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70" r:id="rId3"/>
    <p:sldId id="273" r:id="rId4"/>
    <p:sldId id="260" r:id="rId5"/>
    <p:sldId id="261" r:id="rId6"/>
    <p:sldId id="275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0276" autoAdjust="0"/>
  </p:normalViewPr>
  <p:slideViewPr>
    <p:cSldViewPr snapToGrid="0">
      <p:cViewPr varScale="1">
        <p:scale>
          <a:sx n="162" d="100"/>
          <a:sy n="162" d="100"/>
        </p:scale>
        <p:origin x="1382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483BA-8DED-43F5-9D23-A89B37E4F6EB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9B36-C862-4800-88C5-23197C2E8F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268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9601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883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182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132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303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8312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5244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299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9B36-C862-4800-88C5-23197C2E8F73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081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763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773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04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67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416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41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20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350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620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67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14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60BC6-565D-491A-AA60-5A5C3B511241}" type="datetimeFigureOut">
              <a:rPr lang="sv-SE" smtClean="0"/>
              <a:t>2021-05-06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7B90B-E4B7-4BE3-B601-758C4139AA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767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7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F4E01E-30DA-44CC-ADEA-6EAC62610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Autofit/>
          </a:bodyPr>
          <a:lstStyle/>
          <a:p>
            <a:pPr algn="l"/>
            <a:r>
              <a:rPr lang="sv-SE" sz="5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</a:t>
            </a:r>
            <a:br>
              <a:rPr lang="sv-SE" sz="5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5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2021-05-06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DA89E-D07B-4846-832D-181B41C35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sv-SE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P/F-14</a:t>
            </a:r>
          </a:p>
        </p:txBody>
      </p:sp>
      <p:sp>
        <p:nvSpPr>
          <p:cNvPr id="22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738388-87B9-4101-BB3C-27DE38261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182" t="21457" r="33465" b="6457"/>
          <a:stretch/>
        </p:blipFill>
        <p:spPr>
          <a:xfrm>
            <a:off x="340470" y="1843809"/>
            <a:ext cx="4141760" cy="40847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17281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Lagledare ”Utbildning &amp; kläder”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Hålla koll på utbildningar (får info från Barkarö SK)</a:t>
            </a:r>
          </a:p>
          <a:p>
            <a:r>
              <a:rPr lang="sv-SE" sz="3200" dirty="0">
                <a:solidFill>
                  <a:schemeClr val="bg1"/>
                </a:solidFill>
              </a:rPr>
              <a:t>Anmäla till utbildningar</a:t>
            </a:r>
          </a:p>
          <a:p>
            <a:r>
              <a:rPr lang="sv-SE" sz="3200" dirty="0">
                <a:solidFill>
                  <a:schemeClr val="bg1"/>
                </a:solidFill>
              </a:rPr>
              <a:t>Följa upp eventuella betalningar till utbildningar (stöttning från kassör)</a:t>
            </a:r>
          </a:p>
          <a:p>
            <a:r>
              <a:rPr lang="sv-SE" sz="3200" dirty="0">
                <a:solidFill>
                  <a:schemeClr val="bg1"/>
                </a:solidFill>
              </a:rPr>
              <a:t>Ordna planeringsträffar (ca 2ggr/år) för de som jobbar runt laget</a:t>
            </a:r>
          </a:p>
          <a:p>
            <a:r>
              <a:rPr lang="sv-SE" sz="3200" dirty="0">
                <a:solidFill>
                  <a:schemeClr val="bg1"/>
                </a:solidFill>
              </a:rPr>
              <a:t>Ta upp beställningar avseende kläder</a:t>
            </a:r>
          </a:p>
          <a:p>
            <a:r>
              <a:rPr lang="sv-SE" sz="3200" dirty="0">
                <a:solidFill>
                  <a:schemeClr val="bg1"/>
                </a:solidFill>
              </a:rPr>
              <a:t>Komplettera </a:t>
            </a:r>
            <a:r>
              <a:rPr lang="sv-SE" sz="3200" dirty="0" err="1">
                <a:solidFill>
                  <a:schemeClr val="bg1"/>
                </a:solidFill>
              </a:rPr>
              <a:t>ev</a:t>
            </a:r>
            <a:r>
              <a:rPr lang="sv-SE" sz="3200" dirty="0">
                <a:solidFill>
                  <a:schemeClr val="bg1"/>
                </a:solidFill>
              </a:rPr>
              <a:t> bollar, koner </a:t>
            </a:r>
            <a:r>
              <a:rPr lang="sv-SE" sz="3200" dirty="0" err="1">
                <a:solidFill>
                  <a:schemeClr val="bg1"/>
                </a:solidFill>
              </a:rPr>
              <a:t>etc</a:t>
            </a:r>
            <a:r>
              <a:rPr lang="sv-SE" sz="3200" dirty="0">
                <a:solidFill>
                  <a:schemeClr val="bg1"/>
                </a:solidFill>
              </a:rPr>
              <a:t> som laget behöver</a:t>
            </a: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12823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Sponsoransvarig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Hitta personer/företag som kan bidra till lagets ekonomi</a:t>
            </a:r>
          </a:p>
          <a:p>
            <a:r>
              <a:rPr lang="sv-SE" sz="3200" dirty="0">
                <a:solidFill>
                  <a:schemeClr val="bg1"/>
                </a:solidFill>
              </a:rPr>
              <a:t>Ansvara för att vi gör rätt enligt Barkarö SK regelverk</a:t>
            </a: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688589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Kassör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För lagets kassabok</a:t>
            </a:r>
          </a:p>
          <a:p>
            <a:r>
              <a:rPr lang="sv-SE" sz="3200" dirty="0">
                <a:solidFill>
                  <a:schemeClr val="bg1"/>
                </a:solidFill>
              </a:rPr>
              <a:t>Öppnar konto för laget, inledande kontakt tas med ansvarig centralt i föreningen</a:t>
            </a:r>
          </a:p>
          <a:p>
            <a:r>
              <a:rPr lang="sv-SE" sz="3200" dirty="0">
                <a:solidFill>
                  <a:schemeClr val="bg1"/>
                </a:solidFill>
              </a:rPr>
              <a:t>Betalar eventuella utgifter</a:t>
            </a:r>
          </a:p>
          <a:p>
            <a:r>
              <a:rPr lang="sv-SE" sz="3200" dirty="0">
                <a:solidFill>
                  <a:schemeClr val="bg1"/>
                </a:solidFill>
              </a:rPr>
              <a:t>Informerar om ekonomin vid föräldraträffar</a:t>
            </a: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215424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Lagförälder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 fontScale="85000" lnSpcReduction="20000"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Barkarö-dagen</a:t>
            </a:r>
          </a:p>
          <a:p>
            <a:r>
              <a:rPr lang="sv-SE" sz="3200" dirty="0">
                <a:solidFill>
                  <a:schemeClr val="bg1"/>
                </a:solidFill>
              </a:rPr>
              <a:t>Städdag</a:t>
            </a:r>
          </a:p>
          <a:p>
            <a:r>
              <a:rPr lang="sv-SE" sz="3200" dirty="0">
                <a:solidFill>
                  <a:schemeClr val="bg1"/>
                </a:solidFill>
              </a:rPr>
              <a:t>Kioskveckan – Urban Fredell</a:t>
            </a:r>
          </a:p>
          <a:p>
            <a:r>
              <a:rPr lang="sv-SE" sz="3200" dirty="0">
                <a:solidFill>
                  <a:schemeClr val="bg1"/>
                </a:solidFill>
              </a:rPr>
              <a:t>Koordinera/Planera </a:t>
            </a:r>
            <a:r>
              <a:rPr lang="sv-SE" sz="3200" dirty="0" err="1">
                <a:solidFill>
                  <a:schemeClr val="bg1"/>
                </a:solidFill>
              </a:rPr>
              <a:t>ev</a:t>
            </a:r>
            <a:r>
              <a:rPr lang="sv-SE" sz="3200" dirty="0">
                <a:solidFill>
                  <a:schemeClr val="bg1"/>
                </a:solidFill>
              </a:rPr>
              <a:t> försäljning vid egna poolspel när kiosk är stängd</a:t>
            </a:r>
          </a:p>
          <a:p>
            <a:r>
              <a:rPr lang="sv-SE" sz="3200" dirty="0">
                <a:solidFill>
                  <a:schemeClr val="bg1"/>
                </a:solidFill>
              </a:rPr>
              <a:t>Koordinerar/planerar försäljning under året som bidrar till lagkassan</a:t>
            </a:r>
          </a:p>
          <a:p>
            <a:r>
              <a:rPr lang="sv-SE" sz="3200" dirty="0">
                <a:solidFill>
                  <a:schemeClr val="bg1"/>
                </a:solidFill>
              </a:rPr>
              <a:t>Ordnar föräldramöten, input från tränare/föräldrar</a:t>
            </a:r>
          </a:p>
          <a:p>
            <a:r>
              <a:rPr lang="sv-SE" sz="3200" dirty="0">
                <a:solidFill>
                  <a:schemeClr val="bg1"/>
                </a:solidFill>
              </a:rPr>
              <a:t>Avslutning</a:t>
            </a:r>
          </a:p>
          <a:p>
            <a:r>
              <a:rPr lang="sv-SE" sz="3200" dirty="0">
                <a:solidFill>
                  <a:schemeClr val="bg1"/>
                </a:solidFill>
              </a:rPr>
              <a:t>Bidrar till att skapa god och vänlig stämning runt lagets matcher</a:t>
            </a: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>
              <a:solidFill>
                <a:schemeClr val="bg1"/>
              </a:solidFill>
            </a:endParaRP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589271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69800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behöver fler engagerade i laget!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86D98FDB-91C8-449F-932F-96AF16D28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318457"/>
              </p:ext>
            </p:extLst>
          </p:nvPr>
        </p:nvGraphicFramePr>
        <p:xfrm>
          <a:off x="2428250" y="1395363"/>
          <a:ext cx="8925549" cy="513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0096">
                  <a:extLst>
                    <a:ext uri="{9D8B030D-6E8A-4147-A177-3AD203B41FA5}">
                      <a16:colId xmlns:a16="http://schemas.microsoft.com/office/drawing/2014/main" val="2017251853"/>
                    </a:ext>
                  </a:extLst>
                </a:gridCol>
                <a:gridCol w="5965453">
                  <a:extLst>
                    <a:ext uri="{9D8B030D-6E8A-4147-A177-3AD203B41FA5}">
                      <a16:colId xmlns:a16="http://schemas.microsoft.com/office/drawing/2014/main" val="1993979390"/>
                    </a:ext>
                  </a:extLst>
                </a:gridCol>
              </a:tblGrid>
              <a:tr h="322316">
                <a:tc>
                  <a:txBody>
                    <a:bodyPr/>
                    <a:lstStyle/>
                    <a:p>
                      <a:r>
                        <a:rPr lang="sv-SE" sz="1600" dirty="0"/>
                        <a:t>Roll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07669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r>
                        <a:rPr lang="sv-SE" sz="1600" dirty="0"/>
                        <a:t>Huvudtränare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Daniel Kullgren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0601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Malin Forsgren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004278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Karl </a:t>
                      </a:r>
                      <a:r>
                        <a:rPr lang="sv-SE" sz="1600" dirty="0" err="1"/>
                        <a:t>Bywall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027985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Markus </a:t>
                      </a:r>
                      <a:r>
                        <a:rPr lang="sv-SE" sz="1600" dirty="0" err="1"/>
                        <a:t>Keväänranta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966440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Zandra Eriksson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25780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Pernilla </a:t>
                      </a:r>
                      <a:r>
                        <a:rPr lang="sv-SE" sz="1600" dirty="0" err="1"/>
                        <a:t>Joneby</a:t>
                      </a:r>
                      <a:r>
                        <a:rPr lang="sv-SE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02174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Lillemor Rapp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624112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Tränare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3 VAKANSER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779208"/>
                  </a:ext>
                </a:extLst>
              </a:tr>
              <a:tr h="5567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Lagledare ”Poolspel &amp; matcher”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VAKANS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043189"/>
                  </a:ext>
                </a:extLst>
              </a:tr>
              <a:tr h="5567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Lagledare ”Utbildning &amp; kläder”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VAKANS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175123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Sponsoransvarig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VAKANS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071253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/>
                        <a:t>Kassör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VAKANS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956955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Lagförälder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Urban Fredell (kiosken), </a:t>
                      </a:r>
                      <a:r>
                        <a:rPr lang="sv-SE" sz="1600" b="1" dirty="0"/>
                        <a:t>3 till VAKANSER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27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54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807" y="365125"/>
            <a:ext cx="9009992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Laget.se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208C3-7CA7-4CBA-A691-DB05635A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2141537"/>
            <a:ext cx="6400182" cy="4351338"/>
          </a:xfrm>
        </p:spPr>
        <p:txBody>
          <a:bodyPr>
            <a:normAutofit/>
          </a:bodyPr>
          <a:lstStyle/>
          <a:p>
            <a:pPr marL="285750" indent="-285750"/>
            <a:r>
              <a:rPr lang="sv-SE" dirty="0">
                <a:solidFill>
                  <a:schemeClr val="bg1"/>
                </a:solidFill>
              </a:rPr>
              <a:t>Information kring laget sker via laget.se</a:t>
            </a:r>
          </a:p>
          <a:p>
            <a:pPr marL="285750" indent="-285750"/>
            <a:r>
              <a:rPr lang="sv-SE" dirty="0">
                <a:solidFill>
                  <a:schemeClr val="bg1"/>
                </a:solidFill>
              </a:rPr>
              <a:t>Via </a:t>
            </a:r>
            <a:r>
              <a:rPr lang="sv-SE" dirty="0" err="1">
                <a:solidFill>
                  <a:schemeClr val="bg1"/>
                </a:solidFill>
              </a:rPr>
              <a:t>appen</a:t>
            </a:r>
            <a:r>
              <a:rPr lang="sv-SE" dirty="0">
                <a:solidFill>
                  <a:schemeClr val="bg1"/>
                </a:solidFill>
              </a:rPr>
              <a:t> få du en överblick över aktiviteter</a:t>
            </a:r>
          </a:p>
          <a:p>
            <a:pPr marL="285750" indent="-285750"/>
            <a:r>
              <a:rPr lang="sv-SE" dirty="0">
                <a:solidFill>
                  <a:schemeClr val="bg1"/>
                </a:solidFill>
              </a:rPr>
              <a:t>Kontrollera kontaktuppgifter</a:t>
            </a:r>
          </a:p>
          <a:p>
            <a:pPr marL="285750" indent="-285750"/>
            <a:r>
              <a:rPr lang="sv-SE" dirty="0">
                <a:solidFill>
                  <a:schemeClr val="bg1"/>
                </a:solidFill>
              </a:rPr>
              <a:t>Viktigt att svara på kallelser till träning och match</a:t>
            </a:r>
          </a:p>
          <a:p>
            <a:endParaRPr lang="sv-SE" dirty="0"/>
          </a:p>
        </p:txBody>
      </p:sp>
      <p:pic>
        <p:nvPicPr>
          <p:cNvPr id="7" name="Bildobjekt 1">
            <a:extLst>
              <a:ext uri="{FF2B5EF4-FFF2-40B4-BE49-F238E27FC236}">
                <a16:creationId xmlns:a16="http://schemas.microsoft.com/office/drawing/2014/main" id="{95097CE8-B6F5-4F20-BDA6-7A7327814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4139" y="1027906"/>
            <a:ext cx="2142744" cy="44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54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Förhållningssätt Corona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208C3-7CA7-4CBA-A691-DB05635A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En förälder per barn med på träning</a:t>
            </a:r>
          </a:p>
          <a:p>
            <a:r>
              <a:rPr lang="sv-SE" dirty="0">
                <a:solidFill>
                  <a:schemeClr val="bg1"/>
                </a:solidFill>
              </a:rPr>
              <a:t>Vi stannar hemma när vi är sjuka</a:t>
            </a:r>
          </a:p>
          <a:p>
            <a:r>
              <a:rPr lang="sv-SE" dirty="0">
                <a:solidFill>
                  <a:schemeClr val="bg1"/>
                </a:solidFill>
              </a:rPr>
              <a:t>Vi sprider ut oss</a:t>
            </a:r>
          </a:p>
          <a:p>
            <a:r>
              <a:rPr lang="sv-SE" dirty="0">
                <a:solidFill>
                  <a:schemeClr val="bg1"/>
                </a:solidFill>
              </a:rPr>
              <a:t>Vi står inte i klungor</a:t>
            </a:r>
          </a:p>
          <a:p>
            <a:r>
              <a:rPr lang="sv-SE" dirty="0">
                <a:solidFill>
                  <a:schemeClr val="bg1"/>
                </a:solidFill>
              </a:rPr>
              <a:t>Tydlig märkning på barnets vattenflaska</a:t>
            </a:r>
          </a:p>
          <a:p>
            <a:r>
              <a:rPr lang="sv-SE" dirty="0">
                <a:solidFill>
                  <a:schemeClr val="bg1"/>
                </a:solidFill>
              </a:rPr>
              <a:t>Vi bevakar löpande läget, riktlinjer kan förändras snabbt</a:t>
            </a:r>
          </a:p>
          <a:p>
            <a:r>
              <a:rPr lang="sv-SE" dirty="0">
                <a:solidFill>
                  <a:schemeClr val="bg1"/>
                </a:solidFill>
              </a:rPr>
              <a:t>Vi respekterar varandra och våra riktlinjer för en så trygg miljö som möjligt</a:t>
            </a:r>
          </a:p>
        </p:txBody>
      </p:sp>
    </p:spTree>
    <p:extLst>
      <p:ext uri="{BB962C8B-B14F-4D97-AF65-F5344CB8AC3E}">
        <p14:creationId xmlns:p14="http://schemas.microsoft.com/office/powerpoint/2010/main" val="396207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208C3-7CA7-4CBA-A691-DB05635A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914" y="1837833"/>
            <a:ext cx="9103967" cy="4351338"/>
          </a:xfrm>
        </p:spPr>
        <p:txBody>
          <a:bodyPr/>
          <a:lstStyle/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Presentation tränarstab samt riktlinjer för mötet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Träningsupplägg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Matchspel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Roller runt laget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Laget.se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Förhållningssätt Corona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Frågor och funderingar</a:t>
            </a:r>
          </a:p>
        </p:txBody>
      </p:sp>
    </p:spTree>
    <p:extLst>
      <p:ext uri="{BB962C8B-B14F-4D97-AF65-F5344CB8AC3E}">
        <p14:creationId xmlns:p14="http://schemas.microsoft.com/office/powerpoint/2010/main" val="204878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573272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samt riktlinjer för kvällens möte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208C3-7CA7-4CBA-A691-DB05635A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2675923"/>
            <a:ext cx="8778764" cy="4351338"/>
          </a:xfrm>
        </p:spPr>
        <p:txBody>
          <a:bodyPr>
            <a:normAutofit/>
          </a:bodyPr>
          <a:lstStyle/>
          <a:p>
            <a:r>
              <a:rPr lang="sv-SE" sz="2000" dirty="0">
                <a:solidFill>
                  <a:schemeClr val="bg1"/>
                </a:solidFill>
              </a:rPr>
              <a:t>Snabb presentationsrunda laget runt i tränarstaben</a:t>
            </a:r>
          </a:p>
          <a:p>
            <a:r>
              <a:rPr lang="sv-SE" sz="2000" dirty="0">
                <a:solidFill>
                  <a:schemeClr val="bg1"/>
                </a:solidFill>
              </a:rPr>
              <a:t>Kom ihåg </a:t>
            </a:r>
            <a:r>
              <a:rPr lang="sv-SE" sz="2000" dirty="0" err="1">
                <a:solidFill>
                  <a:schemeClr val="bg1"/>
                </a:solidFill>
              </a:rPr>
              <a:t>mute</a:t>
            </a:r>
            <a:r>
              <a:rPr lang="sv-SE" sz="2000" dirty="0">
                <a:solidFill>
                  <a:schemeClr val="bg1"/>
                </a:solidFill>
              </a:rPr>
              <a:t> när du inte själv ska prata</a:t>
            </a:r>
          </a:p>
          <a:p>
            <a:r>
              <a:rPr lang="sv-SE" sz="2000" dirty="0">
                <a:solidFill>
                  <a:schemeClr val="bg1"/>
                </a:solidFill>
              </a:rPr>
              <a:t>Vi har en frågestund på slutet</a:t>
            </a:r>
          </a:p>
          <a:p>
            <a:r>
              <a:rPr lang="sv-SE" sz="2000" dirty="0">
                <a:solidFill>
                  <a:schemeClr val="bg1"/>
                </a:solidFill>
              </a:rPr>
              <a:t>Vid löpande fråga – räck upp handen eller skriv i chatten</a:t>
            </a:r>
          </a:p>
          <a:p>
            <a:pPr marL="0" indent="0">
              <a:buNone/>
            </a:pPr>
            <a:endParaRPr lang="sv-S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260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Träningsupplägg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A01BCB8-3931-4BA2-9AAE-7775017F2D6C}"/>
              </a:ext>
            </a:extLst>
          </p:cNvPr>
          <p:cNvSpPr/>
          <p:nvPr/>
        </p:nvSpPr>
        <p:spPr>
          <a:xfrm>
            <a:off x="2375954" y="1908915"/>
            <a:ext cx="8334087" cy="4688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Fortsatt gemensamt killar och tjejer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Onsdag 17:30-18:30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Söndag 16:00-17:15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Kom ombytt och i tid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Övningar följer </a:t>
            </a:r>
            <a:r>
              <a:rPr lang="sv-SE" sz="2000" dirty="0" err="1">
                <a:solidFill>
                  <a:schemeClr val="bg1"/>
                </a:solidFill>
              </a:rPr>
              <a:t>SvFF’s</a:t>
            </a:r>
            <a:r>
              <a:rPr lang="sv-SE" sz="2000" dirty="0">
                <a:solidFill>
                  <a:schemeClr val="bg1"/>
                </a:solidFill>
              </a:rPr>
              <a:t> träningsplan för barn 6-8 åringar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Samma träning repeteras 2 ggr eller fler beroende på barnens intresse och behov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Viktigt i denna ålder: Hög intensitet, varierande, korta instruktioner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 err="1">
                <a:solidFill>
                  <a:schemeClr val="bg1"/>
                </a:solidFill>
              </a:rPr>
              <a:t>Upphåll</a:t>
            </a:r>
            <a:r>
              <a:rPr lang="sv-SE" sz="2000" dirty="0">
                <a:solidFill>
                  <a:schemeClr val="bg1"/>
                </a:solidFill>
              </a:rPr>
              <a:t> preliminärt under juli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Mål 6 spelare/tränare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Idag ca 8-10 barn per 6 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081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228490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Träningsupplägg forts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0" y="1384191"/>
            <a:ext cx="9195935" cy="2704334"/>
          </a:xfrm>
        </p:spPr>
        <p:txBody>
          <a:bodyPr/>
          <a:lstStyle/>
          <a:p>
            <a:r>
              <a:rPr lang="sv-SE" sz="2400" dirty="0" err="1">
                <a:solidFill>
                  <a:schemeClr val="bg1"/>
                </a:solidFill>
              </a:rPr>
              <a:t>Fotbollsfys</a:t>
            </a:r>
            <a:r>
              <a:rPr lang="sv-SE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Rulla, kasta, fånga bollen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Koordinationsövning med boll, stafetter, hinderbanor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Vi gör korta övningar för att stärka kroppen som uppvärmning</a:t>
            </a:r>
          </a:p>
          <a:p>
            <a:r>
              <a:rPr lang="sv-SE" sz="2400" dirty="0">
                <a:solidFill>
                  <a:schemeClr val="bg1"/>
                </a:solidFill>
              </a:rPr>
              <a:t>Fotbollspsykologi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Spelare aktiviteter på träning som hen tycker är roligt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Göra nästa action, t.ex. att en spelare tar tillbaka bollen när hen har tappat den</a:t>
            </a:r>
          </a:p>
          <a:p>
            <a:endParaRPr lang="sv-S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471BDCA-3DBE-4179-97EE-E4DCE6C534E1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l="2115" t="12682" r="3436" b="8674"/>
          <a:stretch/>
        </p:blipFill>
        <p:spPr>
          <a:xfrm>
            <a:off x="1902373" y="4088525"/>
            <a:ext cx="7094482" cy="254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79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228490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Matchspel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706357"/>
            <a:ext cx="9195935" cy="2704334"/>
          </a:xfrm>
        </p:spPr>
        <p:txBody>
          <a:bodyPr/>
          <a:lstStyle/>
          <a:p>
            <a:r>
              <a:rPr lang="sv-SE" sz="2400" dirty="0">
                <a:solidFill>
                  <a:schemeClr val="bg1"/>
                </a:solidFill>
              </a:rPr>
              <a:t>Inget arrangerat från VFF för denna åldersgrupp</a:t>
            </a:r>
          </a:p>
          <a:p>
            <a:r>
              <a:rPr lang="sv-SE" sz="2400" dirty="0">
                <a:solidFill>
                  <a:schemeClr val="bg1"/>
                </a:solidFill>
              </a:rPr>
              <a:t>Vi planerar att anordna enstaka matcher likt ”matchdagen” förra året</a:t>
            </a:r>
          </a:p>
          <a:p>
            <a:r>
              <a:rPr lang="sv-SE" sz="2400" dirty="0">
                <a:solidFill>
                  <a:schemeClr val="bg1"/>
                </a:solidFill>
              </a:rPr>
              <a:t>Covid-19 kan ställa till det, vi bevakar läget</a:t>
            </a:r>
            <a:endParaRPr lang="sv-SE" sz="2000" dirty="0">
              <a:solidFill>
                <a:schemeClr val="bg1"/>
              </a:solidFill>
            </a:endParaRPr>
          </a:p>
          <a:p>
            <a:endParaRPr lang="sv-SE" dirty="0"/>
          </a:p>
        </p:txBody>
      </p:sp>
      <p:pic>
        <p:nvPicPr>
          <p:cNvPr id="7" name="Bildobjekt 1">
            <a:extLst>
              <a:ext uri="{FF2B5EF4-FFF2-40B4-BE49-F238E27FC236}">
                <a16:creationId xmlns:a16="http://schemas.microsoft.com/office/drawing/2014/main" id="{357F9A2E-C29B-4D33-8939-2289EFFD3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7809" y="4116402"/>
            <a:ext cx="8556381" cy="180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1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Roller runt laget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8-10 Tränare</a:t>
            </a:r>
          </a:p>
          <a:p>
            <a:r>
              <a:rPr lang="sv-SE" dirty="0">
                <a:solidFill>
                  <a:schemeClr val="bg1"/>
                </a:solidFill>
              </a:rPr>
              <a:t>1 Lagledare ”Poolspel &amp; matcher”</a:t>
            </a:r>
          </a:p>
          <a:p>
            <a:r>
              <a:rPr lang="sv-SE" dirty="0">
                <a:solidFill>
                  <a:schemeClr val="bg1"/>
                </a:solidFill>
              </a:rPr>
              <a:t>1 Lagledare ”Utbildning &amp; kläder”</a:t>
            </a:r>
          </a:p>
          <a:p>
            <a:r>
              <a:rPr lang="sv-SE" dirty="0">
                <a:solidFill>
                  <a:schemeClr val="bg1"/>
                </a:solidFill>
              </a:rPr>
              <a:t>1 Sponsoransvarig</a:t>
            </a:r>
          </a:p>
          <a:p>
            <a:r>
              <a:rPr lang="sv-SE" dirty="0">
                <a:solidFill>
                  <a:schemeClr val="bg1"/>
                </a:solidFill>
              </a:rPr>
              <a:t>1 Kassör</a:t>
            </a:r>
          </a:p>
          <a:p>
            <a:r>
              <a:rPr lang="sv-SE" dirty="0">
                <a:solidFill>
                  <a:schemeClr val="bg1"/>
                </a:solidFill>
              </a:rPr>
              <a:t>3-4 Lagföräldrar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6714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Planera och genomföra träningar</a:t>
            </a:r>
          </a:p>
          <a:p>
            <a:r>
              <a:rPr lang="sv-SE" dirty="0">
                <a:solidFill>
                  <a:schemeClr val="bg1"/>
                </a:solidFill>
              </a:rPr>
              <a:t>Leda laget under matcher, poolspel</a:t>
            </a:r>
          </a:p>
          <a:p>
            <a:r>
              <a:rPr lang="sv-SE" dirty="0">
                <a:solidFill>
                  <a:schemeClr val="bg1"/>
                </a:solidFill>
              </a:rPr>
              <a:t>Ta med bollar, västar, koner, sjukhusväska till träningar och matcher, poolspel</a:t>
            </a:r>
          </a:p>
          <a:p>
            <a:r>
              <a:rPr lang="sv-SE" dirty="0">
                <a:solidFill>
                  <a:schemeClr val="bg1"/>
                </a:solidFill>
              </a:rPr>
              <a:t>Närvaroregistrering</a:t>
            </a:r>
          </a:p>
          <a:p>
            <a:r>
              <a:rPr lang="sv-SE" dirty="0">
                <a:solidFill>
                  <a:schemeClr val="bg1"/>
                </a:solidFill>
              </a:rPr>
              <a:t>Dela upp i grupper inför matcher, poolspel</a:t>
            </a:r>
          </a:p>
          <a:p>
            <a:r>
              <a:rPr lang="sv-SE" dirty="0">
                <a:solidFill>
                  <a:schemeClr val="bg1"/>
                </a:solidFill>
              </a:rPr>
              <a:t>Lägga upp </a:t>
            </a:r>
            <a:r>
              <a:rPr lang="sv-SE" dirty="0" err="1">
                <a:solidFill>
                  <a:schemeClr val="bg1"/>
                </a:solidFill>
              </a:rPr>
              <a:t>ev</a:t>
            </a:r>
            <a:r>
              <a:rPr lang="sv-SE" dirty="0">
                <a:solidFill>
                  <a:schemeClr val="bg1"/>
                </a:solidFill>
              </a:rPr>
              <a:t> bilder, kommentarer, resultat efter matcher/poolspel på hemsidan</a:t>
            </a:r>
          </a:p>
          <a:p>
            <a:r>
              <a:rPr lang="sv-SE" dirty="0">
                <a:solidFill>
                  <a:schemeClr val="bg1"/>
                </a:solidFill>
              </a:rPr>
              <a:t>Ta hand om nya spelare</a:t>
            </a:r>
          </a:p>
          <a:p>
            <a:r>
              <a:rPr lang="sv-SE" dirty="0">
                <a:solidFill>
                  <a:schemeClr val="bg1"/>
                </a:solidFill>
              </a:rPr>
              <a:t>Uppdatera information på laget.se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8364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58C3-A293-488C-B1B1-84657B61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832" y="365125"/>
            <a:ext cx="9103967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Lagledare ”Poolspel &amp; matcher”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37555-2304-496C-A797-9F0DC56E0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49833" cy="244731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7500F-D3F8-42C5-8AAA-5D05EA8F9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832" y="1825625"/>
            <a:ext cx="9103968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Boka matcher, poolspel, domare</a:t>
            </a:r>
          </a:p>
          <a:p>
            <a:r>
              <a:rPr lang="sv-SE" dirty="0">
                <a:solidFill>
                  <a:schemeClr val="bg1"/>
                </a:solidFill>
              </a:rPr>
              <a:t>Kalla spelare till träningar</a:t>
            </a:r>
          </a:p>
          <a:p>
            <a:r>
              <a:rPr lang="sv-SE" dirty="0">
                <a:solidFill>
                  <a:schemeClr val="bg1"/>
                </a:solidFill>
              </a:rPr>
              <a:t>Kalla spelare till matcher (input fr tränare)</a:t>
            </a:r>
          </a:p>
          <a:p>
            <a:r>
              <a:rPr lang="sv-SE" dirty="0">
                <a:solidFill>
                  <a:schemeClr val="bg1"/>
                </a:solidFill>
              </a:rPr>
              <a:t>Lägga upp träningstider och matchtider, poolspelstider på hemsidan</a:t>
            </a:r>
          </a:p>
          <a:p>
            <a:r>
              <a:rPr lang="sv-SE" dirty="0">
                <a:solidFill>
                  <a:schemeClr val="bg1"/>
                </a:solidFill>
              </a:rPr>
              <a:t>Boka träningsplaner på sommaren i samråd med tränarna</a:t>
            </a:r>
          </a:p>
          <a:p>
            <a:r>
              <a:rPr lang="sv-SE" dirty="0">
                <a:solidFill>
                  <a:schemeClr val="bg1"/>
                </a:solidFill>
              </a:rPr>
              <a:t>Boka sal för inomhusträning vintertid i samråd med tränarna</a:t>
            </a:r>
          </a:p>
          <a:p>
            <a:r>
              <a:rPr lang="sv-SE" dirty="0">
                <a:solidFill>
                  <a:schemeClr val="bg1"/>
                </a:solidFill>
              </a:rPr>
              <a:t>Säkerställer att sjukvårdsväska är intakt</a:t>
            </a:r>
          </a:p>
          <a:p>
            <a:r>
              <a:rPr lang="sv-SE" dirty="0">
                <a:solidFill>
                  <a:schemeClr val="bg1"/>
                </a:solidFill>
              </a:rPr>
              <a:t>Föra statistik (vilka spelare som kallats till spel, vilka som tackat ja/nej, ”hemma” vs ”borta-matcher” </a:t>
            </a:r>
            <a:r>
              <a:rPr lang="sv-SE" dirty="0" err="1">
                <a:solidFill>
                  <a:schemeClr val="bg1"/>
                </a:solidFill>
              </a:rPr>
              <a:t>etc</a:t>
            </a:r>
            <a:r>
              <a:rPr lang="sv-SE" dirty="0">
                <a:solidFill>
                  <a:schemeClr val="bg1"/>
                </a:solidFill>
              </a:rPr>
              <a:t>)?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7520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685</Words>
  <Application>Microsoft Office PowerPoint</Application>
  <PresentationFormat>Bredbild</PresentationFormat>
  <Paragraphs>144</Paragraphs>
  <Slides>16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Föräldramöte 2021-05-06</vt:lpstr>
      <vt:lpstr>Agenda</vt:lpstr>
      <vt:lpstr>Presentation samt riktlinjer för kvällens möte</vt:lpstr>
      <vt:lpstr>Träningsupplägg</vt:lpstr>
      <vt:lpstr>Träningsupplägg forts</vt:lpstr>
      <vt:lpstr>Matchspel</vt:lpstr>
      <vt:lpstr>Roller runt laget</vt:lpstr>
      <vt:lpstr>Tränare</vt:lpstr>
      <vt:lpstr>Lagledare ”Poolspel &amp; matcher”</vt:lpstr>
      <vt:lpstr>Lagledare ”Utbildning &amp; kläder”</vt:lpstr>
      <vt:lpstr>Sponsoransvarig</vt:lpstr>
      <vt:lpstr>Kassör</vt:lpstr>
      <vt:lpstr>Lagförälder</vt:lpstr>
      <vt:lpstr>Vi behöver fler engagerade i laget!</vt:lpstr>
      <vt:lpstr>Laget.se</vt:lpstr>
      <vt:lpstr>Förhållningssätt Corona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Lillemor Rapp</dc:creator>
  <cp:lastModifiedBy>Daniel Kullgren</cp:lastModifiedBy>
  <cp:revision>37</cp:revision>
  <dcterms:created xsi:type="dcterms:W3CDTF">2021-05-04T18:40:09Z</dcterms:created>
  <dcterms:modified xsi:type="dcterms:W3CDTF">2021-05-06T19:06:28Z</dcterms:modified>
</cp:coreProperties>
</file>