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384" r:id="rId2"/>
    <p:sldId id="389" r:id="rId3"/>
    <p:sldId id="424" r:id="rId4"/>
    <p:sldId id="465" r:id="rId5"/>
    <p:sldId id="469" r:id="rId6"/>
    <p:sldId id="470" r:id="rId7"/>
    <p:sldId id="468" r:id="rId8"/>
    <p:sldId id="471" r:id="rId9"/>
    <p:sldId id="472" r:id="rId10"/>
    <p:sldId id="475" r:id="rId11"/>
    <p:sldId id="478" r:id="rId12"/>
    <p:sldId id="436" r:id="rId13"/>
    <p:sldId id="441" r:id="rId14"/>
    <p:sldId id="426" r:id="rId15"/>
    <p:sldId id="476" r:id="rId16"/>
    <p:sldId id="428" r:id="rId17"/>
  </p:sldIdLst>
  <p:sldSz cx="9144000" cy="6858000" type="screen4x3"/>
  <p:notesSz cx="68119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AB2B6-513D-4D3E-AADE-85AD6A50BE75}" v="522" dt="2025-04-08T13:16:41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0637" autoAdjust="0"/>
  </p:normalViewPr>
  <p:slideViewPr>
    <p:cSldViewPr>
      <p:cViewPr varScale="1">
        <p:scale>
          <a:sx n="112" d="100"/>
          <a:sy n="11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2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Tojkander" userId="62655d67-4dcc-411c-8445-c58a64be088a" providerId="ADAL" clId="{0D6AB2B6-513D-4D3E-AADE-85AD6A50BE75}"/>
    <pc:docChg chg="undo custSel addSld delSld modSld sldOrd">
      <pc:chgData name="Henrik Tojkander" userId="62655d67-4dcc-411c-8445-c58a64be088a" providerId="ADAL" clId="{0D6AB2B6-513D-4D3E-AADE-85AD6A50BE75}" dt="2025-04-08T13:16:41.405" v="2642" actId="20577"/>
      <pc:docMkLst>
        <pc:docMk/>
      </pc:docMkLst>
      <pc:sldChg chg="modSp mod">
        <pc:chgData name="Henrik Tojkander" userId="62655d67-4dcc-411c-8445-c58a64be088a" providerId="ADAL" clId="{0D6AB2B6-513D-4D3E-AADE-85AD6A50BE75}" dt="2025-04-08T08:49:11.456" v="7" actId="20577"/>
        <pc:sldMkLst>
          <pc:docMk/>
          <pc:sldMk cId="3342227869" sldId="384"/>
        </pc:sldMkLst>
        <pc:spChg chg="mod">
          <ac:chgData name="Henrik Tojkander" userId="62655d67-4dcc-411c-8445-c58a64be088a" providerId="ADAL" clId="{0D6AB2B6-513D-4D3E-AADE-85AD6A50BE75}" dt="2025-04-08T08:49:11.456" v="7" actId="20577"/>
          <ac:spMkLst>
            <pc:docMk/>
            <pc:sldMk cId="3342227869" sldId="384"/>
            <ac:spMk id="4" creationId="{00000000-0000-0000-0000-000000000000}"/>
          </ac:spMkLst>
        </pc:spChg>
      </pc:sldChg>
      <pc:sldChg chg="modSp mod">
        <pc:chgData name="Henrik Tojkander" userId="62655d67-4dcc-411c-8445-c58a64be088a" providerId="ADAL" clId="{0D6AB2B6-513D-4D3E-AADE-85AD6A50BE75}" dt="2025-04-08T13:12:54.663" v="2625" actId="20577"/>
        <pc:sldMkLst>
          <pc:docMk/>
          <pc:sldMk cId="1280266210" sldId="389"/>
        </pc:sldMkLst>
        <pc:spChg chg="mod">
          <ac:chgData name="Henrik Tojkander" userId="62655d67-4dcc-411c-8445-c58a64be088a" providerId="ADAL" clId="{0D6AB2B6-513D-4D3E-AADE-85AD6A50BE75}" dt="2025-04-08T13:12:54.663" v="2625" actId="20577"/>
          <ac:spMkLst>
            <pc:docMk/>
            <pc:sldMk cId="1280266210" sldId="389"/>
            <ac:spMk id="3" creationId="{00000000-0000-0000-0000-000000000000}"/>
          </ac:spMkLst>
        </pc:spChg>
        <pc:spChg chg="mod">
          <ac:chgData name="Henrik Tojkander" userId="62655d67-4dcc-411c-8445-c58a64be088a" providerId="ADAL" clId="{0D6AB2B6-513D-4D3E-AADE-85AD6A50BE75}" dt="2025-04-08T10:04:35.144" v="2497" actId="1076"/>
          <ac:spMkLst>
            <pc:docMk/>
            <pc:sldMk cId="1280266210" sldId="389"/>
            <ac:spMk id="5" creationId="{00000000-0000-0000-0000-000000000000}"/>
          </ac:spMkLst>
        </pc:spChg>
        <pc:spChg chg="mod">
          <ac:chgData name="Henrik Tojkander" userId="62655d67-4dcc-411c-8445-c58a64be088a" providerId="ADAL" clId="{0D6AB2B6-513D-4D3E-AADE-85AD6A50BE75}" dt="2025-04-08T08:49:18.699" v="9" actId="20577"/>
          <ac:spMkLst>
            <pc:docMk/>
            <pc:sldMk cId="1280266210" sldId="389"/>
            <ac:spMk id="6" creationId="{00000000-0000-0000-0000-000000000000}"/>
          </ac:spMkLst>
        </pc:spChg>
        <pc:spChg chg="mod">
          <ac:chgData name="Henrik Tojkander" userId="62655d67-4dcc-411c-8445-c58a64be088a" providerId="ADAL" clId="{0D6AB2B6-513D-4D3E-AADE-85AD6A50BE75}" dt="2025-04-08T08:49:22.056" v="11" actId="20577"/>
          <ac:spMkLst>
            <pc:docMk/>
            <pc:sldMk cId="1280266210" sldId="389"/>
            <ac:spMk id="8" creationId="{7C8EE724-AEEF-4CC6-93BC-BDAC02D41ED4}"/>
          </ac:spMkLst>
        </pc:spChg>
      </pc:sldChg>
      <pc:sldChg chg="addSp modSp mod">
        <pc:chgData name="Henrik Tojkander" userId="62655d67-4dcc-411c-8445-c58a64be088a" providerId="ADAL" clId="{0D6AB2B6-513D-4D3E-AADE-85AD6A50BE75}" dt="2025-04-08T08:55:01.222" v="362" actId="20577"/>
        <pc:sldMkLst>
          <pc:docMk/>
          <pc:sldMk cId="1887932428" sldId="424"/>
        </pc:sldMkLst>
        <pc:spChg chg="add mod">
          <ac:chgData name="Henrik Tojkander" userId="62655d67-4dcc-411c-8445-c58a64be088a" providerId="ADAL" clId="{0D6AB2B6-513D-4D3E-AADE-85AD6A50BE75}" dt="2025-04-08T08:55:01.222" v="362" actId="20577"/>
          <ac:spMkLst>
            <pc:docMk/>
            <pc:sldMk cId="1887932428" sldId="424"/>
            <ac:spMk id="2" creationId="{604BD3EF-6982-08F1-FB78-B8DFD8EAECC6}"/>
          </ac:spMkLst>
        </pc:spChg>
        <pc:spChg chg="mod">
          <ac:chgData name="Henrik Tojkander" userId="62655d67-4dcc-411c-8445-c58a64be088a" providerId="ADAL" clId="{0D6AB2B6-513D-4D3E-AADE-85AD6A50BE75}" dt="2025-04-08T08:52:40.535" v="236" actId="20577"/>
          <ac:spMkLst>
            <pc:docMk/>
            <pc:sldMk cId="1887932428" sldId="424"/>
            <ac:spMk id="5" creationId="{00000000-0000-0000-0000-000000000000}"/>
          </ac:spMkLst>
        </pc:spChg>
        <pc:spChg chg="mod">
          <ac:chgData name="Henrik Tojkander" userId="62655d67-4dcc-411c-8445-c58a64be088a" providerId="ADAL" clId="{0D6AB2B6-513D-4D3E-AADE-85AD6A50BE75}" dt="2025-04-08T08:52:47.266" v="237" actId="14100"/>
          <ac:spMkLst>
            <pc:docMk/>
            <pc:sldMk cId="1887932428" sldId="424"/>
            <ac:spMk id="6" creationId="{00000000-0000-0000-0000-000000000000}"/>
          </ac:spMkLst>
        </pc:spChg>
      </pc:sldChg>
      <pc:sldChg chg="modSp mod">
        <pc:chgData name="Henrik Tojkander" userId="62655d67-4dcc-411c-8445-c58a64be088a" providerId="ADAL" clId="{0D6AB2B6-513D-4D3E-AADE-85AD6A50BE75}" dt="2025-04-08T09:29:53.255" v="972" actId="20577"/>
        <pc:sldMkLst>
          <pc:docMk/>
          <pc:sldMk cId="764104717" sldId="426"/>
        </pc:sldMkLst>
        <pc:spChg chg="mod">
          <ac:chgData name="Henrik Tojkander" userId="62655d67-4dcc-411c-8445-c58a64be088a" providerId="ADAL" clId="{0D6AB2B6-513D-4D3E-AADE-85AD6A50BE75}" dt="2025-04-08T09:29:53.255" v="972" actId="20577"/>
          <ac:spMkLst>
            <pc:docMk/>
            <pc:sldMk cId="764104717" sldId="426"/>
            <ac:spMk id="3" creationId="{00000000-0000-0000-0000-000000000000}"/>
          </ac:spMkLst>
        </pc:spChg>
      </pc:sldChg>
      <pc:sldChg chg="del">
        <pc:chgData name="Henrik Tojkander" userId="62655d67-4dcc-411c-8445-c58a64be088a" providerId="ADAL" clId="{0D6AB2B6-513D-4D3E-AADE-85AD6A50BE75}" dt="2025-04-08T09:00:18.107" v="493" actId="2696"/>
        <pc:sldMkLst>
          <pc:docMk/>
          <pc:sldMk cId="1737938588" sldId="431"/>
        </pc:sldMkLst>
      </pc:sldChg>
      <pc:sldChg chg="addSp modSp mod ord">
        <pc:chgData name="Henrik Tojkander" userId="62655d67-4dcc-411c-8445-c58a64be088a" providerId="ADAL" clId="{0D6AB2B6-513D-4D3E-AADE-85AD6A50BE75}" dt="2025-04-08T13:16:01.170" v="2640" actId="20577"/>
        <pc:sldMkLst>
          <pc:docMk/>
          <pc:sldMk cId="1639094764" sldId="436"/>
        </pc:sldMkLst>
        <pc:spChg chg="mod">
          <ac:chgData name="Henrik Tojkander" userId="62655d67-4dcc-411c-8445-c58a64be088a" providerId="ADAL" clId="{0D6AB2B6-513D-4D3E-AADE-85AD6A50BE75}" dt="2025-04-08T13:16:01.170" v="2640" actId="20577"/>
          <ac:spMkLst>
            <pc:docMk/>
            <pc:sldMk cId="1639094764" sldId="436"/>
            <ac:spMk id="6" creationId="{00000000-0000-0000-0000-000000000000}"/>
          </ac:spMkLst>
        </pc:spChg>
        <pc:picChg chg="add mod">
          <ac:chgData name="Henrik Tojkander" userId="62655d67-4dcc-411c-8445-c58a64be088a" providerId="ADAL" clId="{0D6AB2B6-513D-4D3E-AADE-85AD6A50BE75}" dt="2025-04-08T09:48:00.672" v="1299" actId="1076"/>
          <ac:picMkLst>
            <pc:docMk/>
            <pc:sldMk cId="1639094764" sldId="436"/>
            <ac:picMk id="2" creationId="{C490CC3F-8C6B-1E8A-1D8C-72493E7AF425}"/>
          </ac:picMkLst>
        </pc:picChg>
      </pc:sldChg>
      <pc:sldChg chg="modSp mod">
        <pc:chgData name="Henrik Tojkander" userId="62655d67-4dcc-411c-8445-c58a64be088a" providerId="ADAL" clId="{0D6AB2B6-513D-4D3E-AADE-85AD6A50BE75}" dt="2025-04-08T13:08:26.780" v="2505" actId="1076"/>
        <pc:sldMkLst>
          <pc:docMk/>
          <pc:sldMk cId="946324784" sldId="441"/>
        </pc:sldMkLst>
        <pc:spChg chg="mod">
          <ac:chgData name="Henrik Tojkander" userId="62655d67-4dcc-411c-8445-c58a64be088a" providerId="ADAL" clId="{0D6AB2B6-513D-4D3E-AADE-85AD6A50BE75}" dt="2025-04-08T09:31:18.849" v="1016" actId="20577"/>
          <ac:spMkLst>
            <pc:docMk/>
            <pc:sldMk cId="946324784" sldId="441"/>
            <ac:spMk id="10" creationId="{74385B02-EA5B-41DE-AC83-F5D803ADE222}"/>
          </ac:spMkLst>
        </pc:spChg>
        <pc:picChg chg="mod">
          <ac:chgData name="Henrik Tojkander" userId="62655d67-4dcc-411c-8445-c58a64be088a" providerId="ADAL" clId="{0D6AB2B6-513D-4D3E-AADE-85AD6A50BE75}" dt="2025-04-08T13:08:26.780" v="2505" actId="1076"/>
          <ac:picMkLst>
            <pc:docMk/>
            <pc:sldMk cId="946324784" sldId="441"/>
            <ac:picMk id="11" creationId="{CB57BE22-E42B-46C6-9E2E-0C183C26CCC3}"/>
          </ac:picMkLst>
        </pc:picChg>
      </pc:sldChg>
      <pc:sldChg chg="modSp mod">
        <pc:chgData name="Henrik Tojkander" userId="62655d67-4dcc-411c-8445-c58a64be088a" providerId="ADAL" clId="{0D6AB2B6-513D-4D3E-AADE-85AD6A50BE75}" dt="2025-04-08T10:05:23.659" v="2498" actId="20578"/>
        <pc:sldMkLst>
          <pc:docMk/>
          <pc:sldMk cId="2619425243" sldId="465"/>
        </pc:sldMkLst>
        <pc:spChg chg="mod">
          <ac:chgData name="Henrik Tojkander" userId="62655d67-4dcc-411c-8445-c58a64be088a" providerId="ADAL" clId="{0D6AB2B6-513D-4D3E-AADE-85AD6A50BE75}" dt="2025-04-08T10:05:23.659" v="2498" actId="20578"/>
          <ac:spMkLst>
            <pc:docMk/>
            <pc:sldMk cId="2619425243" sldId="465"/>
            <ac:spMk id="6" creationId="{00000000-0000-0000-0000-000000000000}"/>
          </ac:spMkLst>
        </pc:spChg>
      </pc:sldChg>
      <pc:sldChg chg="del">
        <pc:chgData name="Henrik Tojkander" userId="62655d67-4dcc-411c-8445-c58a64be088a" providerId="ADAL" clId="{0D6AB2B6-513D-4D3E-AADE-85AD6A50BE75}" dt="2025-04-08T09:00:11.163" v="492" actId="2696"/>
        <pc:sldMkLst>
          <pc:docMk/>
          <pc:sldMk cId="2145456349" sldId="467"/>
        </pc:sldMkLst>
      </pc:sldChg>
      <pc:sldChg chg="addSp modSp mod ord">
        <pc:chgData name="Henrik Tojkander" userId="62655d67-4dcc-411c-8445-c58a64be088a" providerId="ADAL" clId="{0D6AB2B6-513D-4D3E-AADE-85AD6A50BE75}" dt="2025-04-08T13:15:02.878" v="2632" actId="20577"/>
        <pc:sldMkLst>
          <pc:docMk/>
          <pc:sldMk cId="1951690055" sldId="468"/>
        </pc:sldMkLst>
        <pc:spChg chg="mod">
          <ac:chgData name="Henrik Tojkander" userId="62655d67-4dcc-411c-8445-c58a64be088a" providerId="ADAL" clId="{0D6AB2B6-513D-4D3E-AADE-85AD6A50BE75}" dt="2025-04-08T13:15:02.878" v="2632" actId="20577"/>
          <ac:spMkLst>
            <pc:docMk/>
            <pc:sldMk cId="1951690055" sldId="468"/>
            <ac:spMk id="3" creationId="{B20B2934-79B0-4C0B-9FD7-DFC157E2B2DD}"/>
          </ac:spMkLst>
        </pc:spChg>
        <pc:spChg chg="mod">
          <ac:chgData name="Henrik Tojkander" userId="62655d67-4dcc-411c-8445-c58a64be088a" providerId="ADAL" clId="{0D6AB2B6-513D-4D3E-AADE-85AD6A50BE75}" dt="2025-04-08T09:08:35.384" v="632" actId="1076"/>
          <ac:spMkLst>
            <pc:docMk/>
            <pc:sldMk cId="1951690055" sldId="468"/>
            <ac:spMk id="5" creationId="{00000000-0000-0000-0000-000000000000}"/>
          </ac:spMkLst>
        </pc:spChg>
        <pc:picChg chg="add mod">
          <ac:chgData name="Henrik Tojkander" userId="62655d67-4dcc-411c-8445-c58a64be088a" providerId="ADAL" clId="{0D6AB2B6-513D-4D3E-AADE-85AD6A50BE75}" dt="2025-04-08T09:08:21.433" v="630" actId="1076"/>
          <ac:picMkLst>
            <pc:docMk/>
            <pc:sldMk cId="1951690055" sldId="468"/>
            <ac:picMk id="7" creationId="{AE5C7F0D-0211-3EC7-B123-A524B8370EBF}"/>
          </ac:picMkLst>
        </pc:picChg>
      </pc:sldChg>
      <pc:sldChg chg="addSp delSp modSp mod">
        <pc:chgData name="Henrik Tojkander" userId="62655d67-4dcc-411c-8445-c58a64be088a" providerId="ADAL" clId="{0D6AB2B6-513D-4D3E-AADE-85AD6A50BE75}" dt="2025-04-08T09:59:56.683" v="1962" actId="20577"/>
        <pc:sldMkLst>
          <pc:docMk/>
          <pc:sldMk cId="634647376" sldId="469"/>
        </pc:sldMkLst>
        <pc:spChg chg="mod">
          <ac:chgData name="Henrik Tojkander" userId="62655d67-4dcc-411c-8445-c58a64be088a" providerId="ADAL" clId="{0D6AB2B6-513D-4D3E-AADE-85AD6A50BE75}" dt="2025-04-08T09:59:56.683" v="1962" actId="20577"/>
          <ac:spMkLst>
            <pc:docMk/>
            <pc:sldMk cId="634647376" sldId="469"/>
            <ac:spMk id="2" creationId="{5DD5D3E3-6084-4107-8E30-AA95F531D3CF}"/>
          </ac:spMkLst>
        </pc:spChg>
        <pc:spChg chg="mod">
          <ac:chgData name="Henrik Tojkander" userId="62655d67-4dcc-411c-8445-c58a64be088a" providerId="ADAL" clId="{0D6AB2B6-513D-4D3E-AADE-85AD6A50BE75}" dt="2025-04-08T09:02:10.099" v="604" actId="20577"/>
          <ac:spMkLst>
            <pc:docMk/>
            <pc:sldMk cId="634647376" sldId="469"/>
            <ac:spMk id="5" creationId="{00000000-0000-0000-0000-000000000000}"/>
          </ac:spMkLst>
        </pc:spChg>
        <pc:picChg chg="del">
          <ac:chgData name="Henrik Tojkander" userId="62655d67-4dcc-411c-8445-c58a64be088a" providerId="ADAL" clId="{0D6AB2B6-513D-4D3E-AADE-85AD6A50BE75}" dt="2025-04-08T09:03:59.257" v="621" actId="478"/>
          <ac:picMkLst>
            <pc:docMk/>
            <pc:sldMk cId="634647376" sldId="469"/>
            <ac:picMk id="7" creationId="{586DE564-CF2F-4EDE-96B7-7CEE4D0C1752}"/>
          </ac:picMkLst>
        </pc:picChg>
        <pc:picChg chg="add mod">
          <ac:chgData name="Henrik Tojkander" userId="62655d67-4dcc-411c-8445-c58a64be088a" providerId="ADAL" clId="{0D6AB2B6-513D-4D3E-AADE-85AD6A50BE75}" dt="2025-04-08T09:06:23.998" v="626" actId="14100"/>
          <ac:picMkLst>
            <pc:docMk/>
            <pc:sldMk cId="634647376" sldId="469"/>
            <ac:picMk id="8" creationId="{03AC0943-02D6-EE77-02A2-2B6932FD5698}"/>
          </ac:picMkLst>
        </pc:picChg>
      </pc:sldChg>
      <pc:sldChg chg="addSp modSp mod">
        <pc:chgData name="Henrik Tojkander" userId="62655d67-4dcc-411c-8445-c58a64be088a" providerId="ADAL" clId="{0D6AB2B6-513D-4D3E-AADE-85AD6A50BE75}" dt="2025-04-08T09:56:40.014" v="1884" actId="108"/>
        <pc:sldMkLst>
          <pc:docMk/>
          <pc:sldMk cId="2539087724" sldId="472"/>
        </pc:sldMkLst>
        <pc:spChg chg="mod">
          <ac:chgData name="Henrik Tojkander" userId="62655d67-4dcc-411c-8445-c58a64be088a" providerId="ADAL" clId="{0D6AB2B6-513D-4D3E-AADE-85AD6A50BE75}" dt="2025-04-08T09:56:40.014" v="1884" actId="108"/>
          <ac:spMkLst>
            <pc:docMk/>
            <pc:sldMk cId="2539087724" sldId="472"/>
            <ac:spMk id="2" creationId="{77E6058B-65D6-4E5D-ACAD-74BBF8431C65}"/>
          </ac:spMkLst>
        </pc:spChg>
        <pc:picChg chg="add mod">
          <ac:chgData name="Henrik Tojkander" userId="62655d67-4dcc-411c-8445-c58a64be088a" providerId="ADAL" clId="{0D6AB2B6-513D-4D3E-AADE-85AD6A50BE75}" dt="2025-04-08T09:53:14.069" v="1657" actId="1076"/>
          <ac:picMkLst>
            <pc:docMk/>
            <pc:sldMk cId="2539087724" sldId="472"/>
            <ac:picMk id="5" creationId="{9C8979FF-6A4B-AA7B-0C7B-DC41A67DFB79}"/>
          </ac:picMkLst>
        </pc:picChg>
      </pc:sldChg>
      <pc:sldChg chg="del">
        <pc:chgData name="Henrik Tojkander" userId="62655d67-4dcc-411c-8445-c58a64be088a" providerId="ADAL" clId="{0D6AB2B6-513D-4D3E-AADE-85AD6A50BE75}" dt="2025-04-08T09:13:21.430" v="717" actId="2696"/>
        <pc:sldMkLst>
          <pc:docMk/>
          <pc:sldMk cId="2101361150" sldId="474"/>
        </pc:sldMkLst>
      </pc:sldChg>
      <pc:sldChg chg="modSp mod">
        <pc:chgData name="Henrik Tojkander" userId="62655d67-4dcc-411c-8445-c58a64be088a" providerId="ADAL" clId="{0D6AB2B6-513D-4D3E-AADE-85AD6A50BE75}" dt="2025-04-08T09:51:29.020" v="1654" actId="20577"/>
        <pc:sldMkLst>
          <pc:docMk/>
          <pc:sldMk cId="3566164531" sldId="475"/>
        </pc:sldMkLst>
        <pc:spChg chg="mod">
          <ac:chgData name="Henrik Tojkander" userId="62655d67-4dcc-411c-8445-c58a64be088a" providerId="ADAL" clId="{0D6AB2B6-513D-4D3E-AADE-85AD6A50BE75}" dt="2025-04-08T09:51:29.020" v="1654" actId="20577"/>
          <ac:spMkLst>
            <pc:docMk/>
            <pc:sldMk cId="3566164531" sldId="475"/>
            <ac:spMk id="2" creationId="{796CB8D0-ACA6-4DB8-9A6C-33AD363725D5}"/>
          </ac:spMkLst>
        </pc:spChg>
      </pc:sldChg>
      <pc:sldChg chg="modSp modAnim">
        <pc:chgData name="Henrik Tojkander" userId="62655d67-4dcc-411c-8445-c58a64be088a" providerId="ADAL" clId="{0D6AB2B6-513D-4D3E-AADE-85AD6A50BE75}" dt="2025-04-08T13:16:41.405" v="2642" actId="20577"/>
        <pc:sldMkLst>
          <pc:docMk/>
          <pc:sldMk cId="577548010" sldId="476"/>
        </pc:sldMkLst>
        <pc:spChg chg="mod">
          <ac:chgData name="Henrik Tojkander" userId="62655d67-4dcc-411c-8445-c58a64be088a" providerId="ADAL" clId="{0D6AB2B6-513D-4D3E-AADE-85AD6A50BE75}" dt="2025-04-08T13:16:41.405" v="2642" actId="20577"/>
          <ac:spMkLst>
            <pc:docMk/>
            <pc:sldMk cId="577548010" sldId="476"/>
            <ac:spMk id="2" creationId="{C1A452F5-50B7-4DDE-9CB3-51DF2D8D1C04}"/>
          </ac:spMkLst>
        </pc:spChg>
      </pc:sldChg>
      <pc:sldChg chg="del">
        <pc:chgData name="Henrik Tojkander" userId="62655d67-4dcc-411c-8445-c58a64be088a" providerId="ADAL" clId="{0D6AB2B6-513D-4D3E-AADE-85AD6A50BE75}" dt="2025-04-08T09:58:28.747" v="1885" actId="2696"/>
        <pc:sldMkLst>
          <pc:docMk/>
          <pc:sldMk cId="3943111935" sldId="477"/>
        </pc:sldMkLst>
      </pc:sldChg>
      <pc:sldChg chg="addSp modSp add mod">
        <pc:chgData name="Henrik Tojkander" userId="62655d67-4dcc-411c-8445-c58a64be088a" providerId="ADAL" clId="{0D6AB2B6-513D-4D3E-AADE-85AD6A50BE75}" dt="2025-04-08T13:15:40.867" v="2634" actId="20577"/>
        <pc:sldMkLst>
          <pc:docMk/>
          <pc:sldMk cId="917528669" sldId="478"/>
        </pc:sldMkLst>
        <pc:spChg chg="mod">
          <ac:chgData name="Henrik Tojkander" userId="62655d67-4dcc-411c-8445-c58a64be088a" providerId="ADAL" clId="{0D6AB2B6-513D-4D3E-AADE-85AD6A50BE75}" dt="2025-04-08T09:14:26.716" v="745" actId="20577"/>
          <ac:spMkLst>
            <pc:docMk/>
            <pc:sldMk cId="917528669" sldId="478"/>
            <ac:spMk id="2" creationId="{D5E3D609-AC7F-7B2A-336F-20977D28D307}"/>
          </ac:spMkLst>
        </pc:spChg>
        <pc:spChg chg="mod">
          <ac:chgData name="Henrik Tojkander" userId="62655d67-4dcc-411c-8445-c58a64be088a" providerId="ADAL" clId="{0D6AB2B6-513D-4D3E-AADE-85AD6A50BE75}" dt="2025-04-08T09:14:22.657" v="744" actId="20577"/>
          <ac:spMkLst>
            <pc:docMk/>
            <pc:sldMk cId="917528669" sldId="478"/>
            <ac:spMk id="5" creationId="{7A931471-52BD-D3BD-539B-44ED290D9D69}"/>
          </ac:spMkLst>
        </pc:spChg>
        <pc:spChg chg="add mod">
          <ac:chgData name="Henrik Tojkander" userId="62655d67-4dcc-411c-8445-c58a64be088a" providerId="ADAL" clId="{0D6AB2B6-513D-4D3E-AADE-85AD6A50BE75}" dt="2025-04-08T13:15:40.867" v="2634" actId="20577"/>
          <ac:spMkLst>
            <pc:docMk/>
            <pc:sldMk cId="917528669" sldId="478"/>
            <ac:spMk id="8" creationId="{54551D63-B349-C2F7-180C-F088D56ECD34}"/>
          </ac:spMkLst>
        </pc:spChg>
        <pc:picChg chg="add mod">
          <ac:chgData name="Henrik Tojkander" userId="62655d67-4dcc-411c-8445-c58a64be088a" providerId="ADAL" clId="{0D6AB2B6-513D-4D3E-AADE-85AD6A50BE75}" dt="2025-04-08T09:16:36.254" v="749" actId="14100"/>
          <ac:picMkLst>
            <pc:docMk/>
            <pc:sldMk cId="917528669" sldId="478"/>
            <ac:picMk id="7" creationId="{AF342F7C-1D2A-6E60-6022-7D3F958335CA}"/>
          </ac:picMkLst>
        </pc:picChg>
      </pc:sldChg>
      <pc:sldChg chg="del">
        <pc:chgData name="Henrik Tojkander" userId="62655d67-4dcc-411c-8445-c58a64be088a" providerId="ADAL" clId="{0D6AB2B6-513D-4D3E-AADE-85AD6A50BE75}" dt="2025-04-08T08:51:28.568" v="177" actId="2696"/>
        <pc:sldMkLst>
          <pc:docMk/>
          <pc:sldMk cId="3223349344" sldId="4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1655-428D-4DCB-AA28-FC2EF0ABD7E7}" type="datetimeFigureOut">
              <a:rPr lang="sv-SE" smtClean="0"/>
              <a:t>2025-04-08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6806-D964-4DD1-9DD4-9509887B6EC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10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3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6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8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7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9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1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4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6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5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0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11560" y="54452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Föräldramöte P-13 </a:t>
            </a:r>
          </a:p>
          <a:p>
            <a:r>
              <a:rPr lang="sv-SE" sz="2400" dirty="0">
                <a:solidFill>
                  <a:schemeClr val="bg1"/>
                </a:solidFill>
              </a:rPr>
              <a:t>2025-04-08 </a:t>
            </a:r>
          </a:p>
        </p:txBody>
      </p:sp>
    </p:spTree>
    <p:extLst>
      <p:ext uri="{BB962C8B-B14F-4D97-AF65-F5344CB8AC3E}">
        <p14:creationId xmlns:p14="http://schemas.microsoft.com/office/powerpoint/2010/main" val="33422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Höst - Vinter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6CB8D0-ACA6-4DB8-9A6C-33AD363725D5}"/>
              </a:ext>
            </a:extLst>
          </p:cNvPr>
          <p:cNvSpPr txBox="1"/>
          <p:nvPr/>
        </p:nvSpPr>
        <p:spPr>
          <a:xfrm>
            <a:off x="323528" y="2492896"/>
            <a:ext cx="6801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augusti/september har vi ambitionen att boka in träningsmatcher 9m9 på hemmaplan. 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Efter avslutat seriespel (mitten oktober) planerar vi på att anmäla oss till en cup för att avsluta säsongen, förmodligen 9m9.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Vinterträning likt denna säsong tillsammans med P12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1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B882-86B4-1D38-BB83-51DDB4769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E0D7A150-5C26-C885-E182-51E10D7F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A931471-52BD-D3BD-539B-44ED290D9D69}"/>
              </a:ext>
            </a:extLst>
          </p:cNvPr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/>
              <a:t>Veo</a:t>
            </a:r>
            <a:r>
              <a:rPr lang="sv-SE" sz="2400" b="1" dirty="0"/>
              <a:t>-kamera</a:t>
            </a:r>
            <a:endParaRPr lang="sv-SE" b="1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7FF4A225-519E-3976-0759-1440D632D5A7}"/>
              </a:ext>
            </a:extLst>
          </p:cNvPr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5E3D609-AC7F-7B2A-336F-20977D28D307}"/>
              </a:ext>
            </a:extLst>
          </p:cNvPr>
          <p:cNvSpPr txBox="1"/>
          <p:nvPr/>
        </p:nvSpPr>
        <p:spPr>
          <a:xfrm>
            <a:off x="323528" y="2492896"/>
            <a:ext cx="680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342F7C-1D2A-6E60-6022-7D3F95833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077" y="3746697"/>
            <a:ext cx="4281115" cy="289306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4551D63-B349-C2F7-180C-F088D56ECD34}"/>
              </a:ext>
            </a:extLst>
          </p:cNvPr>
          <p:cNvSpPr txBox="1"/>
          <p:nvPr/>
        </p:nvSpPr>
        <p:spPr>
          <a:xfrm>
            <a:off x="323528" y="2492896"/>
            <a:ext cx="68013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Tack vare sponsorer har vi haft möjlighet att köpa in en </a:t>
            </a:r>
            <a:r>
              <a:rPr lang="sv-SE" sz="1400" dirty="0" err="1"/>
              <a:t>Veo</a:t>
            </a:r>
            <a:r>
              <a:rPr lang="sv-SE" sz="1400" dirty="0"/>
              <a:t> </a:t>
            </a:r>
            <a:r>
              <a:rPr lang="sv-SE" sz="1400" dirty="0" err="1"/>
              <a:t>cam</a:t>
            </a:r>
            <a:r>
              <a:rPr lang="sv-SE" sz="1400" dirty="0"/>
              <a:t> till BSK P13.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KVA Riv och Håltagning, Mälardalens Asfalt samt Axelssons buss har varit vänliga och gått in och finansierat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75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Ekonomi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5289" y="2152176"/>
            <a:ext cx="3295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sz="1600" dirty="0"/>
              <a:t>Lagkassan för P13 uppgår idag till</a:t>
            </a:r>
            <a:br>
              <a:rPr lang="sv-SE" sz="1600" dirty="0"/>
            </a:br>
            <a:r>
              <a:rPr lang="sv-SE" sz="1600" dirty="0"/>
              <a:t>32 411 kr.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Vi har inkommande sponsorinbetalningar om 43 000 kr samt kommande kostnad för buss i samband landskampen samt kostnad tränare på träningslägret i Skinnskatteberg om ca 2000 kr.</a:t>
            </a:r>
            <a:br>
              <a:rPr lang="sv-SE" sz="1600" dirty="0"/>
            </a:br>
            <a:r>
              <a:rPr lang="sv-SE" sz="1600" dirty="0"/>
              <a:t>Efter ovan kommer vi ha runt </a:t>
            </a:r>
            <a:br>
              <a:rPr lang="sv-SE" sz="1600" dirty="0"/>
            </a:br>
            <a:r>
              <a:rPr lang="sv-SE" sz="1600" dirty="0"/>
              <a:t>70 000 kr i kassan.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Vilken långsiktig plan vill vi ha för lagkassan?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490CC3F-8C6B-1E8A-1D8C-72493E7AF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646" y="2377384"/>
            <a:ext cx="5076056" cy="39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Klädbeställning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628650" y="2335508"/>
            <a:ext cx="501309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endParaRPr lang="sv-SE" sz="16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B57BE22-E42B-46C6-9E2E-0C183C2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383635"/>
            <a:ext cx="5013096" cy="33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sv-SE" dirty="0"/>
              <a:t>Städdag </a:t>
            </a:r>
            <a:r>
              <a:rPr lang="sv-SE" dirty="0" err="1"/>
              <a:t>lör</a:t>
            </a:r>
            <a:r>
              <a:rPr lang="sv-SE" dirty="0"/>
              <a:t> 26/4</a:t>
            </a:r>
          </a:p>
          <a:p>
            <a:pPr marL="285750" indent="-285750"/>
            <a:r>
              <a:rPr lang="sv-SE" dirty="0"/>
              <a:t>Valborgsfirande</a:t>
            </a:r>
          </a:p>
          <a:p>
            <a:pPr marL="285750" indent="-285750"/>
            <a:r>
              <a:rPr lang="sv-SE" dirty="0"/>
              <a:t>Kioskvecka</a:t>
            </a:r>
          </a:p>
          <a:p>
            <a:pPr marL="285750" indent="-285750"/>
            <a:r>
              <a:rPr lang="sv-SE" dirty="0"/>
              <a:t>BSK-dagen – 31 maj</a:t>
            </a:r>
          </a:p>
          <a:p>
            <a:pPr marL="628650" lvl="1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Föräldragrupp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641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Övrigt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1A452F5-50B7-4DDE-9CB3-51DF2D8D1C04}"/>
              </a:ext>
            </a:extLst>
          </p:cNvPr>
          <p:cNvSpPr txBox="1"/>
          <p:nvPr/>
        </p:nvSpPr>
        <p:spPr>
          <a:xfrm>
            <a:off x="539552" y="2420888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Svara på kallelser!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Ange gärna orsak till utebliven närvaro t.ex. skada/sjukdom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Samarbete med P12. </a:t>
            </a:r>
            <a:br>
              <a:rPr lang="sv-SE" dirty="0"/>
            </a:br>
            <a:r>
              <a:rPr lang="sv-SE" dirty="0"/>
              <a:t>BSK </a:t>
            </a:r>
            <a:r>
              <a:rPr lang="sv-SE"/>
              <a:t>P12 kommer i år </a:t>
            </a:r>
            <a:r>
              <a:rPr lang="sv-SE" dirty="0"/>
              <a:t>att spela sitt första år i spelformen 9m9. Under säsongen kommer det att finnas möjlighet för de som vill att träna samt eventuellt spela matcher med P12 för att kunna bekanta sig med spelformen. </a:t>
            </a:r>
            <a:br>
              <a:rPr lang="sv-SE" dirty="0"/>
            </a:br>
            <a:r>
              <a:rPr lang="sv-SE" dirty="0"/>
              <a:t>Intresseanmälan har skickats ut, men detta är ett levande dokument, så om intresse kryper på under säsongen så är det bara att meddela </a:t>
            </a:r>
            <a:r>
              <a:rPr lang="sv-SE" dirty="0" err="1"/>
              <a:t>Awat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 err="1"/>
              <a:t>Awat</a:t>
            </a:r>
            <a:r>
              <a:rPr lang="sv-SE" dirty="0"/>
              <a:t> kommer att vara länken mellan P13/P12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75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Frågor?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4198" y="3013177"/>
            <a:ext cx="338360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/>
              <a:t>Ledare</a:t>
            </a:r>
          </a:p>
          <a:p>
            <a:pPr marL="0" indent="0">
              <a:buNone/>
            </a:pPr>
            <a:r>
              <a:rPr lang="sv-SE" sz="1400" dirty="0"/>
              <a:t>Tobias Hjelm</a:t>
            </a:r>
          </a:p>
          <a:p>
            <a:pPr marL="0" indent="0">
              <a:buNone/>
            </a:pPr>
            <a:r>
              <a:rPr lang="sv-SE" sz="1400" dirty="0"/>
              <a:t>Erik Lundh</a:t>
            </a:r>
          </a:p>
          <a:p>
            <a:pPr marL="0" indent="0">
              <a:buNone/>
            </a:pPr>
            <a:r>
              <a:rPr lang="sv-SE" sz="1400" dirty="0"/>
              <a:t>Jennie </a:t>
            </a:r>
            <a:r>
              <a:rPr lang="sv-SE" sz="1400" dirty="0" err="1"/>
              <a:t>Schenström</a:t>
            </a:r>
            <a:r>
              <a:rPr lang="sv-SE" sz="1400" dirty="0"/>
              <a:t> (+Material)</a:t>
            </a:r>
          </a:p>
          <a:p>
            <a:pPr marL="0" indent="0">
              <a:buNone/>
            </a:pPr>
            <a:r>
              <a:rPr lang="sv-SE" sz="1400" dirty="0" err="1"/>
              <a:t>Awat</a:t>
            </a:r>
            <a:r>
              <a:rPr lang="sv-SE" sz="1400" dirty="0"/>
              <a:t> </a:t>
            </a:r>
            <a:r>
              <a:rPr lang="sv-SE" sz="1400" dirty="0" err="1"/>
              <a:t>Ghanipour</a:t>
            </a:r>
            <a:r>
              <a:rPr lang="sv-SE" sz="1400" dirty="0"/>
              <a:t> (Kommer även vara tränare i P12 och vår länk mellan P13/P12)</a:t>
            </a:r>
          </a:p>
          <a:p>
            <a:pPr marL="0" indent="0">
              <a:buNone/>
            </a:pPr>
            <a:r>
              <a:rPr lang="sv-SE" sz="1400" dirty="0"/>
              <a:t>Henrik Tojkander (+Lagledare)</a:t>
            </a:r>
          </a:p>
          <a:p>
            <a:pPr marL="0" indent="0">
              <a:buNone/>
            </a:pPr>
            <a:r>
              <a:rPr lang="sv-SE" sz="1400" dirty="0"/>
              <a:t>Viktor Ahlm</a:t>
            </a:r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4355976" y="3014051"/>
            <a:ext cx="221515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b="1" dirty="0"/>
              <a:t>Föräldragrupp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Elin Hellström- Kassör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Rebecca </a:t>
            </a:r>
            <a:r>
              <a:rPr lang="sv-SE" sz="1400" dirty="0" err="1"/>
              <a:t>Living</a:t>
            </a: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Catrine Eriksson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2146002" y="1763617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Barkarö SK P-13 2025</a:t>
            </a:r>
            <a:endParaRPr 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C8EE724-AEEF-4CC6-93BC-BDAC02D41ED4}"/>
              </a:ext>
            </a:extLst>
          </p:cNvPr>
          <p:cNvSpPr txBox="1"/>
          <p:nvPr/>
        </p:nvSpPr>
        <p:spPr>
          <a:xfrm>
            <a:off x="683568" y="23488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21 spelare i truppen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2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Träningstider 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138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800" b="1" dirty="0"/>
              <a:t>Konstgräs Barkarö IP. April</a:t>
            </a:r>
          </a:p>
          <a:p>
            <a:pPr lvl="1" fontAlgn="auto">
              <a:spcAft>
                <a:spcPts val="0"/>
              </a:spcAft>
            </a:pPr>
            <a:endParaRPr lang="sv-SE" dirty="0"/>
          </a:p>
          <a:p>
            <a:pPr lvl="1" fontAlgn="auto">
              <a:spcAft>
                <a:spcPts val="0"/>
              </a:spcAft>
            </a:pPr>
            <a:r>
              <a:rPr lang="sv-SE" dirty="0"/>
              <a:t>Måndagar	19:00-20:00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Onsdagar	19:00-20:00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604BD3EF-6982-08F1-FB78-B8DFD8EAECC6}"/>
              </a:ext>
            </a:extLst>
          </p:cNvPr>
          <p:cNvSpPr txBox="1">
            <a:spLocks/>
          </p:cNvSpPr>
          <p:nvPr/>
        </p:nvSpPr>
        <p:spPr>
          <a:xfrm>
            <a:off x="628650" y="4005064"/>
            <a:ext cx="78867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800" b="1" dirty="0"/>
              <a:t>Önskade grästider maj och juni</a:t>
            </a:r>
          </a:p>
          <a:p>
            <a:pPr lvl="1" fontAlgn="auto">
              <a:spcAft>
                <a:spcPts val="0"/>
              </a:spcAft>
            </a:pPr>
            <a:endParaRPr lang="sv-SE" dirty="0"/>
          </a:p>
          <a:p>
            <a:pPr lvl="1" fontAlgn="auto">
              <a:spcAft>
                <a:spcPts val="0"/>
              </a:spcAft>
            </a:pPr>
            <a:r>
              <a:rPr lang="sv-SE" dirty="0"/>
              <a:t>Måndagar	Efter </a:t>
            </a:r>
            <a:r>
              <a:rPr lang="sv-SE" dirty="0" err="1"/>
              <a:t>kl</a:t>
            </a:r>
            <a:r>
              <a:rPr lang="sv-SE" dirty="0"/>
              <a:t> 18:00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Tisdagar		Efter </a:t>
            </a:r>
            <a:r>
              <a:rPr lang="sv-SE" dirty="0" err="1"/>
              <a:t>kl</a:t>
            </a:r>
            <a:r>
              <a:rPr lang="sv-SE" dirty="0"/>
              <a:t> 18:00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Torsdagar	18:30-20:00</a:t>
            </a:r>
          </a:p>
          <a:p>
            <a:pPr lvl="1"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9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Planering 2025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v-SE" sz="1400" dirty="0"/>
              <a:t>8 april			Föräldramöte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27 april		Irsta </a:t>
            </a:r>
            <a:r>
              <a:rPr lang="sv-SE" sz="1400" dirty="0" err="1"/>
              <a:t>Minicup</a:t>
            </a:r>
            <a:r>
              <a:rPr lang="sv-SE" sz="1400" dirty="0"/>
              <a:t>, </a:t>
            </a:r>
            <a:r>
              <a:rPr lang="sv-SE" sz="1400" dirty="0" err="1"/>
              <a:t>Wenströmska</a:t>
            </a:r>
            <a:r>
              <a:rPr lang="sv-SE" sz="1400" dirty="0"/>
              <a:t> IP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7 maj			Start SVFA Veckoskola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8 maj			Start seriespel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29-31 maj		Axelssons cup (Rocklunda)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17-19 Juni		SVFA Summercamp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25-29 juni		Kalles Kaviar Cup (Kungshamn)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30 juni-27 juli		Sommaruppehåll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9-10 aug		Start seriespel Höst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Oktober		</a:t>
            </a:r>
            <a:r>
              <a:rPr lang="sv-SE" sz="1400" dirty="0" err="1"/>
              <a:t>Höstcup</a:t>
            </a:r>
            <a:endParaRPr lang="sv-SE" sz="1400" dirty="0"/>
          </a:p>
          <a:p>
            <a:pPr fontAlgn="auto">
              <a:spcAft>
                <a:spcPts val="0"/>
              </a:spcAft>
            </a:pPr>
            <a:endParaRPr lang="sv-SE" sz="1400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4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Seriespel 7m7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DD5D3E3-6084-4107-8E30-AA95F531D3CF}"/>
              </a:ext>
            </a:extLst>
          </p:cNvPr>
          <p:cNvSpPr txBox="1"/>
          <p:nvPr/>
        </p:nvSpPr>
        <p:spPr>
          <a:xfrm>
            <a:off x="156500" y="2420888"/>
            <a:ext cx="31913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Två lag anmälda till vårsäsongen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Röd serie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Hemmamatcher kommer att spelas på torsdagar eller söndagar.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Vårsäsong v.19-v.24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Höstsäsong v.33-v.40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3AC0943-02D6-EE77-02A2-2B6932FD5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562" y="1772817"/>
            <a:ext cx="569455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Veckoskola Svenska Fotbollsakademin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8DC174D-BE0C-42CD-8C80-E48CE80D7995}"/>
              </a:ext>
            </a:extLst>
          </p:cNvPr>
          <p:cNvSpPr txBox="1"/>
          <p:nvPr/>
        </p:nvSpPr>
        <p:spPr>
          <a:xfrm>
            <a:off x="628650" y="2564904"/>
            <a:ext cx="7471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Nytt för i år är att BSK inlett ett samarbete med Svenska Fotbollsakademin (SVFA)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Veckoskola totalt 10 tillfällen (6 vår och 4 höst)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500 kr per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Onsdagar 19:00-20:00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1BE9047-6C85-4AB1-9EA2-624C7703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65" y="2928004"/>
            <a:ext cx="284266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-396552" y="1716173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Axelssons Cup 29-31 maj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20B2934-79B0-4C0B-9FD7-DFC157E2B2DD}"/>
              </a:ext>
            </a:extLst>
          </p:cNvPr>
          <p:cNvSpPr txBox="1"/>
          <p:nvPr/>
        </p:nvSpPr>
        <p:spPr>
          <a:xfrm>
            <a:off x="467544" y="2348880"/>
            <a:ext cx="35283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Två lag anmälda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Ingen övernattning, behov att föräldrar skjutsar och hämtar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Kommer förmodligen behöva låna in spelare för att fylla ut</a:t>
            </a:r>
          </a:p>
          <a:p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Födda 2013 och tidigare spelas med gruppspel, 4-6 lag per grupp där alla lagen går till A- eller B-slutspel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endParaRPr lang="sv-SE" sz="14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E5C7F0D-0211-3EC7-B123-A524B8370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204" y="1671104"/>
            <a:ext cx="4454252" cy="49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628650" y="1690511"/>
            <a:ext cx="649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/>
              <a:t>SummerCamp</a:t>
            </a:r>
            <a:r>
              <a:rPr lang="sv-SE" sz="2400" b="1" dirty="0"/>
              <a:t> Svenska Fotbollsakademin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916266D-220C-4812-AAB8-F31D6176E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2176"/>
            <a:ext cx="9144000" cy="90175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26D2B5E-4570-4F08-8117-2647ADA88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053929"/>
            <a:ext cx="9144000" cy="26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527024-4CD3-4975-85F1-EDB37AEE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7500"/>
            <a:ext cx="3096344" cy="11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7E6058B-65D6-4E5D-ACAD-74BBF8431C65}"/>
              </a:ext>
            </a:extLst>
          </p:cNvPr>
          <p:cNvSpPr txBox="1"/>
          <p:nvPr/>
        </p:nvSpPr>
        <p:spPr>
          <a:xfrm>
            <a:off x="179512" y="3190205"/>
            <a:ext cx="46085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Pojkar 12 (Födda 2013) 7v7, 2 x 15 min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Klasserna 12 år spelar matcher torsdag 26 juni - söndag Rak serie, inget slutspel.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Utifrån antal anmälda per idag så har vi beslutat att dra tillbaka ett av två anmälda lag och således endast åka med ett lag.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Vi kommer att samlas för incheckning på kvällen den 25 juni.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Tips för boende anhöriga – First Camp </a:t>
            </a:r>
            <a:r>
              <a:rPr lang="sv-SE" sz="1400" dirty="0" err="1"/>
              <a:t>Solvik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Spelplats är Bovallstrand och Hunnebostrand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5875AE0-8377-4B00-9C27-DF7377605633}"/>
              </a:ext>
            </a:extLst>
          </p:cNvPr>
          <p:cNvSpPr txBox="1"/>
          <p:nvPr/>
        </p:nvSpPr>
        <p:spPr>
          <a:xfrm>
            <a:off x="3707904" y="193918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25 – 29 juni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C8979FF-6A4B-AA7B-0C7B-DC41A67DF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84" y="2427752"/>
            <a:ext cx="4030590" cy="41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13328</TotalTime>
  <Words>634</Words>
  <Application>Microsoft Office PowerPoint</Application>
  <PresentationFormat>Bildspel på skärmen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Säsongen 2013 BSK-F/06</dc:title>
  <dc:creator>Chris</dc:creator>
  <cp:lastModifiedBy>Henrik Tojkander</cp:lastModifiedBy>
  <cp:revision>508</cp:revision>
  <cp:lastPrinted>2017-11-10T05:58:16Z</cp:lastPrinted>
  <dcterms:created xsi:type="dcterms:W3CDTF">2013-02-05T15:22:15Z</dcterms:created>
  <dcterms:modified xsi:type="dcterms:W3CDTF">2025-04-08T13:16:48Z</dcterms:modified>
</cp:coreProperties>
</file>