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384" r:id="rId2"/>
    <p:sldId id="389" r:id="rId3"/>
    <p:sldId id="424" r:id="rId4"/>
    <p:sldId id="465" r:id="rId5"/>
    <p:sldId id="469" r:id="rId6"/>
    <p:sldId id="478" r:id="rId7"/>
    <p:sldId id="470" r:id="rId8"/>
    <p:sldId id="436" r:id="rId9"/>
    <p:sldId id="441" r:id="rId10"/>
    <p:sldId id="477" r:id="rId11"/>
    <p:sldId id="426" r:id="rId12"/>
    <p:sldId id="476" r:id="rId13"/>
    <p:sldId id="428" r:id="rId14"/>
  </p:sldIdLst>
  <p:sldSz cx="9144000" cy="6858000" type="screen4x3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78FB3-A004-4F05-A256-5451E74B7498}" v="9" dt="2026-03-09T15:04:03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0637" autoAdjust="0"/>
  </p:normalViewPr>
  <p:slideViewPr>
    <p:cSldViewPr>
      <p:cViewPr varScale="1">
        <p:scale>
          <a:sx n="111" d="100"/>
          <a:sy n="111" d="100"/>
        </p:scale>
        <p:origin x="5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2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Tojkander" userId="62655d67-4dcc-411c-8445-c58a64be088a" providerId="ADAL" clId="{E3769EEF-A99B-43F7-ACA9-1C58EA2A0E2B}"/>
    <pc:docChg chg="addSld modSld sldOrd">
      <pc:chgData name="Henrik Tojkander" userId="62655d67-4dcc-411c-8445-c58a64be088a" providerId="ADAL" clId="{E3769EEF-A99B-43F7-ACA9-1C58EA2A0E2B}" dt="2026-03-09T15:06:06.913" v="233" actId="1076"/>
      <pc:docMkLst>
        <pc:docMk/>
      </pc:docMkLst>
      <pc:sldChg chg="addSp modSp add mod ord">
        <pc:chgData name="Henrik Tojkander" userId="62655d67-4dcc-411c-8445-c58a64be088a" providerId="ADAL" clId="{E3769EEF-A99B-43F7-ACA9-1C58EA2A0E2B}" dt="2026-03-09T15:06:06.913" v="233" actId="1076"/>
        <pc:sldMkLst>
          <pc:docMk/>
          <pc:sldMk cId="3433956062" sldId="478"/>
        </pc:sldMkLst>
        <pc:spChg chg="mod">
          <ac:chgData name="Henrik Tojkander" userId="62655d67-4dcc-411c-8445-c58a64be088a" providerId="ADAL" clId="{E3769EEF-A99B-43F7-ACA9-1C58EA2A0E2B}" dt="2026-03-09T15:04:12.719" v="40" actId="20577"/>
          <ac:spMkLst>
            <pc:docMk/>
            <pc:sldMk cId="3433956062" sldId="478"/>
            <ac:spMk id="5" creationId="{D19351CF-8B62-5987-738F-C4AC8B5917D6}"/>
          </ac:spMkLst>
        </pc:spChg>
        <pc:spChg chg="mod">
          <ac:chgData name="Henrik Tojkander" userId="62655d67-4dcc-411c-8445-c58a64be088a" providerId="ADAL" clId="{E3769EEF-A99B-43F7-ACA9-1C58EA2A0E2B}" dt="2026-03-09T15:03:41.733" v="18" actId="14100"/>
          <ac:spMkLst>
            <pc:docMk/>
            <pc:sldMk cId="3433956062" sldId="478"/>
            <ac:spMk id="6" creationId="{30383705-4E66-381A-7B7B-0DE9B19E870D}"/>
          </ac:spMkLst>
        </pc:spChg>
        <pc:spChg chg="add mod">
          <ac:chgData name="Henrik Tojkander" userId="62655d67-4dcc-411c-8445-c58a64be088a" providerId="ADAL" clId="{E3769EEF-A99B-43F7-ACA9-1C58EA2A0E2B}" dt="2026-03-09T15:06:06.913" v="233" actId="1076"/>
          <ac:spMkLst>
            <pc:docMk/>
            <pc:sldMk cId="3433956062" sldId="478"/>
            <ac:spMk id="7" creationId="{1E0E95D4-E972-5C40-AAC5-0FA9C8088B7E}"/>
          </ac:spMkLst>
        </pc:spChg>
        <pc:picChg chg="add mod">
          <ac:chgData name="Henrik Tojkander" userId="62655d67-4dcc-411c-8445-c58a64be088a" providerId="ADAL" clId="{E3769EEF-A99B-43F7-ACA9-1C58EA2A0E2B}" dt="2026-03-09T15:03:51.719" v="23" actId="1076"/>
          <ac:picMkLst>
            <pc:docMk/>
            <pc:sldMk cId="3433956062" sldId="478"/>
            <ac:picMk id="3" creationId="{BFC5B108-A61B-BAB4-60CD-7C8B62B22F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1655-428D-4DCB-AA28-FC2EF0ABD7E7}" type="datetimeFigureOut">
              <a:rPr lang="sv-SE" smtClean="0"/>
              <a:t>2026-03-08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6806-D964-4DD1-9DD4-9509887B6EC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10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3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6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7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9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1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5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0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1560" y="54452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Föräldramöte P-13 </a:t>
            </a:r>
          </a:p>
          <a:p>
            <a:r>
              <a:rPr lang="sv-SE" sz="2400" dirty="0">
                <a:solidFill>
                  <a:schemeClr val="bg1"/>
                </a:solidFill>
              </a:rPr>
              <a:t>2026-03-09 </a:t>
            </a:r>
          </a:p>
        </p:txBody>
      </p:sp>
    </p:spTree>
    <p:extLst>
      <p:ext uri="{BB962C8B-B14F-4D97-AF65-F5344CB8AC3E}">
        <p14:creationId xmlns:p14="http://schemas.microsoft.com/office/powerpoint/2010/main" val="3342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804BD-1D38-0BFF-6574-0E3C180BE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E445DB-0154-842C-A1D8-50282B03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A2482E24-E1E5-7B15-D6EE-5A19DAD5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6498511-8AC3-5E44-3C37-7EBCA1F9BE11}"/>
              </a:ext>
            </a:extLst>
          </p:cNvPr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Klädbeställning</a:t>
            </a:r>
            <a:endParaRPr lang="sv-SE" b="1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64E3FEB-577C-747E-E046-A700495E1CAA}"/>
              </a:ext>
            </a:extLst>
          </p:cNvPr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AEE7892-8565-5B40-791C-0CAA27DAEC09}"/>
              </a:ext>
            </a:extLst>
          </p:cNvPr>
          <p:cNvSpPr txBox="1"/>
          <p:nvPr/>
        </p:nvSpPr>
        <p:spPr>
          <a:xfrm>
            <a:off x="1984900" y="2397550"/>
            <a:ext cx="501309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600" dirty="0"/>
              <a:t>Stadium är vår teamsalesleverantör. </a:t>
            </a:r>
            <a:br>
              <a:rPr lang="sv-SE" sz="1600" dirty="0"/>
            </a:br>
            <a:r>
              <a:rPr lang="sv-SE" sz="1600" dirty="0"/>
              <a:t>Vårt ordinarie matchställ är röd tröja, blå shorts och röda strumpor.  </a:t>
            </a:r>
          </a:p>
          <a:p>
            <a:r>
              <a:rPr lang="sv-SE" sz="1600" dirty="0"/>
              <a:t>Klubben står för matchtröja men shorts och strumpor behöver man köpa själv.</a:t>
            </a: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endParaRPr lang="sv-SE" sz="1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8842C16-1B33-89F3-4EBE-531805DF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779" y="3956858"/>
            <a:ext cx="3960440" cy="26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sv-SE" dirty="0"/>
              <a:t>Städdag </a:t>
            </a:r>
            <a:r>
              <a:rPr lang="sv-SE" dirty="0" err="1"/>
              <a:t>lör</a:t>
            </a:r>
            <a:r>
              <a:rPr lang="sv-SE" dirty="0"/>
              <a:t> 18 april</a:t>
            </a:r>
          </a:p>
          <a:p>
            <a:pPr marL="285750" indent="-285750"/>
            <a:r>
              <a:rPr lang="sv-SE" dirty="0"/>
              <a:t>Kioskvecka. Vilken/vilka veckor kommer senare.</a:t>
            </a:r>
          </a:p>
          <a:p>
            <a:pPr marL="285750" indent="-285750"/>
            <a:r>
              <a:rPr lang="sv-SE" dirty="0"/>
              <a:t>Städdag höst.</a:t>
            </a:r>
          </a:p>
          <a:p>
            <a:pPr marL="628650" lvl="1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Föräldragrupp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641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Övrigt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1A452F5-50B7-4DDE-9CB3-51DF2D8D1C04}"/>
              </a:ext>
            </a:extLst>
          </p:cNvPr>
          <p:cNvSpPr txBox="1"/>
          <p:nvPr/>
        </p:nvSpPr>
        <p:spPr>
          <a:xfrm>
            <a:off x="539552" y="242088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Svara på kallelser!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Ange gärna orsak till utebliven närvaro t.ex. skada/sjukdom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Samarbete med P12/P14. 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7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Målsättning 2027?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B086561-CF15-9225-02E2-5D0057FC6746}"/>
              </a:ext>
            </a:extLst>
          </p:cNvPr>
          <p:cNvSpPr txBox="1"/>
          <p:nvPr/>
        </p:nvSpPr>
        <p:spPr>
          <a:xfrm>
            <a:off x="2286000" y="3107724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v-SE" sz="1800" dirty="0"/>
              <a:t>Vilken långsiktig plan vill vi ha för lagkassan?</a:t>
            </a:r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sz="1800" dirty="0"/>
              <a:t>Gothia Cup 2027?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Avslutning 2027?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573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4198" y="3549209"/>
            <a:ext cx="338360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/>
              <a:t>Ledare</a:t>
            </a:r>
          </a:p>
          <a:p>
            <a:pPr marL="0" indent="0">
              <a:buNone/>
            </a:pPr>
            <a:r>
              <a:rPr lang="sv-SE" sz="1400" dirty="0"/>
              <a:t>Tobias Hjelm</a:t>
            </a:r>
          </a:p>
          <a:p>
            <a:pPr marL="0" indent="0">
              <a:buNone/>
            </a:pPr>
            <a:r>
              <a:rPr lang="sv-SE" sz="1400" dirty="0"/>
              <a:t>Erik Lundh</a:t>
            </a:r>
          </a:p>
          <a:p>
            <a:pPr marL="0" indent="0">
              <a:buNone/>
            </a:pPr>
            <a:r>
              <a:rPr lang="sv-SE" sz="1400" dirty="0"/>
              <a:t>Henrik </a:t>
            </a:r>
            <a:r>
              <a:rPr lang="sv-SE" sz="1400" dirty="0" err="1"/>
              <a:t>Eliass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Johan Gustavsson (ny)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Lagledare/Material</a:t>
            </a:r>
          </a:p>
          <a:p>
            <a:pPr marL="0" indent="0">
              <a:buNone/>
            </a:pPr>
            <a:r>
              <a:rPr lang="sv-SE" sz="1400" dirty="0"/>
              <a:t>Henrik Tojkander</a:t>
            </a:r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4601693" y="3549209"/>
            <a:ext cx="221515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b="1" dirty="0"/>
              <a:t>Föräldragrupp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Elin Hellström- Kassör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Lisa Tojkander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2146002" y="1763617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Barkarö SK P-13 2026</a:t>
            </a:r>
            <a:endParaRPr 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8EE724-AEEF-4CC6-93BC-BDAC02D41ED4}"/>
              </a:ext>
            </a:extLst>
          </p:cNvPr>
          <p:cNvSpPr txBox="1"/>
          <p:nvPr/>
        </p:nvSpPr>
        <p:spPr>
          <a:xfrm>
            <a:off x="683568" y="234888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24 spelare i truppen.</a:t>
            </a:r>
            <a:br>
              <a:rPr lang="sv-SE" sz="1200" dirty="0"/>
            </a:br>
            <a:r>
              <a:rPr lang="sv-SE" sz="1200" dirty="0"/>
              <a:t>6 nya spelare och 1 ny ledare.</a:t>
            </a:r>
          </a:p>
          <a:p>
            <a:r>
              <a:rPr lang="sv-SE" sz="1200" dirty="0"/>
              <a:t>1 spelare slutar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2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Träningstider 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138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800" b="1" dirty="0"/>
              <a:t>Konstgräs Barkarö IP Mars/April</a:t>
            </a:r>
          </a:p>
          <a:p>
            <a:pPr lvl="1" fontAlgn="auto">
              <a:spcAft>
                <a:spcPts val="0"/>
              </a:spcAft>
            </a:pPr>
            <a:endParaRPr lang="sv-SE" dirty="0"/>
          </a:p>
          <a:p>
            <a:pPr lvl="1" fontAlgn="auto">
              <a:spcAft>
                <a:spcPts val="0"/>
              </a:spcAft>
            </a:pPr>
            <a:r>
              <a:rPr lang="sv-SE" dirty="0"/>
              <a:t>Tisdag		19:00-20:00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Torsdag		20:00-21:00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604BD3EF-6982-08F1-FB78-B8DFD8EAECC6}"/>
              </a:ext>
            </a:extLst>
          </p:cNvPr>
          <p:cNvSpPr txBox="1">
            <a:spLocks/>
          </p:cNvSpPr>
          <p:nvPr/>
        </p:nvSpPr>
        <p:spPr>
          <a:xfrm>
            <a:off x="628650" y="4005064"/>
            <a:ext cx="78867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800" b="1" dirty="0"/>
              <a:t>Önskade grästider maj och juni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Måndag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Tisdagar		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Torsdagar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9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Planering 2026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v-SE" sz="1400" dirty="0"/>
              <a:t>9 mars			Föräldramöte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Vecka 19		Start SVFA Veckoskola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Vecka 17		Start seriespel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Vår 2026		Eventuellt en </a:t>
            </a:r>
            <a:r>
              <a:rPr lang="sv-SE" sz="1400" dirty="0" err="1"/>
              <a:t>vårcup</a:t>
            </a:r>
            <a:r>
              <a:rPr lang="sv-SE" sz="1400" dirty="0"/>
              <a:t> runt Kristihimmelsfärd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24-28 juni		Dalecarlia Cup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29 juni-3 augusti	Sommaruppehåll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Vecka 32		Start seriespel Höst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Oktober		</a:t>
            </a:r>
            <a:r>
              <a:rPr lang="sv-SE" sz="1400" dirty="0" err="1"/>
              <a:t>Höstcup</a:t>
            </a:r>
            <a:endParaRPr lang="sv-SE" sz="1400" dirty="0"/>
          </a:p>
          <a:p>
            <a:pPr fontAlgn="auto">
              <a:spcAft>
                <a:spcPts val="0"/>
              </a:spcAft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4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Seriespel 9m9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DD5D3E3-6084-4107-8E30-AA95F531D3CF}"/>
              </a:ext>
            </a:extLst>
          </p:cNvPr>
          <p:cNvSpPr txBox="1"/>
          <p:nvPr/>
        </p:nvSpPr>
        <p:spPr>
          <a:xfrm>
            <a:off x="320568" y="2464381"/>
            <a:ext cx="31913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Två lag anmälda till vårsäsongen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Blå serie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Hemmamatcher kommer att spelas på lördag eller söndagar.</a:t>
            </a:r>
            <a:br>
              <a:rPr lang="sv-SE" sz="1400" dirty="0"/>
            </a:br>
            <a:r>
              <a:rPr lang="sv-SE" sz="1400" dirty="0"/>
              <a:t>Veckomatcher kan förekomma.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Vårsäsong v.17-v.25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Höstsäsong v.32-v.40</a:t>
            </a:r>
          </a:p>
        </p:txBody>
      </p:sp>
      <p:pic>
        <p:nvPicPr>
          <p:cNvPr id="7" name="Bildobjekt 6" descr="En bild som visar text, skärmbild, Teckensnitt, logotyp&#10;&#10;AI-genererat innehåll kan vara felaktigt.">
            <a:extLst>
              <a:ext uri="{FF2B5EF4-FFF2-40B4-BE49-F238E27FC236}">
                <a16:creationId xmlns:a16="http://schemas.microsoft.com/office/drawing/2014/main" id="{48082A2E-9E60-7C91-FF7B-89FD2AB60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3" y="2297350"/>
            <a:ext cx="5139718" cy="1467516"/>
          </a:xfrm>
          <a:prstGeom prst="rect">
            <a:avLst/>
          </a:prstGeom>
        </p:spPr>
      </p:pic>
      <p:pic>
        <p:nvPicPr>
          <p:cNvPr id="10" name="Bildobjekt 9" descr="En bild som visar text, skärmbild, Teckensnitt, algebra&#10;&#10;AI-genererat innehåll kan vara felaktigt.">
            <a:extLst>
              <a:ext uri="{FF2B5EF4-FFF2-40B4-BE49-F238E27FC236}">
                <a16:creationId xmlns:a16="http://schemas.microsoft.com/office/drawing/2014/main" id="{98318A5D-3558-2A06-CDDB-D88AA8E66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077071"/>
            <a:ext cx="5488149" cy="18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48032-DE72-03B3-4AD3-877BC14DC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  <a:extLst>
              <a:ext uri="{FF2B5EF4-FFF2-40B4-BE49-F238E27FC236}">
                <a16:creationId xmlns:a16="http://schemas.microsoft.com/office/drawing/2014/main" id="{AB595E47-9CB9-672E-D267-A14531FB1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19351CF-8B62-5987-738F-C4AC8B5917D6}"/>
              </a:ext>
            </a:extLst>
          </p:cNvPr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Spelarregistrering</a:t>
            </a:r>
            <a:endParaRPr lang="sv-SE" b="1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30383705-4E66-381A-7B7B-0DE9B19E870D}"/>
              </a:ext>
            </a:extLst>
          </p:cNvPr>
          <p:cNvSpPr txBox="1">
            <a:spLocks/>
          </p:cNvSpPr>
          <p:nvPr/>
        </p:nvSpPr>
        <p:spPr>
          <a:xfrm>
            <a:off x="628650" y="2255187"/>
            <a:ext cx="22871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3" name="Bildobjekt 2" descr="En bild som visar text, skärmbild, brev&#10;&#10;AI-genererat innehåll kan vara felaktigt.">
            <a:extLst>
              <a:ext uri="{FF2B5EF4-FFF2-40B4-BE49-F238E27FC236}">
                <a16:creationId xmlns:a16="http://schemas.microsoft.com/office/drawing/2014/main" id="{BFC5B108-A61B-BAB4-60CD-7C8B62B22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420888"/>
            <a:ext cx="3729163" cy="387833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E0E95D4-E972-5C40-AAC5-0FA9C8088B7E}"/>
              </a:ext>
            </a:extLst>
          </p:cNvPr>
          <p:cNvSpPr txBox="1"/>
          <p:nvPr/>
        </p:nvSpPr>
        <p:spPr>
          <a:xfrm>
            <a:off x="755576" y="3212976"/>
            <a:ext cx="3191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Registrering av samtliga spelare i enlighet med Svenska fotbollförbundets.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Vi kommer att inhämta intyg om registrering från samtliga spelare.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Registreringen sker genom </a:t>
            </a:r>
            <a:r>
              <a:rPr lang="sv-SE" sz="1400" dirty="0" err="1"/>
              <a:t>Fogis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95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Veckoskola Svenska Fotbollsakademin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8DC174D-BE0C-42CD-8C80-E48CE80D7995}"/>
              </a:ext>
            </a:extLst>
          </p:cNvPr>
          <p:cNvSpPr txBox="1"/>
          <p:nvPr/>
        </p:nvSpPr>
        <p:spPr>
          <a:xfrm>
            <a:off x="628650" y="2564904"/>
            <a:ext cx="7471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Samarbetet med Svenska Fotbollsakademin (SVFA) fortsätter.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Veckoskola totalt 10 tillfällen (6 vår och 4 höst)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500 kr per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Onsdagar 19:00-20:00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BE9047-6C85-4AB1-9EA2-624C7703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65" y="3410280"/>
            <a:ext cx="284266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-153070" y="1752222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Ekonomi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5289" y="2152176"/>
            <a:ext cx="3295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sz="1600" dirty="0"/>
              <a:t>Lagkassan för P13 uppgår idag till</a:t>
            </a:r>
            <a:br>
              <a:rPr lang="sv-SE" sz="1600" dirty="0"/>
            </a:br>
            <a:r>
              <a:rPr lang="sv-SE" sz="1600" dirty="0"/>
              <a:t>63 607,45 kr.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Nya spelare för 2026. Förslag att nya spelare går in med 800 kr/spelare till lagkassan och efter det tills vidare är med på lika villkor.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Inga försäljningar planerade under året, men det kan ändras beroende på långsiktig målsättning.</a:t>
            </a:r>
          </a:p>
          <a:p>
            <a:pPr fontAlgn="auto">
              <a:spcAft>
                <a:spcPts val="0"/>
              </a:spcAft>
            </a:pPr>
            <a:r>
              <a:rPr lang="sv-SE" sz="1600" dirty="0"/>
              <a:t>Sponsring. C:a 18000 kr på ingång.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C5EFD1D9-87DD-CBEF-8077-C3D37A278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65101"/>
              </p:ext>
            </p:extLst>
          </p:nvPr>
        </p:nvGraphicFramePr>
        <p:xfrm>
          <a:off x="3995936" y="1752222"/>
          <a:ext cx="4851996" cy="4626780"/>
        </p:xfrm>
        <a:graphic>
          <a:graphicData uri="http://schemas.openxmlformats.org/drawingml/2006/table">
            <a:tbl>
              <a:tblPr/>
              <a:tblGrid>
                <a:gridCol w="1940798">
                  <a:extLst>
                    <a:ext uri="{9D8B030D-6E8A-4147-A177-3AD203B41FA5}">
                      <a16:colId xmlns:a16="http://schemas.microsoft.com/office/drawing/2014/main" val="4159560257"/>
                    </a:ext>
                  </a:extLst>
                </a:gridCol>
                <a:gridCol w="485200">
                  <a:extLst>
                    <a:ext uri="{9D8B030D-6E8A-4147-A177-3AD203B41FA5}">
                      <a16:colId xmlns:a16="http://schemas.microsoft.com/office/drawing/2014/main" val="2846493169"/>
                    </a:ext>
                  </a:extLst>
                </a:gridCol>
                <a:gridCol w="485200">
                  <a:extLst>
                    <a:ext uri="{9D8B030D-6E8A-4147-A177-3AD203B41FA5}">
                      <a16:colId xmlns:a16="http://schemas.microsoft.com/office/drawing/2014/main" val="1677841175"/>
                    </a:ext>
                  </a:extLst>
                </a:gridCol>
                <a:gridCol w="1940798">
                  <a:extLst>
                    <a:ext uri="{9D8B030D-6E8A-4147-A177-3AD203B41FA5}">
                      <a16:colId xmlns:a16="http://schemas.microsoft.com/office/drawing/2014/main" val="2124136458"/>
                    </a:ext>
                  </a:extLst>
                </a:gridCol>
              </a:tblGrid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Säsongen 2025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Ut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in 32 411,15 kronor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57058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Sponsorer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48 000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185508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Valborg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6268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702347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776008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Försäljning+friköp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716252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NewBody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14626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548163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Lambi 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15322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30450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33308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Lagaktivitet vår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-5548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Biljetter, buss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3926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Lagaktivitet höst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-10208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Biljetter, buss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916180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261173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Cuper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535491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Axelssons cup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-2500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80027"/>
                  </a:ext>
                </a:extLst>
              </a:tr>
              <a:tr h="3084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Kalles Kaviar cup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-14023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Anmälningsavgift, tränare, subventionerat, utgifter under cupen 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46329"/>
                  </a:ext>
                </a:extLst>
              </a:tr>
              <a:tr h="3084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Rosvalla Nyköping cup 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-17587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Anmälningsavgift, tränare, subventionerat, utgifter under cupen 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769771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Dalecarlia 2026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-4800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Anmälningsavgift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673639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92269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Domarersättning 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57552"/>
                  </a:ext>
                </a:extLst>
              </a:tr>
              <a:tr h="3084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Laget ligger ut med domarersättning under säsongen. Ut och in 4 028 kronor. </a:t>
                      </a: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41435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Saldo 2026-03-08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63 607,45 kronor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355" marR="8355" marT="8355" marB="4010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992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979712" y="1886600"/>
            <a:ext cx="485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Sponsring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1691680" y="2564735"/>
            <a:ext cx="5013097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Med hjälp av sponsring samt lagkassan har vi för avsikt att subventionera ett paket med kläder till samtliga spelare. Paketet vi överväger kommer att innehålla en träningsoverall, shorts, </a:t>
            </a:r>
            <a:r>
              <a:rPr lang="sv-SE" sz="1600" dirty="0" err="1"/>
              <a:t>träningst-shirt</a:t>
            </a:r>
            <a:r>
              <a:rPr lang="sv-SE" sz="1600" dirty="0"/>
              <a:t> samt strumpor/</a:t>
            </a:r>
            <a:r>
              <a:rPr lang="sv-SE" sz="1600" dirty="0" err="1"/>
              <a:t>sleeves</a:t>
            </a:r>
            <a:r>
              <a:rPr lang="sv-SE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Träningsstället är även tänkt att vi ska ha som reservställ vid matcher.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Färgprofilen vi kommer att ha på träningsstället i år är blå/blå/blå.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Förväntat pris för hela paketet ovan är 600 kr/spelare.</a:t>
            </a:r>
            <a:br>
              <a:rPr lang="sv-SE" sz="1600" dirty="0"/>
            </a:b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Kan vi få in fler sponsorer så kan vi justera ner priset per spelare </a:t>
            </a: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46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14530</TotalTime>
  <Words>579</Words>
  <Application>Microsoft Office PowerPoint</Application>
  <PresentationFormat>Bildspel på skärmen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 Narrow</vt:lpstr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2013 BSK-F/06</dc:title>
  <dc:creator>Chris</dc:creator>
  <cp:lastModifiedBy>Henrik Tojkander</cp:lastModifiedBy>
  <cp:revision>510</cp:revision>
  <cp:lastPrinted>2017-11-10T05:58:16Z</cp:lastPrinted>
  <dcterms:created xsi:type="dcterms:W3CDTF">2013-02-05T15:22:15Z</dcterms:created>
  <dcterms:modified xsi:type="dcterms:W3CDTF">2026-03-09T15:06:07Z</dcterms:modified>
</cp:coreProperties>
</file>