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411" r:id="rId2"/>
    <p:sldId id="384" r:id="rId3"/>
    <p:sldId id="387" r:id="rId4"/>
    <p:sldId id="389" r:id="rId5"/>
    <p:sldId id="427" r:id="rId6"/>
    <p:sldId id="414" r:id="rId7"/>
    <p:sldId id="415" r:id="rId8"/>
    <p:sldId id="424" r:id="rId9"/>
    <p:sldId id="423" r:id="rId10"/>
    <p:sldId id="425" r:id="rId11"/>
    <p:sldId id="416" r:id="rId12"/>
    <p:sldId id="426" r:id="rId13"/>
    <p:sldId id="417" r:id="rId14"/>
    <p:sldId id="418" r:id="rId15"/>
    <p:sldId id="422" r:id="rId16"/>
    <p:sldId id="428" r:id="rId17"/>
  </p:sldIdLst>
  <p:sldSz cx="9144000" cy="6858000" type="screen4x3"/>
  <p:notesSz cx="6811963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80637" autoAdjust="0"/>
  </p:normalViewPr>
  <p:slideViewPr>
    <p:cSldViewPr>
      <p:cViewPr varScale="1">
        <p:scale>
          <a:sx n="106" d="100"/>
          <a:sy n="106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2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1655-428D-4DCB-AA28-FC2EF0ABD7E7}" type="datetimeFigureOut">
              <a:rPr lang="sv-SE" smtClean="0"/>
              <a:t>2021-03-09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6806-D964-4DD1-9DD4-9509887B6EC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510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6806-D964-4DD1-9DD4-9509887B6EC6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420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3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96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8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7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9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1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4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6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5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03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et.se/barkaro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Football_(soccer_ball).sv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https://az316141.cdn.laget.se/1687011/9215323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92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Matchspel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 smtClean="0"/>
              <a:t>Riktad laguttagning till respektive match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Mål att alla ska få lika många hemma och bortamatcher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Samarbete med </a:t>
            </a:r>
            <a:r>
              <a:rPr lang="sv-SE" dirty="0" smtClean="0"/>
              <a:t>P-11 och P-13, där vi lånar spelare mellan lagen för matchspel</a:t>
            </a:r>
            <a:endParaRPr lang="sv-SE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44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Ekonomi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/>
              <a:t>Lagkassan för P12 uppgår nu till ca 16.000 kr.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Korvförsäljningen blev en lyckad aktivitet, totalt sålde vi 90 påsar, vilket gav ett tillskott på 5.050 kr (varav några bidrag istället för försäljning). 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Kommande aktiviteter, kom gärna med </a:t>
            </a:r>
            <a:r>
              <a:rPr lang="sv-SE" dirty="0" smtClean="0"/>
              <a:t>idéer </a:t>
            </a:r>
            <a:r>
              <a:rPr lang="sv-SE" dirty="0"/>
              <a:t>på aktiviteter, försäljningar, annat?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Det är viktigt att vi försöker bygga ekonomi för framtida aktiviteter, det är inte nu vi behöver pengarna. Förhoppningsvis kan alla bidra i någon aktivitet (är det någon som aldrig bidrar kan ett eget tillskott komma att behöva göras längre fram). 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Föräldragruppen, vilka aktiviteter ansvara gruppen för?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91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132856"/>
            <a:ext cx="7886700" cy="4351338"/>
          </a:xfrm>
        </p:spPr>
        <p:txBody>
          <a:bodyPr>
            <a:normAutofit/>
          </a:bodyPr>
          <a:lstStyle/>
          <a:p>
            <a:r>
              <a:rPr lang="sv-SE" dirty="0" smtClean="0"/>
              <a:t>Fotbollsskola 21-24 juni</a:t>
            </a:r>
          </a:p>
          <a:p>
            <a:pPr>
              <a:buFontTx/>
              <a:buChar char="-"/>
            </a:pPr>
            <a:r>
              <a:rPr lang="sv-SE" dirty="0" smtClean="0"/>
              <a:t>Föräldrar från P-12, F-12, P11 och F11</a:t>
            </a:r>
          </a:p>
          <a:p>
            <a:pPr>
              <a:buFontTx/>
              <a:buChar char="-"/>
            </a:pPr>
            <a:endParaRPr lang="sv-SE" dirty="0" smtClean="0"/>
          </a:p>
          <a:p>
            <a:r>
              <a:rPr lang="sv-SE" dirty="0" smtClean="0"/>
              <a:t>Barkarödagen?</a:t>
            </a:r>
          </a:p>
          <a:p>
            <a:r>
              <a:rPr lang="sv-SE" dirty="0" smtClean="0"/>
              <a:t>Valborg?</a:t>
            </a:r>
          </a:p>
          <a:p>
            <a:r>
              <a:rPr lang="sv-SE" dirty="0" smtClean="0"/>
              <a:t>Kioskschema</a:t>
            </a:r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Föräldragrupp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6410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Match- och träningsställ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2710F84-2125-48CE-B0D4-4F693095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257" y="2335508"/>
            <a:ext cx="1262063" cy="170021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961198F-5DC5-428A-AD5D-817C35B71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70" y="3855162"/>
            <a:ext cx="1030438" cy="124095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4D374A4-9732-4BB7-865D-297227D90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890" y="4886031"/>
            <a:ext cx="712664" cy="118777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8561409-EA67-4C90-832A-1E58D9876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289" y="4879330"/>
            <a:ext cx="712664" cy="118777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4385B02-EA5B-41DE-AC83-F5D803ADE222}"/>
              </a:ext>
            </a:extLst>
          </p:cNvPr>
          <p:cNvSpPr txBox="1"/>
          <p:nvPr/>
        </p:nvSpPr>
        <p:spPr>
          <a:xfrm>
            <a:off x="429374" y="2182016"/>
            <a:ext cx="5013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Ordinarie matchställ. Föreningen tillhandahöll röd matchtröja och blå shorts förra året, vilka kommer vara ordinarie matchställ även i år. Meddela oss i det fall någon tröja/shorts blivit får små.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De blåa tränings- /reservställen har fasats ut och nya färger för reservstället är svart tröja, röda shorts och röda strumpor. Behov av inköp av reservställ.  </a:t>
            </a:r>
          </a:p>
          <a:p>
            <a:r>
              <a:rPr lang="sv-SE" sz="1400" dirty="0"/>
              <a:t>	- Sponsring möjligt för att finansiera inköp av 	tröjor och shorts.</a:t>
            </a:r>
          </a:p>
          <a:p>
            <a:r>
              <a:rPr lang="sv-SE" sz="1400" dirty="0"/>
              <a:t>	- Alternativt ett samlat inköp där samtliga spelare 	betalar för sin uppsättning (c:a 390 kr/spelare)</a:t>
            </a:r>
          </a:p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Obs. Röda strumpor är samtliga tvungna att köpa separat. De flesta har dock förmodligen strumpor från föregående år.</a:t>
            </a:r>
          </a:p>
        </p:txBody>
      </p:sp>
    </p:spTree>
    <p:extLst>
      <p:ext uri="{BB962C8B-B14F-4D97-AF65-F5344CB8AC3E}">
        <p14:creationId xmlns:p14="http://schemas.microsoft.com/office/powerpoint/2010/main" val="147712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Klädbeställning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4385B02-EA5B-41DE-AC83-F5D803ADE222}"/>
              </a:ext>
            </a:extLst>
          </p:cNvPr>
          <p:cNvSpPr txBox="1"/>
          <p:nvPr/>
        </p:nvSpPr>
        <p:spPr>
          <a:xfrm>
            <a:off x="628650" y="2335508"/>
            <a:ext cx="5013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Information kommer att komma ut på laget.se och hur vi kommer att gå till väga för beställning av profilkläder.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En gemensam klädprovning kommer ej att vara möjlig på grund av Covid-19. Dock finns de flesta plaggen tillgängliga på Stadium i Erikslund om man vill prova storlekar.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En ny möjlighet som presentar sig är att föreningen betalar för tryck av klubb-loggan även på kläder som ej inhandlats via Stadium. Detta skapar ytterligare en möjlighet för sponsring.</a:t>
            </a:r>
          </a:p>
          <a:p>
            <a:endParaRPr lang="sv-SE" sz="16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B57BE22-E42B-46C6-9E2E-0C183C26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801" y="2385540"/>
            <a:ext cx="3082810" cy="20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4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Laget.se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4385B02-EA5B-41DE-AC83-F5D803ADE222}"/>
              </a:ext>
            </a:extLst>
          </p:cNvPr>
          <p:cNvSpPr txBox="1"/>
          <p:nvPr/>
        </p:nvSpPr>
        <p:spPr>
          <a:xfrm>
            <a:off x="628650" y="2335508"/>
            <a:ext cx="50130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Information kring laget sker via laget.se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Använd gärna appen för att få en överblick över 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</a:t>
            </a:r>
            <a:r>
              <a:rPr lang="sv-SE" sz="1600" dirty="0" smtClean="0"/>
              <a:t>ontrollera kontaktuppgifter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Viktigt att svara på kallelser till träning och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WhatsApp grupp används för snabb info vid t.ex. inställd träning.</a:t>
            </a:r>
          </a:p>
          <a:p>
            <a:r>
              <a:rPr lang="sv-SE" sz="1600" dirty="0" smtClean="0"/>
              <a:t> </a:t>
            </a:r>
            <a:endParaRPr lang="sv-SE" sz="1600" dirty="0"/>
          </a:p>
          <a:p>
            <a:endParaRPr lang="sv-SE" sz="16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274507"/>
            <a:ext cx="1836746" cy="384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1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Frågor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39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75A0090-0A6E-43E5-AEE5-3A85F3B1F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2390775" cy="103822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11560" y="544522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Föräldramöte P-12 </a:t>
            </a:r>
          </a:p>
          <a:p>
            <a:r>
              <a:rPr lang="sv-SE" sz="2400" dirty="0" smtClean="0">
                <a:solidFill>
                  <a:schemeClr val="bg1"/>
                </a:solidFill>
              </a:rPr>
              <a:t>2021-03-09 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2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27737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611560" y="1844824"/>
            <a:ext cx="7200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Agenda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Organisation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Summering säsongen </a:t>
            </a:r>
            <a:r>
              <a:rPr lang="sv-SE" dirty="0" smtClean="0"/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Riktlinjer </a:t>
            </a:r>
            <a:r>
              <a:rPr lang="sv-SE" dirty="0" smtClean="0"/>
              <a:t>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Träningsupplägg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Träningstider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Seriespel och matchspel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Föräldragrupp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Klädbeställning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Laget.se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Frågor</a:t>
            </a:r>
            <a:endParaRPr lang="sv-SE" dirty="0"/>
          </a:p>
          <a:p>
            <a:r>
              <a:rPr lang="sv-SE" sz="1400" dirty="0"/>
              <a:t> 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6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2328" y="2420888"/>
            <a:ext cx="221515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Ledare</a:t>
            </a:r>
          </a:p>
          <a:p>
            <a:pPr marL="0" indent="0">
              <a:buNone/>
            </a:pPr>
            <a:r>
              <a:rPr lang="sv-SE" sz="1400" b="1" dirty="0"/>
              <a:t>Lagledare</a:t>
            </a:r>
          </a:p>
          <a:p>
            <a:pPr marL="0" indent="0">
              <a:buNone/>
            </a:pPr>
            <a:r>
              <a:rPr lang="sv-SE" sz="1400" dirty="0"/>
              <a:t>Martin Eriksson</a:t>
            </a:r>
          </a:p>
          <a:p>
            <a:pPr marL="0" indent="0">
              <a:buNone/>
            </a:pPr>
            <a:r>
              <a:rPr lang="sv-SE" sz="1400" b="1" dirty="0"/>
              <a:t>Huvudtränare</a:t>
            </a:r>
          </a:p>
          <a:p>
            <a:pPr marL="0" indent="0">
              <a:buNone/>
            </a:pPr>
            <a:r>
              <a:rPr lang="sv-SE" sz="1400" dirty="0"/>
              <a:t>Joakim Forsberg</a:t>
            </a:r>
          </a:p>
          <a:p>
            <a:pPr marL="0" indent="0">
              <a:buNone/>
            </a:pPr>
            <a:r>
              <a:rPr lang="sv-SE" sz="1400" dirty="0"/>
              <a:t>Daniel Nilsson</a:t>
            </a:r>
          </a:p>
          <a:p>
            <a:pPr marL="0" indent="0">
              <a:buNone/>
            </a:pPr>
            <a:r>
              <a:rPr lang="sv-SE" sz="1400" b="1" dirty="0"/>
              <a:t>Tränare</a:t>
            </a:r>
          </a:p>
          <a:p>
            <a:pPr marL="0" indent="0">
              <a:buNone/>
            </a:pPr>
            <a:r>
              <a:rPr lang="sv-SE" sz="1400" dirty="0"/>
              <a:t>Claes Wikell</a:t>
            </a:r>
          </a:p>
          <a:p>
            <a:pPr marL="0" indent="0">
              <a:buNone/>
            </a:pPr>
            <a:r>
              <a:rPr lang="sv-SE" sz="1400" dirty="0"/>
              <a:t>Henrik Tojkander</a:t>
            </a:r>
          </a:p>
          <a:p>
            <a:pPr marL="0" indent="0">
              <a:buNone/>
            </a:pPr>
            <a:r>
              <a:rPr lang="sv-SE" sz="1400" dirty="0"/>
              <a:t>Annica Wilson</a:t>
            </a:r>
          </a:p>
          <a:p>
            <a:pPr marL="0" indent="0">
              <a:buNone/>
            </a:pPr>
            <a:r>
              <a:rPr lang="sv-SE" sz="1400" dirty="0"/>
              <a:t>Fabian von Essen</a:t>
            </a:r>
          </a:p>
          <a:p>
            <a:pPr marL="0" indent="0">
              <a:buNone/>
            </a:pPr>
            <a:r>
              <a:rPr lang="sv-SE" sz="1400" dirty="0"/>
              <a:t>Jens </a:t>
            </a:r>
            <a:r>
              <a:rPr lang="sv-SE" sz="1400" dirty="0" smtClean="0"/>
              <a:t>Gunnarsson (målvaktstränare)</a:t>
            </a:r>
            <a:endParaRPr lang="sv-SE" sz="1400" dirty="0"/>
          </a:p>
          <a:p>
            <a:pPr marL="0" indent="0">
              <a:buNone/>
            </a:pPr>
            <a:r>
              <a:rPr lang="sv-SE" sz="1400" dirty="0"/>
              <a:t>Kim </a:t>
            </a:r>
            <a:r>
              <a:rPr lang="sv-SE" sz="1400" dirty="0" smtClean="0"/>
              <a:t>Olsson</a:t>
            </a:r>
          </a:p>
          <a:p>
            <a:pPr marL="0" indent="0">
              <a:buNone/>
            </a:pPr>
            <a:r>
              <a:rPr lang="sv-SE" sz="1400" dirty="0" smtClean="0"/>
              <a:t>Nelly Nelderup</a:t>
            </a:r>
            <a:endParaRPr lang="sv-SE" sz="1400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Platshållare för innehåll 2"/>
          <p:cNvSpPr txBox="1">
            <a:spLocks/>
          </p:cNvSpPr>
          <p:nvPr/>
        </p:nvSpPr>
        <p:spPr>
          <a:xfrm>
            <a:off x="3054646" y="2426343"/>
            <a:ext cx="2215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Föräldragrupp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Camilla </a:t>
            </a:r>
            <a:r>
              <a:rPr lang="sv-SE" sz="1400" dirty="0" smtClean="0"/>
              <a:t>Wikell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Cecilia Hahne</a:t>
            </a:r>
            <a:endParaRPr lang="sv-SE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 smtClean="0"/>
              <a:t>Emma Gunnarsson</a:t>
            </a:r>
            <a:endParaRPr lang="sv-SE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1736228" y="1722548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Organisation 2021</a:t>
            </a:r>
            <a:endParaRPr lang="sv-SE" b="1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5652120" y="2420888"/>
            <a:ext cx="2215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dirty="0"/>
              <a:t>Kassör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400" dirty="0"/>
              <a:t>Cecilia Hahne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dirty="0"/>
              <a:t>Sponsoransvarig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400" dirty="0"/>
              <a:t>Fabian von Essen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dirty="0"/>
              <a:t>Materialansvarig</a:t>
            </a:r>
            <a:r>
              <a:rPr lang="sv-SE" sz="1400" dirty="0"/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400" dirty="0"/>
              <a:t>Henrik Tojkander</a:t>
            </a:r>
          </a:p>
        </p:txBody>
      </p:sp>
    </p:spTree>
    <p:extLst>
      <p:ext uri="{BB962C8B-B14F-4D97-AF65-F5344CB8AC3E}">
        <p14:creationId xmlns:p14="http://schemas.microsoft.com/office/powerpoint/2010/main" val="128026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132856"/>
            <a:ext cx="7886700" cy="4351338"/>
          </a:xfrm>
        </p:spPr>
        <p:txBody>
          <a:bodyPr>
            <a:normAutofit/>
          </a:bodyPr>
          <a:lstStyle/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Nya riktlinjer från </a:t>
            </a:r>
            <a:r>
              <a:rPr lang="sv-SE" dirty="0" smtClean="0"/>
              <a:t>5/3 gäller:</a:t>
            </a:r>
            <a:endParaRPr lang="sv-SE" dirty="0"/>
          </a:p>
          <a:p>
            <a:r>
              <a:rPr lang="sv-SE" dirty="0"/>
              <a:t>Personer födda 2002 och senare får träna, både inomhus och utomhus, men inte spela några matcher.</a:t>
            </a:r>
          </a:p>
          <a:p>
            <a:r>
              <a:rPr lang="sv-SE" dirty="0" smtClean="0"/>
              <a:t>Ingen publik på träning eller match.</a:t>
            </a:r>
          </a:p>
          <a:p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Riktlinjer Covid-19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80931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13285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Första året med 5 mot 5 och som P-12</a:t>
            </a:r>
          </a:p>
          <a:p>
            <a:r>
              <a:rPr lang="sv-SE" dirty="0" smtClean="0"/>
              <a:t>27 spelare</a:t>
            </a:r>
          </a:p>
          <a:p>
            <a:r>
              <a:rPr lang="sv-SE" dirty="0" smtClean="0"/>
              <a:t>28 </a:t>
            </a:r>
            <a:r>
              <a:rPr lang="sv-SE" dirty="0" smtClean="0"/>
              <a:t>tränings </a:t>
            </a:r>
            <a:r>
              <a:rPr lang="sv-SE" dirty="0"/>
              <a:t>och seriematcher under säsongen. </a:t>
            </a:r>
            <a:endParaRPr lang="sv-SE" dirty="0" smtClean="0"/>
          </a:p>
          <a:p>
            <a:r>
              <a:rPr lang="sv-SE" dirty="0" smtClean="0"/>
              <a:t>55 </a:t>
            </a:r>
            <a:r>
              <a:rPr lang="sv-SE" dirty="0"/>
              <a:t>träningar mellan januari till </a:t>
            </a:r>
            <a:r>
              <a:rPr lang="sv-SE" dirty="0" smtClean="0"/>
              <a:t>december</a:t>
            </a: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Säsongen </a:t>
            </a:r>
            <a:r>
              <a:rPr lang="sv-SE" sz="2400" b="1" dirty="0"/>
              <a:t>2020</a:t>
            </a:r>
            <a:endParaRPr lang="sv-SE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437112"/>
            <a:ext cx="66770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132856"/>
            <a:ext cx="7886700" cy="435133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Träningsupplägg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43753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u="sng" dirty="0"/>
              <a:t>Nyckelord</a:t>
            </a:r>
            <a:r>
              <a:rPr lang="sv-SE" dirty="0"/>
              <a:t> </a:t>
            </a:r>
          </a:p>
          <a:p>
            <a:pPr fontAlgn="auto">
              <a:spcAft>
                <a:spcPts val="0"/>
              </a:spcAft>
              <a:buBlip>
                <a:blip r:embed="rId4">
                  <a:extLst>
                    <a:ext uri="{837473B0-CC2E-450A-ABE3-18F120FF3D39}">
                      <a1611:picAttrSrcUrl xmlns="" xmlns:a1611="http://schemas.microsoft.com/office/drawing/2016/11/main" r:id="rId5"/>
                    </a:ext>
                  </a:extLst>
                </a:blip>
              </a:buBlip>
            </a:pPr>
            <a:r>
              <a:rPr lang="sv-SE" dirty="0"/>
              <a:t> KUL </a:t>
            </a:r>
          </a:p>
          <a:p>
            <a:pPr fontAlgn="auto">
              <a:spcAft>
                <a:spcPts val="0"/>
              </a:spcAft>
              <a:buBlip>
                <a:blip r:embed="rId4">
                  <a:extLst>
                    <a:ext uri="{837473B0-CC2E-450A-ABE3-18F120FF3D39}">
                      <a1611:picAttrSrcUrl xmlns="" xmlns:a1611="http://schemas.microsoft.com/office/drawing/2016/11/main" r:id="rId5"/>
                    </a:ext>
                  </a:extLst>
                </a:blip>
              </a:buBlip>
            </a:pPr>
            <a:r>
              <a:rPr lang="sv-SE" dirty="0"/>
              <a:t> Utvecklande</a:t>
            </a:r>
          </a:p>
          <a:p>
            <a:pPr fontAlgn="auto">
              <a:spcAft>
                <a:spcPts val="0"/>
              </a:spcAft>
              <a:buBlip>
                <a:blip r:embed="rId4">
                  <a:extLst>
                    <a:ext uri="{837473B0-CC2E-450A-ABE3-18F120FF3D39}">
                      <a1611:picAttrSrcUrl xmlns="" xmlns:a1611="http://schemas.microsoft.com/office/drawing/2016/11/main" r:id="rId5"/>
                    </a:ext>
                  </a:extLst>
                </a:blip>
              </a:buBlip>
            </a:pPr>
            <a:r>
              <a:rPr lang="sv-SE" dirty="0"/>
              <a:t> Respekt för varandra</a:t>
            </a:r>
          </a:p>
          <a:p>
            <a:pPr fontAlgn="auto">
              <a:spcAft>
                <a:spcPts val="0"/>
              </a:spcAft>
              <a:buBlip>
                <a:blip r:embed="rId4">
                  <a:extLst>
                    <a:ext uri="{837473B0-CC2E-450A-ABE3-18F120FF3D39}">
                      <a1611:picAttrSrcUrl xmlns="" xmlns:a1611="http://schemas.microsoft.com/office/drawing/2016/11/main" r:id="rId5"/>
                    </a:ext>
                  </a:extLst>
                </a:blip>
              </a:buBlip>
            </a:pPr>
            <a:r>
              <a:rPr lang="sv-SE" dirty="0"/>
              <a:t> Repetition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4B757F2-4F9F-47C5-92EA-DA735E447537}"/>
              </a:ext>
            </a:extLst>
          </p:cNvPr>
          <p:cNvSpPr txBox="1">
            <a:spLocks/>
          </p:cNvSpPr>
          <p:nvPr/>
        </p:nvSpPr>
        <p:spPr>
          <a:xfrm>
            <a:off x="3719378" y="2194022"/>
            <a:ext cx="5400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sv-SE" u="sng" dirty="0"/>
              <a:t>Träning</a:t>
            </a:r>
          </a:p>
          <a:p>
            <a:pPr fontAlgn="auto">
              <a:spcAft>
                <a:spcPts val="0"/>
              </a:spcAft>
              <a:buBlip>
                <a:blip r:embed="rId4">
                  <a:extLst>
                    <a:ext uri="{837473B0-CC2E-450A-ABE3-18F120FF3D39}">
                      <a1611:picAttrSrcUrl xmlns="" xmlns:a1611="http://schemas.microsoft.com/office/drawing/2016/11/main" r:id="rId5"/>
                    </a:ext>
                  </a:extLst>
                </a:blip>
              </a:buBlip>
            </a:pPr>
            <a:r>
              <a:rPr lang="sv-SE" dirty="0"/>
              <a:t> Samling 15 min innan träning för att gå igenom träningen och få fokus på vad som ska göras och vad som förväntas.</a:t>
            </a:r>
          </a:p>
          <a:p>
            <a:pPr fontAlgn="auto">
              <a:spcAft>
                <a:spcPts val="0"/>
              </a:spcAft>
              <a:buBlip>
                <a:blip r:embed="rId4">
                  <a:extLst>
                    <a:ext uri="{837473B0-CC2E-450A-ABE3-18F120FF3D39}">
                      <a1611:picAttrSrcUrl xmlns="" xmlns:a1611="http://schemas.microsoft.com/office/drawing/2016/11/main" r:id="rId5"/>
                    </a:ext>
                  </a:extLst>
                </a:blip>
              </a:buBlip>
            </a:pPr>
            <a:r>
              <a:rPr lang="sv-SE" dirty="0"/>
              <a:t> 1h effektiv träning </a:t>
            </a:r>
          </a:p>
          <a:p>
            <a:pPr fontAlgn="auto">
              <a:spcAft>
                <a:spcPts val="0"/>
              </a:spcAft>
              <a:buBlip>
                <a:blip r:embed="rId4">
                  <a:extLst>
                    <a:ext uri="{837473B0-CC2E-450A-ABE3-18F120FF3D39}">
                      <a1611:picAttrSrcUrl xmlns="" xmlns:a1611="http://schemas.microsoft.com/office/drawing/2016/11/main" r:id="rId5"/>
                    </a:ext>
                  </a:extLst>
                </a:blip>
              </a:buBlip>
            </a:pPr>
            <a:r>
              <a:rPr lang="sv-SE" dirty="0"/>
              <a:t> 10 min uppvärmning med fokus på fotarbete</a:t>
            </a:r>
          </a:p>
          <a:p>
            <a:pPr fontAlgn="auto">
              <a:spcAft>
                <a:spcPts val="0"/>
              </a:spcAft>
              <a:buBlip>
                <a:blip r:embed="rId4">
                  <a:extLst>
                    <a:ext uri="{837473B0-CC2E-450A-ABE3-18F120FF3D39}">
                      <a1611:picAttrSrcUrl xmlns="" xmlns:a1611="http://schemas.microsoft.com/office/drawing/2016/11/main" r:id="rId5"/>
                    </a:ext>
                  </a:extLst>
                </a:blip>
              </a:buBlip>
            </a:pPr>
            <a:r>
              <a:rPr lang="sv-SE" dirty="0"/>
              <a:t> 20 min utvald övning som kommer rulla i 2-3 veckor ( Repetition )</a:t>
            </a:r>
          </a:p>
          <a:p>
            <a:pPr fontAlgn="auto">
              <a:spcAft>
                <a:spcPts val="0"/>
              </a:spcAft>
              <a:buBlip>
                <a:blip r:embed="rId4">
                  <a:extLst>
                    <a:ext uri="{837473B0-CC2E-450A-ABE3-18F120FF3D39}">
                      <a1611:picAttrSrcUrl xmlns="" xmlns:a1611="http://schemas.microsoft.com/office/drawing/2016/11/main" r:id="rId5"/>
                    </a:ext>
                  </a:extLst>
                </a:blip>
              </a:buBlip>
            </a:pPr>
            <a:r>
              <a:rPr lang="sv-SE" dirty="0"/>
              <a:t> 30 min spel </a:t>
            </a:r>
          </a:p>
          <a:p>
            <a:pPr fontAlgn="auto">
              <a:spcAft>
                <a:spcPts val="0"/>
              </a:spcAft>
              <a:buBlip>
                <a:blip r:embed="rId4">
                  <a:extLst>
                    <a:ext uri="{837473B0-CC2E-450A-ABE3-18F120FF3D39}">
                      <a1611:picAttrSrcUrl xmlns="" xmlns:a1611="http://schemas.microsoft.com/office/drawing/2016/11/main" r:id="rId5"/>
                    </a:ext>
                  </a:extLst>
                </a:blip>
              </a:buBlip>
            </a:pPr>
            <a:r>
              <a:rPr lang="sv-SE" dirty="0"/>
              <a:t> 5 min stretching och genomgång av träningen </a:t>
            </a:r>
          </a:p>
        </p:txBody>
      </p:sp>
    </p:spTree>
    <p:extLst>
      <p:ext uri="{BB962C8B-B14F-4D97-AF65-F5344CB8AC3E}">
        <p14:creationId xmlns:p14="http://schemas.microsoft.com/office/powerpoint/2010/main" val="303356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Träningstider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 smtClean="0"/>
              <a:t>Från W10 tränar vi onsdagar 18:00 – 19:00 och lördagar 09:30-10:30 på konstgräset. Kom ihåg samling 15 min före träningsstart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Nya träningstider när grässäsongen börjar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Uppehåll preliminärt under juli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Fortsatt träning på konstgräs under höst/vinter</a:t>
            </a:r>
          </a:p>
          <a:p>
            <a:pPr fontAlgn="auto">
              <a:spcAft>
                <a:spcPts val="0"/>
              </a:spcAft>
            </a:pPr>
            <a:endParaRPr lang="sv-SE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93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Matchspel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 smtClean="0"/>
              <a:t>Västmanlands fotbollsförbund anordnar seriespel liknade som förra året. Även i år har vi tre lag anmälda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4-5 matcher per lag under våren, 22-23 maj– 19-20 juni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4-5 matcher per lag under hösten 14-15 aug – 11-12 sep</a:t>
            </a:r>
          </a:p>
          <a:p>
            <a:pPr fontAlgn="auto">
              <a:spcAft>
                <a:spcPts val="0"/>
              </a:spcAft>
            </a:pPr>
            <a:endParaRPr lang="sv-SE" dirty="0" smtClean="0"/>
          </a:p>
          <a:p>
            <a:pPr fontAlgn="auto">
              <a:spcAft>
                <a:spcPts val="0"/>
              </a:spcAft>
            </a:pPr>
            <a:r>
              <a:rPr lang="sv-SE" dirty="0" smtClean="0"/>
              <a:t>Utöver seriespel planerar vi att anordna egna träningsmatcher 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Inga cuper är planerade under 2021</a:t>
            </a:r>
          </a:p>
          <a:p>
            <a:pPr fontAlgn="auto">
              <a:spcAft>
                <a:spcPts val="0"/>
              </a:spcAft>
            </a:pPr>
            <a:r>
              <a:rPr lang="sv-SE" dirty="0" smtClean="0"/>
              <a:t>Planerar att genomföra 7 mot 7 träning och ev. match under hösten</a:t>
            </a: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10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27965</TotalTime>
  <Words>705</Words>
  <Application>Microsoft Office PowerPoint</Application>
  <PresentationFormat>Bildspel på skärmen (4:3)</PresentationFormat>
  <Paragraphs>146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Säsongen 2013 BSK-F/06</dc:title>
  <dc:creator>Chris</dc:creator>
  <cp:lastModifiedBy>Martin Eriksson</cp:lastModifiedBy>
  <cp:revision>368</cp:revision>
  <cp:lastPrinted>2017-11-10T05:58:16Z</cp:lastPrinted>
  <dcterms:created xsi:type="dcterms:W3CDTF">2013-02-05T15:22:15Z</dcterms:created>
  <dcterms:modified xsi:type="dcterms:W3CDTF">2021-03-10T07:19:35Z</dcterms:modified>
</cp:coreProperties>
</file>