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0" r:id="rId1"/>
  </p:sldMasterIdLst>
  <p:notesMasterIdLst>
    <p:notesMasterId r:id="rId22"/>
  </p:notesMasterIdLst>
  <p:sldIdLst>
    <p:sldId id="384" r:id="rId2"/>
    <p:sldId id="389" r:id="rId3"/>
    <p:sldId id="478" r:id="rId4"/>
    <p:sldId id="424" r:id="rId5"/>
    <p:sldId id="465" r:id="rId6"/>
    <p:sldId id="467" r:id="rId7"/>
    <p:sldId id="431" r:id="rId8"/>
    <p:sldId id="477" r:id="rId9"/>
    <p:sldId id="468" r:id="rId10"/>
    <p:sldId id="469" r:id="rId11"/>
    <p:sldId id="470" r:id="rId12"/>
    <p:sldId id="471" r:id="rId13"/>
    <p:sldId id="472" r:id="rId14"/>
    <p:sldId id="474" r:id="rId15"/>
    <p:sldId id="475" r:id="rId16"/>
    <p:sldId id="441" r:id="rId17"/>
    <p:sldId id="436" r:id="rId18"/>
    <p:sldId id="426" r:id="rId19"/>
    <p:sldId id="476" r:id="rId20"/>
    <p:sldId id="428" r:id="rId21"/>
  </p:sldIdLst>
  <p:sldSz cx="9144000" cy="6858000" type="screen4x3"/>
  <p:notesSz cx="6811963" cy="9942513"/>
  <p:defaultTextStyle>
    <a:defPPr>
      <a:defRPr lang="sv-S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63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llanmörkt forma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llanmörkt format 2 - Dekorfärg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4" autoAdjust="0"/>
    <p:restoredTop sz="80637" autoAdjust="0"/>
  </p:normalViewPr>
  <p:slideViewPr>
    <p:cSldViewPr>
      <p:cViewPr varScale="1">
        <p:scale>
          <a:sx n="130" d="100"/>
          <a:sy n="130" d="100"/>
        </p:scale>
        <p:origin x="822" y="12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879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9" d="100"/>
          <a:sy n="69" d="100"/>
        </p:scale>
        <p:origin x="2238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851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58536" y="0"/>
            <a:ext cx="2951851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EB1655-428D-4DCB-AA28-FC2EF0ABD7E7}" type="datetimeFigureOut">
              <a:rPr lang="sv-SE" smtClean="0"/>
              <a:t>2025-03-04</a:t>
            </a:fld>
            <a:endParaRPr lang="sv-SE" dirty="0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922338" y="746125"/>
            <a:ext cx="4967287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 dirty="0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1197" y="4722694"/>
            <a:ext cx="5449570" cy="447413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51851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58536" y="9443662"/>
            <a:ext cx="2951851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6E6806-D964-4DD1-9DD4-9509887B6EC6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7451044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815D4-9548-4B11-BC73-5D63C287A666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23796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815D4-9548-4B11-BC73-5D63C287A666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49376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815D4-9548-4B11-BC73-5D63C287A666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059606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815D4-9548-4B11-BC73-5D63C287A666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317819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815D4-9548-4B11-BC73-5D63C287A666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708797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815D4-9548-4B11-BC73-5D63C287A666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91921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815D4-9548-4B11-BC73-5D63C287A666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939131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815D4-9548-4B11-BC73-5D63C287A666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518423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815D4-9548-4B11-BC73-5D63C287A666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99685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815D4-9548-4B11-BC73-5D63C287A666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35578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815D4-9548-4B11-BC73-5D63C287A666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7202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4815D4-9548-4B11-BC73-5D63C287A666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27031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laget.se/barkarosk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laget.se/barkarosk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laget.se/barkarosk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laget.se/barkarosk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laget.se/barkarosk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laget.se/barkarosk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laget.se/barkarosk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laget.se/barkarosk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laget.se/barkarosk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laget.se/barkarosk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laget.se/barkarosk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laget.se/barkarosk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laget.se/barkarosk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laget.se/barkarosk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laget.se/barkarosk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laget.se/barkarosk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laget.se/barkarosk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laget.se/barkarosk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laget.se/barkarosk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8000" r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ruta 3"/>
          <p:cNvSpPr txBox="1"/>
          <p:nvPr/>
        </p:nvSpPr>
        <p:spPr>
          <a:xfrm>
            <a:off x="611560" y="5445224"/>
            <a:ext cx="74168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dirty="0">
                <a:solidFill>
                  <a:schemeClr val="bg1"/>
                </a:solidFill>
              </a:rPr>
              <a:t>Föräldramöte P-12 </a:t>
            </a:r>
          </a:p>
          <a:p>
            <a:r>
              <a:rPr lang="sv-SE" sz="2400" dirty="0">
                <a:solidFill>
                  <a:schemeClr val="bg1"/>
                </a:solidFill>
              </a:rPr>
              <a:t>2025-03-05 </a:t>
            </a:r>
          </a:p>
        </p:txBody>
      </p:sp>
    </p:spTree>
    <p:extLst>
      <p:ext uri="{BB962C8B-B14F-4D97-AF65-F5344CB8AC3E}">
        <p14:creationId xmlns:p14="http://schemas.microsoft.com/office/powerpoint/2010/main" val="3342227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2773740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587500"/>
          </a:xfrm>
          <a:prstGeom prst="rect">
            <a:avLst/>
          </a:prstGeom>
          <a:noFill/>
        </p:spPr>
      </p:pic>
      <p:sp>
        <p:nvSpPr>
          <p:cNvPr id="5" name="textruta 4"/>
          <p:cNvSpPr txBox="1"/>
          <p:nvPr/>
        </p:nvSpPr>
        <p:spPr>
          <a:xfrm>
            <a:off x="2272928" y="1690511"/>
            <a:ext cx="48519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400" b="1" dirty="0"/>
              <a:t>Seriespel 9m9</a:t>
            </a:r>
            <a:endParaRPr lang="sv-SE" b="1" dirty="0"/>
          </a:p>
        </p:txBody>
      </p:sp>
      <p:sp>
        <p:nvSpPr>
          <p:cNvPr id="6" name="Platshållare för innehåll 2"/>
          <p:cNvSpPr txBox="1">
            <a:spLocks/>
          </p:cNvSpPr>
          <p:nvPr/>
        </p:nvSpPr>
        <p:spPr>
          <a:xfrm>
            <a:off x="628650" y="2255187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endParaRPr lang="sv-SE" dirty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</a:pPr>
            <a:endParaRPr lang="sv-SE" dirty="0"/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5DD5D3E3-6084-4107-8E30-AA95F531D3CF}"/>
              </a:ext>
            </a:extLst>
          </p:cNvPr>
          <p:cNvSpPr txBox="1"/>
          <p:nvPr/>
        </p:nvSpPr>
        <p:spPr>
          <a:xfrm>
            <a:off x="539552" y="2420888"/>
            <a:ext cx="84249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Två lag anmälda till vårsäsongen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Vårsäsong v.17-v.25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Höstsäsong v.32-v.40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586DE564-CF2F-4EDE-96B7-7CEE4D0C17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7624" y="3773312"/>
            <a:ext cx="6000750" cy="1552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4647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2773740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587500"/>
          </a:xfrm>
          <a:prstGeom prst="rect">
            <a:avLst/>
          </a:prstGeom>
          <a:noFill/>
        </p:spPr>
      </p:pic>
      <p:sp>
        <p:nvSpPr>
          <p:cNvPr id="5" name="textruta 4"/>
          <p:cNvSpPr txBox="1"/>
          <p:nvPr/>
        </p:nvSpPr>
        <p:spPr>
          <a:xfrm>
            <a:off x="1187624" y="1690511"/>
            <a:ext cx="59372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400" b="1" dirty="0"/>
              <a:t>Veckoskola Svenska Fotbollsakademin</a:t>
            </a:r>
            <a:endParaRPr lang="sv-SE" b="1" dirty="0"/>
          </a:p>
        </p:txBody>
      </p:sp>
      <p:sp>
        <p:nvSpPr>
          <p:cNvPr id="6" name="Platshållare för innehåll 2"/>
          <p:cNvSpPr txBox="1">
            <a:spLocks/>
          </p:cNvSpPr>
          <p:nvPr/>
        </p:nvSpPr>
        <p:spPr>
          <a:xfrm>
            <a:off x="628650" y="2255187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endParaRPr lang="sv-SE" dirty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</a:pPr>
            <a:endParaRPr lang="sv-SE" dirty="0"/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48DC174D-BE0C-42CD-8C80-E48CE80D7995}"/>
              </a:ext>
            </a:extLst>
          </p:cNvPr>
          <p:cNvSpPr txBox="1"/>
          <p:nvPr/>
        </p:nvSpPr>
        <p:spPr>
          <a:xfrm>
            <a:off x="628650" y="2564904"/>
            <a:ext cx="747174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Nytt för i år är att BSK inlett ett samarbete med Svenska Fotbollsakademin (SVFA)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Veckoskola totalt 10 tillfällen (6 vår och 4 höst)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500 kr per spelare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Onsdagar 19:00-20:00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/>
          </a:p>
          <a:p>
            <a:endParaRPr lang="sv-SE" dirty="0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D1BE9047-6C85-4AB1-9EA2-624C77031C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80165" y="2928004"/>
            <a:ext cx="2842664" cy="3140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829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2773740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587500"/>
          </a:xfrm>
          <a:prstGeom prst="rect">
            <a:avLst/>
          </a:prstGeom>
          <a:noFill/>
        </p:spPr>
      </p:pic>
      <p:sp>
        <p:nvSpPr>
          <p:cNvPr id="5" name="textruta 4"/>
          <p:cNvSpPr txBox="1"/>
          <p:nvPr/>
        </p:nvSpPr>
        <p:spPr>
          <a:xfrm>
            <a:off x="628650" y="1690511"/>
            <a:ext cx="64962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400" b="1" dirty="0" err="1"/>
              <a:t>SummerCamp</a:t>
            </a:r>
            <a:r>
              <a:rPr lang="sv-SE" sz="2400" b="1" dirty="0"/>
              <a:t> Svenska Fotbollsakademin</a:t>
            </a:r>
            <a:endParaRPr lang="sv-SE" b="1" dirty="0"/>
          </a:p>
        </p:txBody>
      </p:sp>
      <p:sp>
        <p:nvSpPr>
          <p:cNvPr id="6" name="Platshållare för innehåll 2"/>
          <p:cNvSpPr txBox="1">
            <a:spLocks/>
          </p:cNvSpPr>
          <p:nvPr/>
        </p:nvSpPr>
        <p:spPr>
          <a:xfrm>
            <a:off x="628650" y="2255187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endParaRPr lang="sv-SE" dirty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</a:pPr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5916266D-220C-4812-AAB8-F31D6176ED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152176"/>
            <a:ext cx="9144000" cy="901753"/>
          </a:xfrm>
          <a:prstGeom prst="rect">
            <a:avLst/>
          </a:prstGeom>
        </p:spPr>
      </p:pic>
      <p:pic>
        <p:nvPicPr>
          <p:cNvPr id="10" name="Bildobjekt 9">
            <a:extLst>
              <a:ext uri="{FF2B5EF4-FFF2-40B4-BE49-F238E27FC236}">
                <a16:creationId xmlns:a16="http://schemas.microsoft.com/office/drawing/2014/main" id="{E26D2B5E-4570-4F08-8117-2647ADA880B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9512" y="3053929"/>
            <a:ext cx="9144000" cy="2644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210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2773740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587500"/>
          </a:xfrm>
          <a:prstGeom prst="rect">
            <a:avLst/>
          </a:prstGeom>
          <a:noFill/>
        </p:spPr>
      </p:pic>
      <p:sp>
        <p:nvSpPr>
          <p:cNvPr id="6" name="Platshållare för innehåll 2"/>
          <p:cNvSpPr txBox="1">
            <a:spLocks/>
          </p:cNvSpPr>
          <p:nvPr/>
        </p:nvSpPr>
        <p:spPr>
          <a:xfrm>
            <a:off x="628650" y="2255187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endParaRPr lang="sv-SE" dirty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</a:pPr>
            <a:endParaRPr lang="sv-SE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32527024-4CD3-4975-85F1-EDB37AEECC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587500"/>
            <a:ext cx="3096344" cy="1161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ruta 1">
            <a:extLst>
              <a:ext uri="{FF2B5EF4-FFF2-40B4-BE49-F238E27FC236}">
                <a16:creationId xmlns:a16="http://schemas.microsoft.com/office/drawing/2014/main" id="{77E6058B-65D6-4E5D-ACAD-74BBF8431C65}"/>
              </a:ext>
            </a:extLst>
          </p:cNvPr>
          <p:cNvSpPr txBox="1"/>
          <p:nvPr/>
        </p:nvSpPr>
        <p:spPr>
          <a:xfrm>
            <a:off x="1187624" y="3284984"/>
            <a:ext cx="640871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800" i="0" dirty="0">
                <a:effectLst/>
                <a:latin typeface="Open Sans" pitchFamily="2" charset="0"/>
              </a:rPr>
              <a:t>Pojkar 13 (Födda 2012) 9v9, 2 x 20 min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Klasserna 13-14 år spelar gruppspelsmatcher torsdag 26 juni - lördag 28 juni och slutspel samt finaler lördag-söndag 28-29 juni.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Tips för boende anhöriga – First Camp Solvik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Spelplats ej bestämt men troligtvis Kungshamn och Hunnebostrand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/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35875AE0-8377-4B00-9C27-DF7377605633}"/>
              </a:ext>
            </a:extLst>
          </p:cNvPr>
          <p:cNvSpPr txBox="1"/>
          <p:nvPr/>
        </p:nvSpPr>
        <p:spPr>
          <a:xfrm>
            <a:off x="3707904" y="1939189"/>
            <a:ext cx="4320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25 – 29 juni</a:t>
            </a:r>
          </a:p>
        </p:txBody>
      </p:sp>
    </p:spTree>
    <p:extLst>
      <p:ext uri="{BB962C8B-B14F-4D97-AF65-F5344CB8AC3E}">
        <p14:creationId xmlns:p14="http://schemas.microsoft.com/office/powerpoint/2010/main" val="2539087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2773740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587500"/>
          </a:xfrm>
          <a:prstGeom prst="rect">
            <a:avLst/>
          </a:prstGeom>
          <a:noFill/>
        </p:spPr>
      </p:pic>
      <p:sp>
        <p:nvSpPr>
          <p:cNvPr id="5" name="textruta 4"/>
          <p:cNvSpPr txBox="1"/>
          <p:nvPr/>
        </p:nvSpPr>
        <p:spPr>
          <a:xfrm>
            <a:off x="1315318" y="1772078"/>
            <a:ext cx="60813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400" b="1" dirty="0"/>
              <a:t>Rallarbollen 3/8-4/8</a:t>
            </a:r>
            <a:endParaRPr lang="sv-SE" b="1" dirty="0"/>
          </a:p>
        </p:txBody>
      </p:sp>
      <p:sp>
        <p:nvSpPr>
          <p:cNvPr id="6" name="Platshållare för innehåll 2"/>
          <p:cNvSpPr txBox="1">
            <a:spLocks/>
          </p:cNvSpPr>
          <p:nvPr/>
        </p:nvSpPr>
        <p:spPr>
          <a:xfrm>
            <a:off x="628650" y="2255187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endParaRPr lang="sv-SE" dirty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</a:pPr>
            <a:endParaRPr lang="sv-SE" dirty="0"/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36771AFB-6603-4D92-9BDD-17979151D3F9}"/>
              </a:ext>
            </a:extLst>
          </p:cNvPr>
          <p:cNvSpPr txBox="1"/>
          <p:nvPr/>
        </p:nvSpPr>
        <p:spPr>
          <a:xfrm>
            <a:off x="755576" y="2564904"/>
            <a:ext cx="72008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dirty="0"/>
              <a:t>Cup med övernattning i Gävle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dirty="0"/>
              <a:t>Gästriklands största fotbollsturnering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dirty="0"/>
              <a:t>Söndag 3/8 - Måndag 4/8 med gruppspel på söndagen (3-4 MATCHER) och A- &amp; B-slutspel på måndagen. (3-5 MATCHER) Alla lag går vidare till slutspel. Sammanlagt spelar varje lag minst 6 matcher över 2 dagar och matchtiden är 2*20 min.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/>
          </a:p>
        </p:txBody>
      </p:sp>
      <p:pic>
        <p:nvPicPr>
          <p:cNvPr id="2050" name="Picture 2" descr="Rallarbollen">
            <a:extLst>
              <a:ext uri="{FF2B5EF4-FFF2-40B4-BE49-F238E27FC236}">
                <a16:creationId xmlns:a16="http://schemas.microsoft.com/office/drawing/2014/main" id="{638618B5-AFB4-4573-830A-15115B7B5B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0252" y="1587500"/>
            <a:ext cx="1538172" cy="1513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1361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2773740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587500"/>
          </a:xfrm>
          <a:prstGeom prst="rect">
            <a:avLst/>
          </a:prstGeom>
          <a:noFill/>
        </p:spPr>
      </p:pic>
      <p:sp>
        <p:nvSpPr>
          <p:cNvPr id="5" name="textruta 4"/>
          <p:cNvSpPr txBox="1"/>
          <p:nvPr/>
        </p:nvSpPr>
        <p:spPr>
          <a:xfrm>
            <a:off x="1187624" y="1690511"/>
            <a:ext cx="59372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400" b="1" dirty="0"/>
              <a:t>Höst - Vinter</a:t>
            </a:r>
            <a:endParaRPr lang="sv-SE" b="1" dirty="0"/>
          </a:p>
        </p:txBody>
      </p:sp>
      <p:sp>
        <p:nvSpPr>
          <p:cNvPr id="6" name="Platshållare för innehåll 2"/>
          <p:cNvSpPr txBox="1">
            <a:spLocks/>
          </p:cNvSpPr>
          <p:nvPr/>
        </p:nvSpPr>
        <p:spPr>
          <a:xfrm>
            <a:off x="628650" y="2255187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endParaRPr lang="sv-SE" dirty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</a:pPr>
            <a:endParaRPr lang="sv-SE" dirty="0"/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796CB8D0-ACA6-4DB8-9A6C-33AD363725D5}"/>
              </a:ext>
            </a:extLst>
          </p:cNvPr>
          <p:cNvSpPr txBox="1"/>
          <p:nvPr/>
        </p:nvSpPr>
        <p:spPr>
          <a:xfrm>
            <a:off x="323528" y="2492896"/>
            <a:ext cx="680139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Efter avslutat seriespel (mitten oktober) planerar vi på att anmäla oss till en cup för att avsluta säsongen.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Vinterträning likt denna säsong tillsammans med P11/P13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566164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796136" y="2152176"/>
            <a:ext cx="2846140" cy="4332018"/>
          </a:xfrm>
        </p:spPr>
        <p:txBody>
          <a:bodyPr>
            <a:normAutofit/>
          </a:bodyPr>
          <a:lstStyle/>
          <a:p>
            <a:endParaRPr lang="sv-SE" dirty="0"/>
          </a:p>
          <a:p>
            <a:endParaRPr lang="sv-SE" dirty="0"/>
          </a:p>
          <a:p>
            <a:pPr marL="0" indent="0">
              <a:buNone/>
            </a:pPr>
            <a:endParaRPr lang="sv-SE" dirty="0"/>
          </a:p>
        </p:txBody>
      </p:sp>
      <p:pic>
        <p:nvPicPr>
          <p:cNvPr id="4" name="Picture 4" descr="2773740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587500"/>
          </a:xfrm>
          <a:prstGeom prst="rect">
            <a:avLst/>
          </a:prstGeom>
          <a:noFill/>
        </p:spPr>
      </p:pic>
      <p:sp>
        <p:nvSpPr>
          <p:cNvPr id="5" name="textruta 4"/>
          <p:cNvSpPr txBox="1"/>
          <p:nvPr/>
        </p:nvSpPr>
        <p:spPr>
          <a:xfrm>
            <a:off x="2146002" y="1730671"/>
            <a:ext cx="48519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400" b="1" dirty="0"/>
              <a:t>Klädbeställning</a:t>
            </a:r>
            <a:endParaRPr lang="sv-SE" b="1" dirty="0"/>
          </a:p>
        </p:txBody>
      </p:sp>
      <p:sp>
        <p:nvSpPr>
          <p:cNvPr id="6" name="Platshållare för innehåll 2"/>
          <p:cNvSpPr txBox="1">
            <a:spLocks/>
          </p:cNvSpPr>
          <p:nvPr/>
        </p:nvSpPr>
        <p:spPr>
          <a:xfrm>
            <a:off x="628650" y="2274507"/>
            <a:ext cx="4281163" cy="43320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endParaRPr lang="sv-SE" dirty="0"/>
          </a:p>
          <a:p>
            <a:pPr fontAlgn="auto">
              <a:spcAft>
                <a:spcPts val="0"/>
              </a:spcAft>
            </a:pPr>
            <a:endParaRPr lang="sv-SE" dirty="0"/>
          </a:p>
          <a:p>
            <a:pPr marL="0" indent="0" fontAlgn="auto">
              <a:spcAft>
                <a:spcPts val="0"/>
              </a:spcAft>
              <a:buNone/>
            </a:pPr>
            <a:endParaRPr lang="sv-SE" dirty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</a:pPr>
            <a:endParaRPr lang="sv-SE" dirty="0"/>
          </a:p>
        </p:txBody>
      </p:sp>
      <p:sp>
        <p:nvSpPr>
          <p:cNvPr id="10" name="textruta 9">
            <a:extLst>
              <a:ext uri="{FF2B5EF4-FFF2-40B4-BE49-F238E27FC236}">
                <a16:creationId xmlns:a16="http://schemas.microsoft.com/office/drawing/2014/main" id="{74385B02-EA5B-41DE-AC83-F5D803ADE222}"/>
              </a:ext>
            </a:extLst>
          </p:cNvPr>
          <p:cNvSpPr txBox="1"/>
          <p:nvPr/>
        </p:nvSpPr>
        <p:spPr>
          <a:xfrm>
            <a:off x="628650" y="2335508"/>
            <a:ext cx="5013097" cy="230832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dirty="0">
                <a:latin typeface="Arial"/>
                <a:cs typeface="Arial"/>
              </a:rPr>
              <a:t>Ny beställning för matchkläder och reservställ kommer göras i år. Info kommer inom kort.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dirty="0">
                <a:latin typeface="Arial"/>
                <a:cs typeface="Arial"/>
              </a:rPr>
              <a:t>Sponsorer får gärna höra av sig till Henrik för tryck på träningströja</a:t>
            </a:r>
            <a:endParaRPr lang="sv-SE" sz="1600" dirty="0">
              <a:cs typeface="Arial" charset="0"/>
            </a:endParaRPr>
          </a:p>
          <a:p>
            <a:br>
              <a:rPr lang="sv-SE" sz="1600" dirty="0"/>
            </a:br>
            <a:br>
              <a:rPr lang="sv-SE" sz="1600" dirty="0"/>
            </a:br>
            <a:br>
              <a:rPr lang="sv-SE" sz="1600" dirty="0"/>
            </a:br>
            <a:br>
              <a:rPr lang="sv-SE" sz="1600" dirty="0"/>
            </a:br>
            <a:endParaRPr lang="sv-SE" sz="1600" dirty="0"/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CB57BE22-E42B-46C6-9E2E-0C183C26CC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77801" y="2385540"/>
            <a:ext cx="3082810" cy="2086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324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2773740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587500"/>
          </a:xfrm>
          <a:prstGeom prst="rect">
            <a:avLst/>
          </a:prstGeom>
          <a:noFill/>
        </p:spPr>
      </p:pic>
      <p:sp>
        <p:nvSpPr>
          <p:cNvPr id="5" name="textruta 4"/>
          <p:cNvSpPr txBox="1"/>
          <p:nvPr/>
        </p:nvSpPr>
        <p:spPr>
          <a:xfrm>
            <a:off x="2272928" y="1690511"/>
            <a:ext cx="48519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400" b="1" dirty="0"/>
              <a:t>Ekonomi</a:t>
            </a:r>
            <a:endParaRPr lang="sv-SE" b="1" dirty="0"/>
          </a:p>
        </p:txBody>
      </p:sp>
      <p:sp>
        <p:nvSpPr>
          <p:cNvPr id="6" name="Platshållare för innehåll 2"/>
          <p:cNvSpPr txBox="1">
            <a:spLocks/>
          </p:cNvSpPr>
          <p:nvPr/>
        </p:nvSpPr>
        <p:spPr>
          <a:xfrm>
            <a:off x="628650" y="2255187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endParaRPr lang="sv-SE" dirty="0"/>
          </a:p>
          <a:p>
            <a:pPr fontAlgn="auto">
              <a:spcAft>
                <a:spcPts val="0"/>
              </a:spcAft>
            </a:pPr>
            <a:r>
              <a:rPr lang="sv-SE" dirty="0"/>
              <a:t>Lagkassan för P12 uppgår nu till ca 49.000 (48.100 2024 39.700 kr 2023 26.500 kr 2022)</a:t>
            </a:r>
          </a:p>
          <a:p>
            <a:pPr fontAlgn="auto">
              <a:spcAft>
                <a:spcPts val="0"/>
              </a:spcAft>
            </a:pPr>
            <a:r>
              <a:rPr lang="sv-SE" dirty="0"/>
              <a:t>Intäkter 2024 ca 60.000 kr och kostnader ca 60.000 kr</a:t>
            </a:r>
          </a:p>
          <a:p>
            <a:pPr fontAlgn="auto">
              <a:spcAft>
                <a:spcPts val="0"/>
              </a:spcAft>
            </a:pPr>
            <a:r>
              <a:rPr lang="sv-SE" dirty="0"/>
              <a:t>Newbody 23.500 kr, Delikatesskungen 17.000 kr. Stipendium 5.000 kr</a:t>
            </a:r>
          </a:p>
          <a:p>
            <a:pPr fontAlgn="auto">
              <a:spcAft>
                <a:spcPts val="0"/>
              </a:spcAft>
            </a:pPr>
            <a:r>
              <a:rPr lang="sv-SE" dirty="0"/>
              <a:t>Förslag på försäljningsaktivitet lämnas till Cissi</a:t>
            </a:r>
          </a:p>
          <a:p>
            <a:pPr fontAlgn="auto">
              <a:spcAft>
                <a:spcPts val="0"/>
              </a:spcAft>
            </a:pPr>
            <a:r>
              <a:rPr lang="sv-SE" dirty="0"/>
              <a:t>Mål att använda lagkassan är att kunna åka på större turnering 9m9 t.ex. Gothia</a:t>
            </a:r>
          </a:p>
        </p:txBody>
      </p:sp>
    </p:spTree>
    <p:extLst>
      <p:ext uri="{BB962C8B-B14F-4D97-AF65-F5344CB8AC3E}">
        <p14:creationId xmlns:p14="http://schemas.microsoft.com/office/powerpoint/2010/main" val="1639094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755576" y="2132856"/>
            <a:ext cx="7886700" cy="4351338"/>
          </a:xfrm>
        </p:spPr>
        <p:txBody>
          <a:bodyPr>
            <a:normAutofit/>
          </a:bodyPr>
          <a:lstStyle/>
          <a:p>
            <a:pPr marL="285750" indent="-285750"/>
            <a:r>
              <a:rPr lang="sv-SE" dirty="0"/>
              <a:t>Städdag lör 26/4</a:t>
            </a:r>
          </a:p>
          <a:p>
            <a:pPr marL="285750" indent="-285750"/>
            <a:r>
              <a:rPr lang="sv-SE" dirty="0"/>
              <a:t>Kioskvecka</a:t>
            </a:r>
          </a:p>
          <a:p>
            <a:pPr marL="285750" indent="-285750"/>
            <a:r>
              <a:rPr lang="sv-SE" dirty="0"/>
              <a:t>BSK-dagen – kommer genomföras men datum ej klart</a:t>
            </a:r>
          </a:p>
          <a:p>
            <a:pPr marL="628650" lvl="1" indent="-285750"/>
            <a:endParaRPr lang="sv-SE" dirty="0"/>
          </a:p>
          <a:p>
            <a:pPr marL="285750" indent="-285750"/>
            <a:endParaRPr lang="sv-SE" dirty="0"/>
          </a:p>
          <a:p>
            <a:endParaRPr lang="sv-SE" dirty="0"/>
          </a:p>
          <a:p>
            <a:pPr marL="0" indent="0">
              <a:buNone/>
            </a:pPr>
            <a:endParaRPr lang="sv-SE" dirty="0"/>
          </a:p>
        </p:txBody>
      </p:sp>
      <p:pic>
        <p:nvPicPr>
          <p:cNvPr id="4" name="Picture 4" descr="2773740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587500"/>
          </a:xfrm>
          <a:prstGeom prst="rect">
            <a:avLst/>
          </a:prstGeom>
          <a:noFill/>
        </p:spPr>
      </p:pic>
      <p:sp>
        <p:nvSpPr>
          <p:cNvPr id="5" name="textruta 4"/>
          <p:cNvSpPr txBox="1"/>
          <p:nvPr/>
        </p:nvSpPr>
        <p:spPr>
          <a:xfrm>
            <a:off x="2272928" y="1690511"/>
            <a:ext cx="48519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400" b="1" dirty="0"/>
              <a:t>Föräldragrupp</a:t>
            </a:r>
            <a:endParaRPr lang="sv-SE" b="1" dirty="0"/>
          </a:p>
        </p:txBody>
      </p:sp>
    </p:spTree>
    <p:extLst>
      <p:ext uri="{BB962C8B-B14F-4D97-AF65-F5344CB8AC3E}">
        <p14:creationId xmlns:p14="http://schemas.microsoft.com/office/powerpoint/2010/main" val="764104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2773740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587500"/>
          </a:xfrm>
          <a:prstGeom prst="rect">
            <a:avLst/>
          </a:prstGeom>
          <a:noFill/>
        </p:spPr>
      </p:pic>
      <p:sp>
        <p:nvSpPr>
          <p:cNvPr id="5" name="textruta 4"/>
          <p:cNvSpPr txBox="1"/>
          <p:nvPr/>
        </p:nvSpPr>
        <p:spPr>
          <a:xfrm>
            <a:off x="1187624" y="1690511"/>
            <a:ext cx="59372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400" b="1" dirty="0"/>
              <a:t>Övrigt</a:t>
            </a:r>
            <a:endParaRPr lang="sv-SE" b="1" dirty="0"/>
          </a:p>
        </p:txBody>
      </p:sp>
      <p:sp>
        <p:nvSpPr>
          <p:cNvPr id="6" name="Platshållare för innehåll 2"/>
          <p:cNvSpPr txBox="1">
            <a:spLocks/>
          </p:cNvSpPr>
          <p:nvPr/>
        </p:nvSpPr>
        <p:spPr>
          <a:xfrm>
            <a:off x="628650" y="2255187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endParaRPr lang="sv-SE" dirty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</a:pPr>
            <a:endParaRPr lang="sv-SE" dirty="0"/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C1A452F5-50B7-4DDE-9CB3-51DF2D8D1C04}"/>
              </a:ext>
            </a:extLst>
          </p:cNvPr>
          <p:cNvSpPr txBox="1"/>
          <p:nvPr/>
        </p:nvSpPr>
        <p:spPr>
          <a:xfrm>
            <a:off x="539552" y="2420888"/>
            <a:ext cx="72008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Uttagning till matchspel kommer baseras på träningsnärvaro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Ange gärna orsak till utebliven närvaro t.ex. skada/sjukdom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Undvika dubbla matcher då erfarenhet att skador ökar i denna ålder, tuffare fysisk spel 9m9 </a:t>
            </a:r>
          </a:p>
          <a:p>
            <a:endParaRPr lang="sv-SE" dirty="0"/>
          </a:p>
          <a:p>
            <a:r>
              <a:rPr lang="sv-SE" dirty="0"/>
              <a:t>Framtid</a:t>
            </a:r>
          </a:p>
          <a:p>
            <a:endParaRPr lang="sv-S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Två säsonger kvar 9m9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Hösten 2026 antagning till VSK akademi för födda 2012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Ambition att hålla ihop laget även efter 2026 i BSK eller annan förening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577548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54198" y="3573016"/>
            <a:ext cx="3383608" cy="30963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v-SE" sz="1400" b="1" dirty="0"/>
              <a:t>Ledare</a:t>
            </a:r>
          </a:p>
          <a:p>
            <a:pPr marL="0" indent="0">
              <a:buNone/>
            </a:pPr>
            <a:r>
              <a:rPr lang="sv-SE" sz="1400" dirty="0"/>
              <a:t>Martin Eriksson (Lagledare)</a:t>
            </a:r>
            <a:endParaRPr lang="sv-SE" sz="1400" b="1" dirty="0"/>
          </a:p>
          <a:p>
            <a:pPr marL="0" indent="0">
              <a:buNone/>
            </a:pPr>
            <a:r>
              <a:rPr lang="sv-SE" sz="1400" dirty="0"/>
              <a:t>Joakim Forsberg</a:t>
            </a:r>
          </a:p>
          <a:p>
            <a:pPr marL="0" indent="0">
              <a:buNone/>
            </a:pPr>
            <a:r>
              <a:rPr lang="sv-SE" sz="1400" dirty="0"/>
              <a:t>Daniel Nilsson</a:t>
            </a:r>
            <a:endParaRPr lang="sv-SE" sz="1400" b="1" dirty="0"/>
          </a:p>
          <a:p>
            <a:pPr marL="0" indent="0">
              <a:buNone/>
            </a:pPr>
            <a:r>
              <a:rPr lang="sv-SE" sz="1400" dirty="0"/>
              <a:t>Stefan Karlsson (Målvakt)</a:t>
            </a:r>
          </a:p>
          <a:p>
            <a:pPr marL="0" indent="0">
              <a:buNone/>
            </a:pPr>
            <a:r>
              <a:rPr lang="sv-SE" sz="1400" dirty="0"/>
              <a:t>Henrik Tojkander (Material)</a:t>
            </a:r>
          </a:p>
          <a:p>
            <a:pPr marL="0" indent="0">
              <a:buNone/>
            </a:pPr>
            <a:r>
              <a:rPr lang="sv-SE" sz="1400" dirty="0"/>
              <a:t>Awat Ghanipour (länk mellan P12/P13)</a:t>
            </a:r>
          </a:p>
        </p:txBody>
      </p:sp>
      <p:pic>
        <p:nvPicPr>
          <p:cNvPr id="4" name="Picture 4" descr="2773740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587500"/>
          </a:xfrm>
          <a:prstGeom prst="rect">
            <a:avLst/>
          </a:prstGeom>
          <a:noFill/>
        </p:spPr>
      </p:pic>
      <p:sp>
        <p:nvSpPr>
          <p:cNvPr id="5" name="Platshållare för innehåll 2"/>
          <p:cNvSpPr txBox="1">
            <a:spLocks/>
          </p:cNvSpPr>
          <p:nvPr/>
        </p:nvSpPr>
        <p:spPr>
          <a:xfrm>
            <a:off x="4355976" y="3429000"/>
            <a:ext cx="2215158" cy="25202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sv-SE" sz="1400" b="1" dirty="0"/>
              <a:t>Föräldragrupp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sv-SE" sz="1400" dirty="0"/>
              <a:t>Cecilia Hahne - Kassör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sv-SE" sz="1400" dirty="0"/>
              <a:t>Anna Moritz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</a:pPr>
            <a:endParaRPr lang="sv-SE" sz="1400" dirty="0"/>
          </a:p>
          <a:p>
            <a:pPr marL="0" indent="0" fontAlgn="auto">
              <a:spcAft>
                <a:spcPts val="0"/>
              </a:spcAft>
              <a:buNone/>
            </a:pPr>
            <a:endParaRPr lang="sv-SE" sz="1400" dirty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</a:pPr>
            <a:endParaRPr lang="sv-SE" sz="1400" dirty="0"/>
          </a:p>
        </p:txBody>
      </p:sp>
      <p:sp>
        <p:nvSpPr>
          <p:cNvPr id="6" name="textruta 5"/>
          <p:cNvSpPr txBox="1"/>
          <p:nvPr/>
        </p:nvSpPr>
        <p:spPr>
          <a:xfrm>
            <a:off x="2146002" y="1763617"/>
            <a:ext cx="48519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400" b="1" dirty="0"/>
              <a:t>Barkarö SK P-12 2025</a:t>
            </a:r>
            <a:endParaRPr lang="sv-SE" b="1" dirty="0"/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7C8EE724-AEEF-4CC6-93BC-BDAC02D41ED4}"/>
              </a:ext>
            </a:extLst>
          </p:cNvPr>
          <p:cNvSpPr txBox="1"/>
          <p:nvPr/>
        </p:nvSpPr>
        <p:spPr>
          <a:xfrm>
            <a:off x="683568" y="2348880"/>
            <a:ext cx="720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28 spelare i truppen 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80266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796136" y="2152176"/>
            <a:ext cx="2846140" cy="4332018"/>
          </a:xfrm>
        </p:spPr>
        <p:txBody>
          <a:bodyPr>
            <a:normAutofit/>
          </a:bodyPr>
          <a:lstStyle/>
          <a:p>
            <a:endParaRPr lang="sv-SE" dirty="0"/>
          </a:p>
          <a:p>
            <a:endParaRPr lang="sv-SE" dirty="0"/>
          </a:p>
          <a:p>
            <a:pPr marL="0" indent="0">
              <a:buNone/>
            </a:pPr>
            <a:endParaRPr lang="sv-SE" dirty="0"/>
          </a:p>
        </p:txBody>
      </p:sp>
      <p:pic>
        <p:nvPicPr>
          <p:cNvPr id="4" name="Picture 4" descr="2773740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587500"/>
          </a:xfrm>
          <a:prstGeom prst="rect">
            <a:avLst/>
          </a:prstGeom>
          <a:noFill/>
        </p:spPr>
      </p:pic>
      <p:sp>
        <p:nvSpPr>
          <p:cNvPr id="5" name="textruta 4"/>
          <p:cNvSpPr txBox="1"/>
          <p:nvPr/>
        </p:nvSpPr>
        <p:spPr>
          <a:xfrm>
            <a:off x="2146002" y="1730671"/>
            <a:ext cx="48519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400" b="1"/>
              <a:t>Frågor?</a:t>
            </a:r>
            <a:endParaRPr lang="sv-SE" b="1" dirty="0"/>
          </a:p>
        </p:txBody>
      </p:sp>
      <p:sp>
        <p:nvSpPr>
          <p:cNvPr id="6" name="Platshållare för innehåll 2"/>
          <p:cNvSpPr txBox="1">
            <a:spLocks/>
          </p:cNvSpPr>
          <p:nvPr/>
        </p:nvSpPr>
        <p:spPr>
          <a:xfrm>
            <a:off x="628650" y="2274507"/>
            <a:ext cx="4281163" cy="43320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endParaRPr lang="sv-SE" dirty="0"/>
          </a:p>
          <a:p>
            <a:pPr fontAlgn="auto">
              <a:spcAft>
                <a:spcPts val="0"/>
              </a:spcAft>
            </a:pPr>
            <a:endParaRPr lang="sv-SE" dirty="0"/>
          </a:p>
          <a:p>
            <a:pPr marL="0" indent="0" fontAlgn="auto">
              <a:spcAft>
                <a:spcPts val="0"/>
              </a:spcAft>
              <a:buNone/>
            </a:pPr>
            <a:endParaRPr lang="sv-SE" dirty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57391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2773740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587500"/>
          </a:xfrm>
          <a:prstGeom prst="rect">
            <a:avLst/>
          </a:prstGeom>
          <a:noFill/>
        </p:spPr>
      </p:pic>
      <p:sp>
        <p:nvSpPr>
          <p:cNvPr id="6" name="textruta 5"/>
          <p:cNvSpPr txBox="1"/>
          <p:nvPr/>
        </p:nvSpPr>
        <p:spPr>
          <a:xfrm>
            <a:off x="2146002" y="1763617"/>
            <a:ext cx="48519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400" b="1" dirty="0"/>
              <a:t>Spelform 9m9</a:t>
            </a:r>
            <a:endParaRPr lang="sv-SE" b="1" dirty="0"/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5529167E-1177-4E5F-B396-C21794F4D5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37257" y="2276871"/>
            <a:ext cx="3069484" cy="4339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3349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2773740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587500"/>
          </a:xfrm>
          <a:prstGeom prst="rect">
            <a:avLst/>
          </a:prstGeom>
          <a:noFill/>
        </p:spPr>
      </p:pic>
      <p:sp>
        <p:nvSpPr>
          <p:cNvPr id="5" name="textruta 4"/>
          <p:cNvSpPr txBox="1"/>
          <p:nvPr/>
        </p:nvSpPr>
        <p:spPr>
          <a:xfrm>
            <a:off x="2272928" y="1690511"/>
            <a:ext cx="48519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400" b="1" dirty="0"/>
              <a:t>Träningstider (mars- april)</a:t>
            </a:r>
            <a:endParaRPr lang="sv-SE" b="1" dirty="0"/>
          </a:p>
        </p:txBody>
      </p:sp>
      <p:sp>
        <p:nvSpPr>
          <p:cNvPr id="6" name="Platshållare för innehåll 2"/>
          <p:cNvSpPr txBox="1">
            <a:spLocks/>
          </p:cNvSpPr>
          <p:nvPr/>
        </p:nvSpPr>
        <p:spPr>
          <a:xfrm>
            <a:off x="628650" y="2255187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</a:pPr>
            <a:r>
              <a:rPr lang="sv-SE" sz="1800" b="1" dirty="0"/>
              <a:t>Konstgräs Barkarö IP</a:t>
            </a:r>
          </a:p>
          <a:p>
            <a:pPr lvl="1" fontAlgn="auto">
              <a:spcAft>
                <a:spcPts val="0"/>
              </a:spcAft>
            </a:pPr>
            <a:endParaRPr lang="sv-SE" dirty="0"/>
          </a:p>
          <a:p>
            <a:pPr lvl="1" fontAlgn="auto">
              <a:spcAft>
                <a:spcPts val="0"/>
              </a:spcAft>
            </a:pPr>
            <a:r>
              <a:rPr lang="sv-SE" dirty="0"/>
              <a:t>Måndagar	18:00-19:30</a:t>
            </a:r>
          </a:p>
          <a:p>
            <a:pPr lvl="1" fontAlgn="auto">
              <a:spcAft>
                <a:spcPts val="0"/>
              </a:spcAft>
            </a:pPr>
            <a:r>
              <a:rPr lang="sv-SE" dirty="0"/>
              <a:t>Tisdagar 		18:30-20:00</a:t>
            </a:r>
          </a:p>
          <a:p>
            <a:pPr lvl="1" fontAlgn="auto">
              <a:spcAft>
                <a:spcPts val="0"/>
              </a:spcAft>
            </a:pPr>
            <a:r>
              <a:rPr lang="sv-SE" dirty="0"/>
              <a:t>Torsdagar 	18:00-19:30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</a:pPr>
            <a:endParaRPr lang="sv-SE" dirty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87932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2773740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587500"/>
          </a:xfrm>
          <a:prstGeom prst="rect">
            <a:avLst/>
          </a:prstGeom>
          <a:noFill/>
        </p:spPr>
      </p:pic>
      <p:sp>
        <p:nvSpPr>
          <p:cNvPr id="5" name="textruta 4"/>
          <p:cNvSpPr txBox="1"/>
          <p:nvPr/>
        </p:nvSpPr>
        <p:spPr>
          <a:xfrm>
            <a:off x="2272928" y="1690511"/>
            <a:ext cx="48519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400" b="1" dirty="0"/>
              <a:t>Planering 2025</a:t>
            </a:r>
            <a:endParaRPr lang="sv-SE" b="1" dirty="0"/>
          </a:p>
        </p:txBody>
      </p:sp>
      <p:sp>
        <p:nvSpPr>
          <p:cNvPr id="6" name="Platshållare för innehåll 2"/>
          <p:cNvSpPr txBox="1">
            <a:spLocks/>
          </p:cNvSpPr>
          <p:nvPr/>
        </p:nvSpPr>
        <p:spPr>
          <a:xfrm>
            <a:off x="628650" y="2255187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sv-SE" sz="1400" dirty="0"/>
              <a:t>14-16 mars		Träningsläger Skinnskatteberg</a:t>
            </a:r>
          </a:p>
          <a:p>
            <a:pPr fontAlgn="auto">
              <a:spcAft>
                <a:spcPts val="0"/>
              </a:spcAft>
            </a:pPr>
            <a:r>
              <a:rPr lang="sv-SE" sz="1400" dirty="0"/>
              <a:t>17 mars		Domarutbildning</a:t>
            </a:r>
          </a:p>
          <a:p>
            <a:pPr fontAlgn="auto">
              <a:spcAft>
                <a:spcPts val="0"/>
              </a:spcAft>
            </a:pPr>
            <a:r>
              <a:rPr lang="sv-SE" sz="1400" dirty="0"/>
              <a:t>25 mars		Landskamp Sverige - Nordirland</a:t>
            </a:r>
          </a:p>
          <a:p>
            <a:pPr fontAlgn="auto">
              <a:spcAft>
                <a:spcPts val="0"/>
              </a:spcAft>
            </a:pPr>
            <a:r>
              <a:rPr lang="sv-SE" sz="1400" dirty="0"/>
              <a:t>30 mars		Internmatcher P11/P12/P13 Turnering i Barkarö</a:t>
            </a:r>
          </a:p>
          <a:p>
            <a:pPr fontAlgn="auto">
              <a:spcAft>
                <a:spcPts val="0"/>
              </a:spcAft>
            </a:pPr>
            <a:r>
              <a:rPr lang="sv-SE" sz="1400" dirty="0"/>
              <a:t>7 april			Utbildning kost och hälsa (spelare och föräldrar)</a:t>
            </a:r>
          </a:p>
          <a:p>
            <a:pPr fontAlgn="auto">
              <a:spcAft>
                <a:spcPts val="0"/>
              </a:spcAft>
            </a:pPr>
            <a:r>
              <a:rPr lang="sv-SE" sz="1400" dirty="0"/>
              <a:t>9 april			Utbildning skadehantering (spelare och föräldrar)</a:t>
            </a:r>
          </a:p>
          <a:p>
            <a:pPr fontAlgn="auto">
              <a:spcAft>
                <a:spcPts val="0"/>
              </a:spcAft>
            </a:pPr>
            <a:r>
              <a:rPr lang="sv-SE" sz="1400" dirty="0"/>
              <a:t>12-13 april		Eskilstunacupen</a:t>
            </a:r>
          </a:p>
          <a:p>
            <a:pPr fontAlgn="auto">
              <a:spcAft>
                <a:spcPts val="0"/>
              </a:spcAft>
            </a:pPr>
            <a:r>
              <a:rPr lang="sv-SE" sz="1400" dirty="0"/>
              <a:t>26-27 april		Start seriespel</a:t>
            </a:r>
          </a:p>
          <a:p>
            <a:pPr fontAlgn="auto">
              <a:spcAft>
                <a:spcPts val="0"/>
              </a:spcAft>
            </a:pPr>
            <a:r>
              <a:rPr lang="sv-SE" sz="1400" dirty="0"/>
              <a:t>7 maj			Start SVFA Veckoskola</a:t>
            </a:r>
          </a:p>
          <a:p>
            <a:pPr fontAlgn="auto">
              <a:spcAft>
                <a:spcPts val="0"/>
              </a:spcAft>
            </a:pPr>
            <a:r>
              <a:rPr lang="sv-SE" sz="1400" dirty="0"/>
              <a:t>17-19 Juni		SVFA Summercamp</a:t>
            </a:r>
          </a:p>
          <a:p>
            <a:pPr fontAlgn="auto">
              <a:spcAft>
                <a:spcPts val="0"/>
              </a:spcAft>
            </a:pPr>
            <a:r>
              <a:rPr lang="sv-SE" sz="1400" dirty="0"/>
              <a:t>25-29 juni		Kalles Kaviar Cup (Kungshamn)</a:t>
            </a:r>
          </a:p>
          <a:p>
            <a:pPr fontAlgn="auto">
              <a:spcAft>
                <a:spcPts val="0"/>
              </a:spcAft>
            </a:pPr>
            <a:r>
              <a:rPr lang="sv-SE" sz="1400" dirty="0"/>
              <a:t>30 juni-27 juli		Sommaruppehåll</a:t>
            </a:r>
          </a:p>
          <a:p>
            <a:pPr fontAlgn="auto">
              <a:spcAft>
                <a:spcPts val="0"/>
              </a:spcAft>
            </a:pPr>
            <a:r>
              <a:rPr lang="sv-SE" sz="1400" dirty="0"/>
              <a:t>3-4 aug		Rallarbollen (Gävle)</a:t>
            </a:r>
          </a:p>
          <a:p>
            <a:pPr fontAlgn="auto">
              <a:spcAft>
                <a:spcPts val="0"/>
              </a:spcAft>
            </a:pPr>
            <a:r>
              <a:rPr lang="sv-SE" sz="1400" dirty="0"/>
              <a:t>9-10 aug		Start seriespel Höst</a:t>
            </a:r>
          </a:p>
          <a:p>
            <a:pPr fontAlgn="auto">
              <a:spcAft>
                <a:spcPts val="0"/>
              </a:spcAft>
            </a:pPr>
            <a:r>
              <a:rPr lang="sv-SE" sz="1400" dirty="0"/>
              <a:t>18-19 okt		</a:t>
            </a:r>
            <a:r>
              <a:rPr lang="sv-SE" sz="1400" dirty="0" err="1"/>
              <a:t>Höstcup</a:t>
            </a:r>
            <a:endParaRPr lang="sv-SE" sz="1400" dirty="0"/>
          </a:p>
          <a:p>
            <a:pPr fontAlgn="auto">
              <a:spcAft>
                <a:spcPts val="0"/>
              </a:spcAft>
            </a:pPr>
            <a:endParaRPr lang="sv-SE" sz="1400" dirty="0"/>
          </a:p>
          <a:p>
            <a:pPr fontAlgn="auto">
              <a:spcAft>
                <a:spcPts val="0"/>
              </a:spcAft>
            </a:pPr>
            <a:endParaRPr lang="sv-SE" dirty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19425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2773740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587500"/>
          </a:xfrm>
          <a:prstGeom prst="rect">
            <a:avLst/>
          </a:prstGeom>
          <a:noFill/>
        </p:spPr>
      </p:pic>
      <p:sp>
        <p:nvSpPr>
          <p:cNvPr id="5" name="textruta 4"/>
          <p:cNvSpPr txBox="1"/>
          <p:nvPr/>
        </p:nvSpPr>
        <p:spPr>
          <a:xfrm>
            <a:off x="395536" y="1690511"/>
            <a:ext cx="67293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400" b="1" dirty="0"/>
              <a:t>Träningsläger Skinnskatteberg 14-16 mars</a:t>
            </a:r>
            <a:endParaRPr lang="sv-SE" b="1" dirty="0"/>
          </a:p>
        </p:txBody>
      </p:sp>
      <p:sp>
        <p:nvSpPr>
          <p:cNvPr id="6" name="Platshållare för innehåll 2"/>
          <p:cNvSpPr txBox="1">
            <a:spLocks/>
          </p:cNvSpPr>
          <p:nvPr/>
        </p:nvSpPr>
        <p:spPr>
          <a:xfrm>
            <a:off x="628650" y="2255187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endParaRPr lang="sv-SE" dirty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</a:pPr>
            <a:endParaRPr lang="sv-SE" dirty="0"/>
          </a:p>
        </p:txBody>
      </p:sp>
      <p:sp>
        <p:nvSpPr>
          <p:cNvPr id="2" name="textruta 1"/>
          <p:cNvSpPr txBox="1"/>
          <p:nvPr/>
        </p:nvSpPr>
        <p:spPr>
          <a:xfrm>
            <a:off x="2843808" y="2403454"/>
            <a:ext cx="298831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>
                <a:latin typeface="+mn-lt"/>
              </a:rPr>
              <a:t>Fredag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200" dirty="0">
                <a:latin typeface="+mn-lt"/>
              </a:rPr>
              <a:t>Samling 14:45 Barkarö IP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200" dirty="0">
                <a:latin typeface="+mn-lt"/>
              </a:rPr>
              <a:t>16:00-17:30 Träning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200" dirty="0">
                <a:latin typeface="+mn-lt"/>
              </a:rPr>
              <a:t>18:15-19:00 Middag </a:t>
            </a:r>
          </a:p>
          <a:p>
            <a:r>
              <a:rPr lang="sv-SE" sz="1200" dirty="0">
                <a:latin typeface="+mn-lt"/>
              </a:rPr>
              <a:t>Lördag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200" dirty="0">
                <a:latin typeface="+mn-lt"/>
              </a:rPr>
              <a:t>06:30-07:30 Frukost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200" dirty="0">
                <a:latin typeface="+mn-lt"/>
              </a:rPr>
              <a:t>08:00-09:30 Träning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200" dirty="0">
                <a:latin typeface="+mn-lt"/>
              </a:rPr>
              <a:t>11:30-12:15 Lunch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200" dirty="0">
                <a:latin typeface="+mn-lt"/>
              </a:rPr>
              <a:t>14:00-15:30 Träning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200" dirty="0">
                <a:latin typeface="+mn-lt"/>
              </a:rPr>
              <a:t>17:30-18:15 Middag </a:t>
            </a:r>
          </a:p>
          <a:p>
            <a:r>
              <a:rPr lang="sv-SE" sz="1200" dirty="0">
                <a:latin typeface="+mn-lt"/>
              </a:rPr>
              <a:t>Söndag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200" dirty="0">
                <a:latin typeface="+mn-lt"/>
              </a:rPr>
              <a:t>07:30-08:15 Frukost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200" dirty="0">
                <a:latin typeface="+mn-lt"/>
              </a:rPr>
              <a:t>09:30-11:00 Träning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200" dirty="0">
                <a:latin typeface="+mn-lt"/>
              </a:rPr>
              <a:t>11:00 Utcheckning och Avslut</a:t>
            </a:r>
          </a:p>
        </p:txBody>
      </p:sp>
      <p:pic>
        <p:nvPicPr>
          <p:cNvPr id="7" name="Picture 2" descr="Picture">
            <a:extLst>
              <a:ext uri="{FF2B5EF4-FFF2-40B4-BE49-F238E27FC236}">
                <a16:creationId xmlns:a16="http://schemas.microsoft.com/office/drawing/2014/main" id="{12C90AC0-BD3C-4126-B24A-E3BEF4320C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2172122"/>
            <a:ext cx="3203923" cy="2134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Picture">
            <a:extLst>
              <a:ext uri="{FF2B5EF4-FFF2-40B4-BE49-F238E27FC236}">
                <a16:creationId xmlns:a16="http://schemas.microsoft.com/office/drawing/2014/main" id="{917CB0E9-27F5-464C-A76E-030372F371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5" y="4409969"/>
            <a:ext cx="3203923" cy="2402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ruta 2">
            <a:extLst>
              <a:ext uri="{FF2B5EF4-FFF2-40B4-BE49-F238E27FC236}">
                <a16:creationId xmlns:a16="http://schemas.microsoft.com/office/drawing/2014/main" id="{AF074AFB-97D8-4F6F-910E-C082A4DE7638}"/>
              </a:ext>
            </a:extLst>
          </p:cNvPr>
          <p:cNvSpPr txBox="1"/>
          <p:nvPr/>
        </p:nvSpPr>
        <p:spPr>
          <a:xfrm>
            <a:off x="143941" y="2403454"/>
            <a:ext cx="269986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400" dirty="0"/>
              <a:t>23 spelare (18st P12, 5st P13)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400" dirty="0"/>
              <a:t>Boende och träningar i Systemairhallen i Skinnskatteberg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400" dirty="0"/>
              <a:t>Ett träningspass leds av instruktör från SVFA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400" dirty="0"/>
              <a:t>Plats finns i ledarbilar med behöver hjälp av 1-2 föräldrar för transport</a:t>
            </a:r>
          </a:p>
        </p:txBody>
      </p:sp>
    </p:spTree>
    <p:extLst>
      <p:ext uri="{BB962C8B-B14F-4D97-AF65-F5344CB8AC3E}">
        <p14:creationId xmlns:p14="http://schemas.microsoft.com/office/powerpoint/2010/main" val="2145456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2773740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587500"/>
          </a:xfrm>
          <a:prstGeom prst="rect">
            <a:avLst/>
          </a:prstGeom>
          <a:noFill/>
        </p:spPr>
      </p:pic>
      <p:sp>
        <p:nvSpPr>
          <p:cNvPr id="5" name="textruta 4"/>
          <p:cNvSpPr txBox="1"/>
          <p:nvPr/>
        </p:nvSpPr>
        <p:spPr>
          <a:xfrm>
            <a:off x="2272928" y="1690511"/>
            <a:ext cx="48519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400" b="1" dirty="0"/>
              <a:t>Utbildning</a:t>
            </a:r>
            <a:endParaRPr lang="sv-SE" b="1" dirty="0"/>
          </a:p>
        </p:txBody>
      </p:sp>
      <p:sp>
        <p:nvSpPr>
          <p:cNvPr id="6" name="Platshållare för innehåll 2"/>
          <p:cNvSpPr txBox="1">
            <a:spLocks/>
          </p:cNvSpPr>
          <p:nvPr/>
        </p:nvSpPr>
        <p:spPr>
          <a:xfrm>
            <a:off x="628650" y="2255187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endParaRPr lang="sv-SE" dirty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</a:pPr>
            <a:endParaRPr lang="sv-SE" dirty="0"/>
          </a:p>
        </p:txBody>
      </p:sp>
      <p:sp>
        <p:nvSpPr>
          <p:cNvPr id="2" name="textruta 1"/>
          <p:cNvSpPr txBox="1"/>
          <p:nvPr/>
        </p:nvSpPr>
        <p:spPr>
          <a:xfrm>
            <a:off x="827584" y="2564904"/>
            <a:ext cx="7488832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400" dirty="0">
                <a:latin typeface="+mn-lt"/>
              </a:rPr>
              <a:t>Föreningsdomarutbildning 17 mars – Kallelse ligger ute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v-SE" sz="1600" dirty="0">
                <a:latin typeface="+mn-lt"/>
              </a:rPr>
              <a:t>Spelform 5m5 och 7m7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sv-SE" sz="1600" dirty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400" dirty="0">
                <a:latin typeface="+mn-lt"/>
              </a:rPr>
              <a:t>Kost och Hälsa 7 april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sv-SE" sz="1600" dirty="0">
                <a:latin typeface="+mn-lt"/>
              </a:rPr>
              <a:t>Jenny Möller från Balance by Life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sv-SE" sz="1600" dirty="0">
                <a:latin typeface="+mn-lt"/>
              </a:rPr>
              <a:t>Må bra och prestera som idrottande tonåring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sz="2400" dirty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400" dirty="0">
                <a:latin typeface="+mn-lt"/>
              </a:rPr>
              <a:t>Skadehantering</a:t>
            </a:r>
            <a:r>
              <a:rPr lang="sv-SE" sz="1600" dirty="0">
                <a:latin typeface="+mn-lt"/>
              </a:rPr>
              <a:t> </a:t>
            </a:r>
            <a:r>
              <a:rPr lang="sv-SE" sz="2400" dirty="0">
                <a:latin typeface="+mn-lt"/>
              </a:rPr>
              <a:t>9 april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v-SE" sz="1600" dirty="0">
                <a:latin typeface="+mn-lt"/>
              </a:rPr>
              <a:t>Viktoria Karlsson från Idrottskliniken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v-SE" sz="1600" dirty="0">
                <a:latin typeface="+mn-lt"/>
              </a:rPr>
              <a:t>Akut omhändertagande, lindning och tejpning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sv-SE" sz="1600" dirty="0">
              <a:latin typeface="+mn-lt"/>
            </a:endParaRPr>
          </a:p>
          <a:p>
            <a:endParaRPr lang="sv-SE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379385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2773740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587500"/>
          </a:xfrm>
          <a:prstGeom prst="rect">
            <a:avLst/>
          </a:prstGeom>
          <a:noFill/>
        </p:spPr>
      </p:pic>
      <p:sp>
        <p:nvSpPr>
          <p:cNvPr id="5" name="textruta 4"/>
          <p:cNvSpPr txBox="1"/>
          <p:nvPr/>
        </p:nvSpPr>
        <p:spPr>
          <a:xfrm>
            <a:off x="971600" y="1690511"/>
            <a:ext cx="61533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400" b="1" dirty="0"/>
              <a:t>Landskamp Sverige-Nordirland 25/3</a:t>
            </a:r>
            <a:endParaRPr lang="sv-SE" b="1" dirty="0"/>
          </a:p>
        </p:txBody>
      </p:sp>
      <p:sp>
        <p:nvSpPr>
          <p:cNvPr id="6" name="Platshållare för innehåll 2"/>
          <p:cNvSpPr txBox="1">
            <a:spLocks/>
          </p:cNvSpPr>
          <p:nvPr/>
        </p:nvSpPr>
        <p:spPr>
          <a:xfrm>
            <a:off x="628650" y="2255187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endParaRPr lang="sv-SE" dirty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</a:pPr>
            <a:endParaRPr lang="sv-SE" dirty="0"/>
          </a:p>
        </p:txBody>
      </p:sp>
      <p:sp>
        <p:nvSpPr>
          <p:cNvPr id="2" name="textruta 1"/>
          <p:cNvSpPr txBox="1"/>
          <p:nvPr/>
        </p:nvSpPr>
        <p:spPr>
          <a:xfrm>
            <a:off x="827584" y="2564904"/>
            <a:ext cx="748883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>
                <a:latin typeface="+mn-lt"/>
              </a:rPr>
              <a:t>Avresa 16:45 matchstart 19:00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>
                <a:latin typeface="+mn-lt"/>
              </a:rPr>
              <a:t>Det finns fortfarande platser kvar för föräldrar och syskon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>
                <a:latin typeface="+mn-lt"/>
              </a:rPr>
              <a:t>200 kr för matchbiljett och busstransport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sz="1600" dirty="0">
              <a:latin typeface="+mn-lt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sv-SE" sz="1600" dirty="0">
              <a:latin typeface="+mn-lt"/>
            </a:endParaRPr>
          </a:p>
          <a:p>
            <a:endParaRPr lang="sv-SE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943111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2773740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587500"/>
          </a:xfrm>
          <a:prstGeom prst="rect">
            <a:avLst/>
          </a:prstGeom>
          <a:noFill/>
        </p:spPr>
      </p:pic>
      <p:sp>
        <p:nvSpPr>
          <p:cNvPr id="5" name="textruta 4"/>
          <p:cNvSpPr txBox="1"/>
          <p:nvPr/>
        </p:nvSpPr>
        <p:spPr>
          <a:xfrm>
            <a:off x="2272928" y="1690511"/>
            <a:ext cx="48519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400" b="1" dirty="0"/>
              <a:t>Eskilstunacupen 12-13 april</a:t>
            </a:r>
            <a:endParaRPr lang="sv-SE" b="1" dirty="0"/>
          </a:p>
        </p:txBody>
      </p:sp>
      <p:sp>
        <p:nvSpPr>
          <p:cNvPr id="6" name="Platshållare för innehåll 2"/>
          <p:cNvSpPr txBox="1">
            <a:spLocks/>
          </p:cNvSpPr>
          <p:nvPr/>
        </p:nvSpPr>
        <p:spPr>
          <a:xfrm>
            <a:off x="628650" y="2255187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endParaRPr lang="sv-SE" dirty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</a:pPr>
            <a:endParaRPr lang="sv-SE" dirty="0"/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B20B2934-79B0-4C0B-9FD7-DFC157E2B2DD}"/>
              </a:ext>
            </a:extLst>
          </p:cNvPr>
          <p:cNvSpPr txBox="1"/>
          <p:nvPr/>
        </p:nvSpPr>
        <p:spPr>
          <a:xfrm>
            <a:off x="467544" y="2348880"/>
            <a:ext cx="820891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Två lag anmälda spelform 9m9 med slutspel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Ingen övernattning, behov att föräldrar skjutsar och hämtar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Anmälan ligger ute, svara gärna så fort som möjligt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51690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13240</TotalTime>
  <Words>725</Words>
  <Application>Microsoft Office PowerPoint</Application>
  <PresentationFormat>Bildspel på skärmen (4:3)</PresentationFormat>
  <Paragraphs>136</Paragraphs>
  <Slides>20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Open Sans</vt:lpstr>
      <vt:lpstr>Office-tema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Säsongen 2013 BSK-F/06</dc:title>
  <dc:creator>Chris</dc:creator>
  <cp:lastModifiedBy>Eriksson Martin</cp:lastModifiedBy>
  <cp:revision>508</cp:revision>
  <cp:lastPrinted>2017-11-10T05:58:16Z</cp:lastPrinted>
  <dcterms:created xsi:type="dcterms:W3CDTF">2013-02-05T15:22:15Z</dcterms:created>
  <dcterms:modified xsi:type="dcterms:W3CDTF">2025-03-05T18:53:59Z</dcterms:modified>
</cp:coreProperties>
</file>