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7"/>
  </p:notesMasterIdLst>
  <p:sldIdLst>
    <p:sldId id="384" r:id="rId2"/>
    <p:sldId id="389" r:id="rId3"/>
    <p:sldId id="438" r:id="rId4"/>
    <p:sldId id="424" r:id="rId5"/>
    <p:sldId id="451" r:id="rId6"/>
    <p:sldId id="431" r:id="rId7"/>
    <p:sldId id="423" r:id="rId8"/>
    <p:sldId id="448" r:id="rId9"/>
    <p:sldId id="450" r:id="rId10"/>
    <p:sldId id="447" r:id="rId11"/>
    <p:sldId id="435" r:id="rId12"/>
    <p:sldId id="449" r:id="rId13"/>
    <p:sldId id="434" r:id="rId14"/>
    <p:sldId id="453" r:id="rId15"/>
    <p:sldId id="436" r:id="rId16"/>
    <p:sldId id="426" r:id="rId17"/>
    <p:sldId id="441" r:id="rId18"/>
    <p:sldId id="444" r:id="rId19"/>
    <p:sldId id="422" r:id="rId20"/>
    <p:sldId id="452" r:id="rId21"/>
    <p:sldId id="458" r:id="rId22"/>
    <p:sldId id="459" r:id="rId23"/>
    <p:sldId id="460" r:id="rId24"/>
    <p:sldId id="461" r:id="rId25"/>
    <p:sldId id="428" r:id="rId26"/>
  </p:sldIdLst>
  <p:sldSz cx="9144000" cy="6858000" type="screen4x3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0637" autoAdjust="0"/>
  </p:normalViewPr>
  <p:slideViewPr>
    <p:cSldViewPr>
      <p:cViewPr varScale="1">
        <p:scale>
          <a:sx n="130" d="100"/>
          <a:sy n="130" d="100"/>
        </p:scale>
        <p:origin x="8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2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1655-428D-4DCB-AA28-FC2EF0ABD7E7}" type="datetimeFigureOut">
              <a:rPr lang="sv-SE" smtClean="0"/>
              <a:t>2024-03-07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6806-D964-4DD1-9DD4-9509887B6E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1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9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1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0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Föräldramöte P-12 </a:t>
            </a:r>
          </a:p>
          <a:p>
            <a:r>
              <a:rPr lang="sv-SE" sz="2400" dirty="0">
                <a:solidFill>
                  <a:schemeClr val="bg1"/>
                </a:solidFill>
              </a:rPr>
              <a:t>2024-03-07 </a:t>
            </a:r>
          </a:p>
        </p:txBody>
      </p:sp>
    </p:spTree>
    <p:extLst>
      <p:ext uri="{BB962C8B-B14F-4D97-AF65-F5344CB8AC3E}">
        <p14:creationId xmlns:p14="http://schemas.microsoft.com/office/powerpoint/2010/main" val="3342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 Matchspel vår</a:t>
            </a:r>
            <a:endParaRPr lang="sv-SE" b="1" dirty="0"/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C318FDDC-75FC-4210-B9AA-E33779573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34779"/>
              </p:ext>
            </p:extLst>
          </p:nvPr>
        </p:nvGraphicFramePr>
        <p:xfrm>
          <a:off x="827584" y="2420888"/>
          <a:ext cx="7488831" cy="38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60">
                  <a:extLst>
                    <a:ext uri="{9D8B030D-6E8A-4147-A177-3AD203B41FA5}">
                      <a16:colId xmlns:a16="http://schemas.microsoft.com/office/drawing/2014/main" val="1150700201"/>
                    </a:ext>
                  </a:extLst>
                </a:gridCol>
                <a:gridCol w="3830494">
                  <a:extLst>
                    <a:ext uri="{9D8B030D-6E8A-4147-A177-3AD203B41FA5}">
                      <a16:colId xmlns:a16="http://schemas.microsoft.com/office/drawing/2014/main" val="3239157169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93270167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r>
                        <a:rPr lang="sv-S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49098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sv-SE" sz="1800" dirty="0"/>
                        <a:t>9/3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Träningsmatch VSK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Wenströmska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66149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sv-SE" sz="1800" dirty="0"/>
                        <a:t>17/3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Byggmäster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Bellevue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0869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sv-SE" sz="1800" dirty="0"/>
                        <a:t>24/3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Träningsmatch Romfartuna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Barkarö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54007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sv-SE" sz="1800" dirty="0"/>
                        <a:t>31/3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Träningsmatch 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Barkarö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2052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sv-SE" sz="1800" dirty="0"/>
                        <a:t>13/4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Eskilstunacupen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Eskilstuna/Kvicksund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63025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sv-SE" sz="1800" dirty="0"/>
                        <a:t>21/4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Träningsmatch VSK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Barkarö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11856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r>
                        <a:rPr lang="sv-SE" sz="1800" dirty="0"/>
                        <a:t>28/4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Träningsmatch BK30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Barkarö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945282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r>
                        <a:rPr lang="sv-SE" sz="1800" dirty="0"/>
                        <a:t>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Start seriespel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7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Byggmäster cup sön 17/3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7B498E-2203-40AC-96E0-1342E4EB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17838"/>
            <a:ext cx="9144000" cy="1622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A204431-1211-4772-9ACD-230DDE9FE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4" y="4515840"/>
            <a:ext cx="9144000" cy="15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Eskilstunacupen 13/4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F2249DE-B05A-49DD-8579-153085C0AB48}"/>
              </a:ext>
            </a:extLst>
          </p:cNvPr>
          <p:cNvSpPr txBox="1"/>
          <p:nvPr/>
        </p:nvSpPr>
        <p:spPr>
          <a:xfrm>
            <a:off x="395536" y="234888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Cup med över 400 deltagande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Spelas i Eskilstuna och Kvicksund 12-14/4. Vi spelar lördag 13/4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ställer upp med tre lag, minst tre matcher 2x15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65B04D-14A5-4A29-9F03-DBCD49B3F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85" y="3366282"/>
            <a:ext cx="6378674" cy="32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6"/>
            <a:ext cx="7886700" cy="4602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sz="1800" dirty="0"/>
              <a:t>26 spelare anmälda hittills (endast 3 bekräftade genom betalning)</a:t>
            </a:r>
          </a:p>
          <a:p>
            <a:pPr fontAlgn="auto">
              <a:spcAft>
                <a:spcPts val="0"/>
              </a:spcAft>
            </a:pPr>
            <a:r>
              <a:rPr lang="sv-SE" sz="1800" dirty="0"/>
              <a:t>Vi deltar med två lag, där lagen spelar 5-6 matcher tors-sön.</a:t>
            </a:r>
          </a:p>
          <a:p>
            <a:pPr fontAlgn="auto">
              <a:spcAft>
                <a:spcPts val="0"/>
              </a:spcAft>
            </a:pPr>
            <a:r>
              <a:rPr lang="sv-SE" sz="1800" dirty="0"/>
              <a:t>Betalning senast 31/3. 1800 kr per aktiv. Swish 1236899306. </a:t>
            </a:r>
          </a:p>
          <a:p>
            <a:pPr fontAlgn="auto">
              <a:spcAft>
                <a:spcPts val="0"/>
              </a:spcAft>
            </a:pPr>
            <a:r>
              <a:rPr lang="sv-SE" sz="1800" dirty="0"/>
              <a:t>Boende på skola eller likande i närheten av spelplats Bovallstrand/Hunnebostrand</a:t>
            </a:r>
          </a:p>
          <a:p>
            <a:r>
              <a:rPr lang="sv-SE" sz="1800" dirty="0"/>
              <a:t>Boende i hårdförläggningar i fyra nätter från onsdag ca kl.18.00-söndag i skolsal eller liknande, för spelare och ledare. Medtag egen madrass max 90cm, täcke, kudde</a:t>
            </a:r>
          </a:p>
          <a:p>
            <a:r>
              <a:rPr lang="sv-SE" sz="1800" dirty="0"/>
              <a:t>11 måltider: Frukost, lunch och middag i våra matsalar torsdag - lördag. På söndag serveras endast frukost och lunch. Inga mellanmål, matlådor eller liknande ingår.</a:t>
            </a:r>
          </a:p>
          <a:p>
            <a:r>
              <a:rPr lang="sv-SE" sz="1800" dirty="0"/>
              <a:t>Kalle-Line, fri transport med vår egen busslinje. Transport mellan boende och spelplats.</a:t>
            </a:r>
          </a:p>
          <a:p>
            <a:pPr fontAlgn="auto">
              <a:spcAft>
                <a:spcPts val="0"/>
              </a:spcAft>
            </a:pPr>
            <a:r>
              <a:rPr lang="sv-SE" sz="1800" dirty="0"/>
              <a:t>Transport till och från cupen hoppas vi kunna lösa genom samåkning. Frågeformulär kommer skickas ut</a:t>
            </a:r>
          </a:p>
          <a:p>
            <a:pPr fontAlgn="auto">
              <a:spcAft>
                <a:spcPts val="0"/>
              </a:spcAft>
            </a:pPr>
            <a:r>
              <a:rPr lang="sv-SE" sz="1800" dirty="0"/>
              <a:t>Inget krav att föräldrar följer med. Ledare och ev. lagförälder kommer ansvara för killarna under cupen</a:t>
            </a:r>
          </a:p>
          <a:p>
            <a:pPr fontAlgn="auto">
              <a:spcAft>
                <a:spcPts val="0"/>
              </a:spcAft>
            </a:pP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2146002" y="1690511"/>
            <a:ext cx="4851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Kalles Kaviar Cup 27-30 juni</a:t>
            </a:r>
            <a:endParaRPr lang="sv-SE" sz="2400" dirty="0"/>
          </a:p>
          <a:p>
            <a:pPr algn="ctr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0637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>
            <a:off x="2146002" y="1690511"/>
            <a:ext cx="4851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Kalles Kaviar Cup 27-30 juni</a:t>
            </a:r>
            <a:endParaRPr lang="sv-SE" sz="2400" dirty="0"/>
          </a:p>
          <a:p>
            <a:pPr algn="ctr"/>
            <a:endParaRPr lang="sv-SE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388781-9495-4500-BD2D-E253E05B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90522"/>
            <a:ext cx="6084168" cy="447660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B67E415-B0DA-4C8B-94AB-D1EBBBC63FDA}"/>
              </a:ext>
            </a:extLst>
          </p:cNvPr>
          <p:cNvSpPr txBox="1"/>
          <p:nvPr/>
        </p:nvSpPr>
        <p:spPr>
          <a:xfrm>
            <a:off x="3779912" y="2641154"/>
            <a:ext cx="1080120" cy="2880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Bovallstrand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593CBCE-A3D5-47A3-9CE2-F910B873B6D0}"/>
              </a:ext>
            </a:extLst>
          </p:cNvPr>
          <p:cNvSpPr txBox="1"/>
          <p:nvPr/>
        </p:nvSpPr>
        <p:spPr>
          <a:xfrm>
            <a:off x="3684638" y="3532208"/>
            <a:ext cx="127066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Hunnebostrand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7B9410A-F03E-4A67-96DD-1D8AB1F937FE}"/>
              </a:ext>
            </a:extLst>
          </p:cNvPr>
          <p:cNvSpPr txBox="1"/>
          <p:nvPr/>
        </p:nvSpPr>
        <p:spPr>
          <a:xfrm>
            <a:off x="2843808" y="5099669"/>
            <a:ext cx="237626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First Camp Solvik - Kungshamn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0BE0B444-1B43-423E-9DFC-A00920531715}"/>
              </a:ext>
            </a:extLst>
          </p:cNvPr>
          <p:cNvCxnSpPr>
            <a:cxnSpLocks/>
          </p:cNvCxnSpPr>
          <p:nvPr/>
        </p:nvCxnSpPr>
        <p:spPr>
          <a:xfrm flipH="1">
            <a:off x="2483768" y="5376668"/>
            <a:ext cx="360040" cy="14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5A9F6D1-8E00-4B89-B774-89D67B2CA060}"/>
              </a:ext>
            </a:extLst>
          </p:cNvPr>
          <p:cNvCxnSpPr>
            <a:cxnSpLocks/>
          </p:cNvCxnSpPr>
          <p:nvPr/>
        </p:nvCxnSpPr>
        <p:spPr>
          <a:xfrm flipH="1">
            <a:off x="3347864" y="3772240"/>
            <a:ext cx="347957" cy="6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AC787F20-2954-42BB-A17F-A1C57F57406D}"/>
              </a:ext>
            </a:extLst>
          </p:cNvPr>
          <p:cNvCxnSpPr>
            <a:cxnSpLocks/>
          </p:cNvCxnSpPr>
          <p:nvPr/>
        </p:nvCxnSpPr>
        <p:spPr>
          <a:xfrm flipH="1">
            <a:off x="3521842" y="2908869"/>
            <a:ext cx="263736" cy="2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A1A7BC40-F2E6-4AA7-BF8F-650F1E2684C2}"/>
              </a:ext>
            </a:extLst>
          </p:cNvPr>
          <p:cNvSpPr txBox="1"/>
          <p:nvPr/>
        </p:nvSpPr>
        <p:spPr>
          <a:xfrm>
            <a:off x="6737774" y="2276872"/>
            <a:ext cx="229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7 km mellan Solvik och Bovallstrand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A3EC0723-441D-493C-A29D-A82C6768F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39" y="2861647"/>
            <a:ext cx="1251206" cy="37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Ekonomi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/>
              <a:t>Lagkassan för P12 uppgår nu till ca 48.100 kr (39.700 kr mars 2023 (26.500 kr mars 2022)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Intäkter 2023 ca 50.000 kr och kostnader ca 40.000 kr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Kirrat och Klart 18.120 kr, Sockgrossisten 29.153 kr och kioskvecka 2500 kr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Vårens försäljning kommer vara Delikatesskungen, mer info kommer snart . 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Målet med lagkassan är att kunna bidra till att åka på större turneringar 9m9.</a:t>
            </a:r>
          </a:p>
        </p:txBody>
      </p:sp>
    </p:spTree>
    <p:extLst>
      <p:ext uri="{BB962C8B-B14F-4D97-AF65-F5344CB8AC3E}">
        <p14:creationId xmlns:p14="http://schemas.microsoft.com/office/powerpoint/2010/main" val="1639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sv-SE" dirty="0"/>
              <a:t>Städdag sön 14/4</a:t>
            </a:r>
          </a:p>
          <a:p>
            <a:pPr marL="285750" indent="-285750"/>
            <a:r>
              <a:rPr lang="sv-SE" dirty="0"/>
              <a:t>Valborg 30/4 (</a:t>
            </a:r>
            <a:r>
              <a:rPr lang="sv-SE" sz="1600" dirty="0"/>
              <a:t>P-12 och F-12 ansvarar)</a:t>
            </a:r>
          </a:p>
          <a:p>
            <a:pPr marL="742950" lvl="1" indent="-285750"/>
            <a:r>
              <a:rPr lang="sv-SE" dirty="0"/>
              <a:t>Separat möte kommer inom kort</a:t>
            </a:r>
          </a:p>
          <a:p>
            <a:pPr marL="285750" indent="-285750"/>
            <a:r>
              <a:rPr lang="sv-SE" dirty="0"/>
              <a:t>Kioskvecka</a:t>
            </a:r>
          </a:p>
          <a:p>
            <a:pPr marL="742950" lvl="1" indent="-285750"/>
            <a:r>
              <a:rPr lang="sv-SE" dirty="0"/>
              <a:t>P-12 kommer att ansvara för minst en vecka under säsongen, pengar går till lagkassan</a:t>
            </a:r>
          </a:p>
          <a:p>
            <a:pPr marL="285750" indent="-285750"/>
            <a:r>
              <a:rPr lang="sv-SE" dirty="0"/>
              <a:t>BSK-dagen lör 1 juni</a:t>
            </a:r>
          </a:p>
          <a:p>
            <a:pPr marL="628650" lvl="1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Föräldragrupp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41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Klädbeställning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501309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Matchkläder och reservställ beställdes 2023 och vi räknar med att ha dessa även 2024</a:t>
            </a:r>
            <a:endParaRPr lang="sv-SE" sz="1600" dirty="0">
              <a:cs typeface="Arial" charset="0"/>
            </a:endParaRPr>
          </a:p>
          <a:p>
            <a:endParaRPr lang="sv-SE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Ni som behöver komplettera kläder hör av er till Henrik. henrik_tojkander@hotmail.com</a:t>
            </a:r>
            <a:endParaRPr lang="sv-SE" sz="1600" dirty="0"/>
          </a:p>
          <a:p>
            <a:endParaRPr lang="sv-SE" sz="1600" dirty="0">
              <a:latin typeface="Arial"/>
              <a:cs typeface="Arial"/>
            </a:endParaRPr>
          </a:p>
          <a:p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B57BE22-E42B-46C6-9E2E-0C183C2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01" y="2385540"/>
            <a:ext cx="308281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Höst/Vinter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79512" y="2348880"/>
            <a:ext cx="66784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dirty="0">
                <a:latin typeface="+mn-lt"/>
              </a:rPr>
              <a:t>9m9 cup efter seriespelet i oktober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dirty="0">
                <a:latin typeface="+mn-lt"/>
              </a:rPr>
              <a:t>Vinterträning troligtvis tillsammans med P11 eller P13</a:t>
            </a:r>
          </a:p>
        </p:txBody>
      </p:sp>
    </p:spTree>
    <p:extLst>
      <p:ext uri="{BB962C8B-B14F-4D97-AF65-F5344CB8AC3E}">
        <p14:creationId xmlns:p14="http://schemas.microsoft.com/office/powerpoint/2010/main" val="31111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Kommunikation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8013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Information kring laget sker via laget.se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Kontrollera att era kontaktuppgifter stämmer i 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Använd gärna appen för att få en överblick över träningar och 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Svar på kallelser så fort ni har kan, svara även nej om ni inte kan komma</a:t>
            </a:r>
            <a:r>
              <a:rPr lang="sv-S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WhatsApp grupp används för snabb info vid t.ex. inställd träning.</a:t>
            </a:r>
          </a:p>
          <a:p>
            <a:r>
              <a:rPr lang="sv-SE" sz="1600" dirty="0"/>
              <a:t> 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041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4198" y="3573016"/>
            <a:ext cx="338360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/>
              <a:t>Lagledare</a:t>
            </a:r>
          </a:p>
          <a:p>
            <a:pPr marL="0" indent="0">
              <a:buNone/>
            </a:pPr>
            <a:r>
              <a:rPr lang="sv-SE" sz="1400" dirty="0"/>
              <a:t>Martin Eriksson</a:t>
            </a:r>
          </a:p>
          <a:p>
            <a:pPr marL="0" indent="0">
              <a:buNone/>
            </a:pPr>
            <a:r>
              <a:rPr lang="sv-SE" sz="1400" b="1" dirty="0"/>
              <a:t>Huvudtränare</a:t>
            </a:r>
          </a:p>
          <a:p>
            <a:pPr marL="0" indent="0">
              <a:buNone/>
            </a:pPr>
            <a:r>
              <a:rPr lang="sv-SE" sz="1400" dirty="0"/>
              <a:t>Joakim Forsberg</a:t>
            </a:r>
          </a:p>
          <a:p>
            <a:pPr marL="0" indent="0">
              <a:buNone/>
            </a:pPr>
            <a:r>
              <a:rPr lang="sv-SE" sz="1400" dirty="0"/>
              <a:t>Daniel Nilsson</a:t>
            </a:r>
          </a:p>
          <a:p>
            <a:pPr marL="0" indent="0">
              <a:buNone/>
            </a:pPr>
            <a:r>
              <a:rPr lang="sv-SE" sz="1400" b="1" dirty="0"/>
              <a:t>Målvaktstränare</a:t>
            </a:r>
          </a:p>
          <a:p>
            <a:pPr marL="0" indent="0">
              <a:buNone/>
            </a:pPr>
            <a:r>
              <a:rPr lang="sv-SE" sz="1400" dirty="0"/>
              <a:t>Stefan Karlsson</a:t>
            </a:r>
          </a:p>
          <a:p>
            <a:pPr marL="0" indent="0">
              <a:buNone/>
            </a:pPr>
            <a:r>
              <a:rPr lang="sv-SE" sz="1400" b="1" dirty="0"/>
              <a:t>Assisterande Tränare/Materialansvarig</a:t>
            </a:r>
          </a:p>
          <a:p>
            <a:pPr marL="0" indent="0">
              <a:buNone/>
            </a:pPr>
            <a:r>
              <a:rPr lang="sv-SE" sz="1400" dirty="0"/>
              <a:t>Henrik Tojkander </a:t>
            </a:r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4355976" y="3429000"/>
            <a:ext cx="221515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b="1" dirty="0"/>
              <a:t>Föräldragrupp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Cecilia Hahne - Kassör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Anna Moritz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Carina Gustafsson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146002" y="1763617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Barkarö SK P-12 2024</a:t>
            </a:r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8EE724-AEEF-4CC6-93BC-BDAC02D41ED4}"/>
              </a:ext>
            </a:extLst>
          </p:cNvPr>
          <p:cNvSpPr txBox="1"/>
          <p:nvPr/>
        </p:nvSpPr>
        <p:spPr>
          <a:xfrm>
            <a:off x="683568" y="23488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30 spelare </a:t>
            </a:r>
          </a:p>
          <a:p>
            <a:r>
              <a:rPr lang="sv-SE" dirty="0"/>
              <a:t>Sista säsongen 7m7</a:t>
            </a:r>
          </a:p>
        </p:txBody>
      </p:sp>
    </p:spTree>
    <p:extLst>
      <p:ext uri="{BB962C8B-B14F-4D97-AF65-F5344CB8AC3E}">
        <p14:creationId xmlns:p14="http://schemas.microsoft.com/office/powerpoint/2010/main" val="12802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Övriga information</a:t>
            </a:r>
            <a:endParaRPr lang="sv-SE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4B757F2-4F9F-47C5-92EA-DA735E447537}"/>
              </a:ext>
            </a:extLst>
          </p:cNvPr>
          <p:cNvSpPr txBox="1">
            <a:spLocks/>
          </p:cNvSpPr>
          <p:nvPr/>
        </p:nvSpPr>
        <p:spPr>
          <a:xfrm>
            <a:off x="107504" y="2226138"/>
            <a:ext cx="8784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sz="1600" dirty="0"/>
              <a:t>Träningarna planeras efter antalet spelare så är viktigt att ni i god tid meddelar närvaro/frånvaro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Meddela gärna orsak till frånvaro t.ex. skada eller sjukdom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Viktigt att komma i tid, meddela någon av oss ledare vid sen ankomst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Äta och dricka innan träning och match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Ordning och reda på material. Kläder, benskydd, fotbollsskor mm.</a:t>
            </a:r>
          </a:p>
          <a:p>
            <a:pPr fontAlgn="auto">
              <a:spcAft>
                <a:spcPts val="0"/>
              </a:spcAft>
            </a:pPr>
            <a:endParaRPr lang="sv-SE" sz="1600" dirty="0"/>
          </a:p>
          <a:p>
            <a:pPr fontAlgn="auto">
              <a:spcAft>
                <a:spcPts val="0"/>
              </a:spcAft>
            </a:pPr>
            <a:r>
              <a:rPr lang="sv-SE" sz="1600" dirty="0"/>
              <a:t>Genomföra utvecklingssamtal med spelarna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Behov av fler ledare. Svårt att få till träningar med hög kvalité i dagsläget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Idéer på aktiviteter utanför fotbollen mottages gärna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600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5204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-756592" y="1693855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Matchcamp Leksand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631AAEB1-4960-4881-B76B-8E281302B865" descr="IMG_2334.jpg">
            <a:extLst>
              <a:ext uri="{FF2B5EF4-FFF2-40B4-BE49-F238E27FC236}">
                <a16:creationId xmlns:a16="http://schemas.microsoft.com/office/drawing/2014/main" id="{EEDDD5BA-D5B2-4CD6-A0DA-88F8BE9E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33" y="3766205"/>
            <a:ext cx="4026297" cy="30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EC0D186-BCEC-45F6-A106-8B72549E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52137"/>
            <a:ext cx="3105150" cy="23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E0F2092-91D4-42EA-A056-5031F0C87824" descr="PHOTO-2023-06-18-16-57-14.jpg">
            <a:extLst>
              <a:ext uri="{FF2B5EF4-FFF2-40B4-BE49-F238E27FC236}">
                <a16:creationId xmlns:a16="http://schemas.microsoft.com/office/drawing/2014/main" id="{F4E028B2-20CE-47F4-A0AC-33922F92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2723541"/>
            <a:ext cx="3111500" cy="23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660168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Matchcamp Leksand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03C83E-F3FD-49FE-BFA3-61396D680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77" y="2261876"/>
            <a:ext cx="3384375" cy="45125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27E236-9C3A-47F6-BFE5-D09EE7489E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61875"/>
            <a:ext cx="3384376" cy="4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660168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Matchcamp Leksand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DD43B6F-E6A9-4523-AA0C-63AEC2F09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87" y="2186347"/>
            <a:ext cx="3400126" cy="453350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1559EA8-0132-4311-B957-BA8A1DF0B3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7037"/>
            <a:ext cx="3400126" cy="45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660168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Matchcamp Leksand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C1AA33-7E84-49DF-938D-7656C20AE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1833"/>
            <a:ext cx="3474894" cy="4633193"/>
          </a:xfrm>
          <a:prstGeom prst="rect">
            <a:avLst/>
          </a:prstGeom>
        </p:spPr>
      </p:pic>
      <p:pic>
        <p:nvPicPr>
          <p:cNvPr id="11" name="Platshållare för innehåll 4">
            <a:extLst>
              <a:ext uri="{FF2B5EF4-FFF2-40B4-BE49-F238E27FC236}">
                <a16:creationId xmlns:a16="http://schemas.microsoft.com/office/drawing/2014/main" id="{08140219-7F19-4316-B3C2-8276741FC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2" y="2123243"/>
            <a:ext cx="3478413" cy="4637885"/>
          </a:xfrm>
        </p:spPr>
      </p:pic>
    </p:spTree>
    <p:extLst>
      <p:ext uri="{BB962C8B-B14F-4D97-AF65-F5344CB8AC3E}">
        <p14:creationId xmlns:p14="http://schemas.microsoft.com/office/powerpoint/2010/main" val="13103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Frågor?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Träningsupplägg</a:t>
            </a:r>
            <a:endParaRPr lang="sv-SE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4B757F2-4F9F-47C5-92EA-DA735E447537}"/>
              </a:ext>
            </a:extLst>
          </p:cNvPr>
          <p:cNvSpPr txBox="1">
            <a:spLocks/>
          </p:cNvSpPr>
          <p:nvPr/>
        </p:nvSpPr>
        <p:spPr>
          <a:xfrm>
            <a:off x="107504" y="2226138"/>
            <a:ext cx="3384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b="1" dirty="0"/>
              <a:t>Grundstruktur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Samling 15 min innan träning för att gå igenom träningen och få fokus på vad som ska göras och vad som förväntas.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1h effektiv träning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10 min uppvärmning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20-30 Fotbollsspecifik träning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20-30 min spel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5 min stretching och genomgång av träningen – utmaning förra året men ambition i år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900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CF56D0F-4236-475A-A438-4584B07F8400}"/>
              </a:ext>
            </a:extLst>
          </p:cNvPr>
          <p:cNvSpPr txBox="1">
            <a:spLocks/>
          </p:cNvSpPr>
          <p:nvPr/>
        </p:nvSpPr>
        <p:spPr>
          <a:xfrm>
            <a:off x="3688965" y="2255187"/>
            <a:ext cx="2630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900" b="1" dirty="0"/>
              <a:t>Fotbollsspecifika övningar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20-30 min utvalda övningar som rullar i 2 veckor (repetition)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Olika teman tex Anfallsspel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Vad? Varför? Hur?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 Målvaktsträning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EAECE-0F49-2361-CFAD-74D4C7741A90}"/>
              </a:ext>
            </a:extLst>
          </p:cNvPr>
          <p:cNvSpPr txBox="1"/>
          <p:nvPr/>
        </p:nvSpPr>
        <p:spPr>
          <a:xfrm>
            <a:off x="6569285" y="2636912"/>
            <a:ext cx="2251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+mn-lt"/>
              </a:rPr>
              <a:t>Spelövningar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Spel i 20-30 minuter.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 spelet är det fokus och koppling till övningen / övningarna innan spelmomentet. </a:t>
            </a:r>
          </a:p>
          <a:p>
            <a:endParaRPr lang="sv-SE" dirty="0"/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Träningstider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mars-april (start 7/3) 		Konstgräs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Tisdagar 		18:30 – 19:30 samling 18:15 (efter Byggmäster cup)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Torsdagar 	18:30 – 19:30 samling 18:15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maj 				Naturgräs (preliminärt plantider ej klara)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Tisdagar 		 18:30 – 19:30, samling 18:15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Torsdagar 	 18:30 – 19:30, samling 18:15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800" dirty="0"/>
          </a:p>
          <a:p>
            <a:pPr fontAlgn="auto">
              <a:spcAft>
                <a:spcPts val="0"/>
              </a:spcAft>
            </a:pPr>
            <a:r>
              <a:rPr lang="sv-SE" sz="1800" dirty="0"/>
              <a:t>Coerverträning onsdagar 5 tillfällen under vårsäsong och 3 under höstsäsong. Avgift på ca 300 kr/ aktiv och år. Målvakt Coerver måndagar.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9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403648" y="1690511"/>
            <a:ext cx="572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n-lt"/>
              </a:rPr>
              <a:t>Målvaktsträning</a:t>
            </a:r>
            <a:endParaRPr lang="sv-SE" b="1" dirty="0">
              <a:latin typeface="+mn-lt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4F8BF12-6AF8-4BDD-B687-D479877A9736}"/>
              </a:ext>
            </a:extLst>
          </p:cNvPr>
          <p:cNvSpPr txBox="1">
            <a:spLocks/>
          </p:cNvSpPr>
          <p:nvPr/>
        </p:nvSpPr>
        <p:spPr>
          <a:xfrm>
            <a:off x="323528" y="2348880"/>
            <a:ext cx="71287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sz="1600" dirty="0"/>
          </a:p>
          <a:p>
            <a:pPr fontAlgn="auto">
              <a:spcAft>
                <a:spcPts val="0"/>
              </a:spcAft>
            </a:pPr>
            <a:r>
              <a:rPr lang="sv-SE" sz="1600" dirty="0"/>
              <a:t>När tillfälle ges kommer Stefan ha målvaktsträning med våra målvakter på ordinarie träningstid – lidande förra säsongen pga. ledarbrist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Vi kommer delta på målvaktsträning tillsammans med  P-11 på onsdagar med start denna vecka med extern målvaktstränare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Coerver målvaktsträning på måndagar</a:t>
            </a:r>
          </a:p>
        </p:txBody>
      </p:sp>
    </p:spTree>
    <p:extLst>
      <p:ext uri="{BB962C8B-B14F-4D97-AF65-F5344CB8AC3E}">
        <p14:creationId xmlns:p14="http://schemas.microsoft.com/office/powerpoint/2010/main" val="11426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Utbildning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99592" y="2564904"/>
            <a:ext cx="748883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dirty="0">
                <a:latin typeface="+mn-lt"/>
              </a:rPr>
              <a:t>Mål att samtliga ledare inom klubben är utbildade i ledare i Svenska fotbollsförbundets grundutbildning SVFF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dirty="0">
                <a:latin typeface="+mn-lt"/>
              </a:rPr>
              <a:t>Registerutdrag görs på alla ledare och föräldrar som har direkt och regelbunden kontakt med barn.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b="1" dirty="0">
                <a:latin typeface="+mn-lt"/>
              </a:rPr>
              <a:t>Första hjälpen med HLR och hjärtstartare  12/4 18:00-21:00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Seriespel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dirty="0"/>
              <a:t>2024 blir sista året 7m7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Vårsäsong v18 – v25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Höstsäsong v32 – v39 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Tre lag anmälda i seriespelet, två lag i röd och ett lag i blå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Vi kommer i år göra en viss indelning där de som kommit längst i sin utveckling kommer spela i röd nivå och de som är nyare eller inte kommit lika långt spelar i blå serie.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Det kommer inte vara en fast indelning eller fasta lag utan kommer fortsätta rotera likt tidigare år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Veckomatch på tisdagar</a:t>
            </a:r>
          </a:p>
        </p:txBody>
      </p:sp>
    </p:spTree>
    <p:extLst>
      <p:ext uri="{BB962C8B-B14F-4D97-AF65-F5344CB8AC3E}">
        <p14:creationId xmlns:p14="http://schemas.microsoft.com/office/powerpoint/2010/main" val="40061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Matchspel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/>
              <a:t>Samarbete med P-11 och P-13, där vi lånar spelare mellan lagen för matchspel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2-3 spelare per vecka kommer få chansen att spela 9m9 tillsammans med P-11 denna säsong på både träning och match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Låna in 2-3 spelare från P-13 per vecka till träning och match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Krav på träningsnärvaro för matchspel</a:t>
            </a:r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2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Registrering av spelare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251520" y="2255187"/>
            <a:ext cx="82638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E554F9-AFFB-46FC-925C-F2BEC7D8C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823467"/>
            <a:ext cx="7007366" cy="278471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78B594A-F7A3-41E7-BD89-3387CF0B0AD1}"/>
              </a:ext>
            </a:extLst>
          </p:cNvPr>
          <p:cNvSpPr txBox="1"/>
          <p:nvPr/>
        </p:nvSpPr>
        <p:spPr>
          <a:xfrm>
            <a:off x="395536" y="26369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Registreringar av spelare görs från 12 års ålder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Killarna kommer få en blankett hem som ska lämnas till Martin senast 31/3</a:t>
            </a:r>
          </a:p>
        </p:txBody>
      </p:sp>
    </p:spTree>
    <p:extLst>
      <p:ext uri="{BB962C8B-B14F-4D97-AF65-F5344CB8AC3E}">
        <p14:creationId xmlns:p14="http://schemas.microsoft.com/office/powerpoint/2010/main" val="33099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9689</TotalTime>
  <Words>1046</Words>
  <Application>Microsoft Office PowerPoint</Application>
  <PresentationFormat>Bildspel på skärmen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2013 BSK-F/06</dc:title>
  <dc:creator>Chris</dc:creator>
  <cp:lastModifiedBy>Eriksson Martin</cp:lastModifiedBy>
  <cp:revision>478</cp:revision>
  <cp:lastPrinted>2017-11-10T05:58:16Z</cp:lastPrinted>
  <dcterms:created xsi:type="dcterms:W3CDTF">2013-02-05T15:22:15Z</dcterms:created>
  <dcterms:modified xsi:type="dcterms:W3CDTF">2024-03-07T19:53:32Z</dcterms:modified>
</cp:coreProperties>
</file>