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3" r:id="rId9"/>
    <p:sldId id="261" r:id="rId10"/>
    <p:sldId id="262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Nolkrantz" userId="325d4a75-9edb-4b21-93bc-0e7e0cc59d20" providerId="ADAL" clId="{4D0F5844-E471-4E8C-8251-137B0C39C5BE}"/>
    <pc:docChg chg="modSld">
      <pc:chgData name="Daniel Nolkrantz" userId="325d4a75-9edb-4b21-93bc-0e7e0cc59d20" providerId="ADAL" clId="{4D0F5844-E471-4E8C-8251-137B0C39C5BE}" dt="2023-04-27T12:12:16.384" v="37" actId="20577"/>
      <pc:docMkLst>
        <pc:docMk/>
      </pc:docMkLst>
      <pc:sldChg chg="modSp mod">
        <pc:chgData name="Daniel Nolkrantz" userId="325d4a75-9edb-4b21-93bc-0e7e0cc59d20" providerId="ADAL" clId="{4D0F5844-E471-4E8C-8251-137B0C39C5BE}" dt="2023-04-27T12:12:16.384" v="37" actId="20577"/>
        <pc:sldMkLst>
          <pc:docMk/>
          <pc:sldMk cId="790451624" sldId="262"/>
        </pc:sldMkLst>
        <pc:spChg chg="mod">
          <ac:chgData name="Daniel Nolkrantz" userId="325d4a75-9edb-4b21-93bc-0e7e0cc59d20" providerId="ADAL" clId="{4D0F5844-E471-4E8C-8251-137B0C39C5BE}" dt="2023-04-27T12:12:16.384" v="37" actId="20577"/>
          <ac:spMkLst>
            <pc:docMk/>
            <pc:sldMk cId="790451624" sldId="262"/>
            <ac:spMk id="3" creationId="{9F7160DC-1D54-AFC5-CEA6-4CB9B420395B}"/>
          </ac:spMkLst>
        </pc:spChg>
      </pc:sldChg>
      <pc:sldChg chg="modSp mod">
        <pc:chgData name="Daniel Nolkrantz" userId="325d4a75-9edb-4b21-93bc-0e7e0cc59d20" providerId="ADAL" clId="{4D0F5844-E471-4E8C-8251-137B0C39C5BE}" dt="2023-04-27T12:10:15.174" v="19" actId="1035"/>
        <pc:sldMkLst>
          <pc:docMk/>
          <pc:sldMk cId="1528959723" sldId="263"/>
        </pc:sldMkLst>
        <pc:picChg chg="mod">
          <ac:chgData name="Daniel Nolkrantz" userId="325d4a75-9edb-4b21-93bc-0e7e0cc59d20" providerId="ADAL" clId="{4D0F5844-E471-4E8C-8251-137B0C39C5BE}" dt="2023-04-27T12:10:15.174" v="19" actId="1035"/>
          <ac:picMkLst>
            <pc:docMk/>
            <pc:sldMk cId="1528959723" sldId="263"/>
            <ac:picMk id="7" creationId="{0E1F9847-55B2-AAFA-4B7A-31F9DDC525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D855-C6FD-788B-48D3-1920061C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1AA0F-20EC-4B97-28A2-422812900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000D2-3703-F1EE-04BD-76E0A4CC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CF5D-B603-2AC8-DC1E-EAE5B517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1EE4-9DF2-C06B-13D9-FADA7A04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3F5E-4F7B-5AE9-1703-E3C59EBC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5EDA7-BDDF-8250-ECCC-2670CA635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D4F56-4E3C-804D-58C3-9BD26B918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BD27-8183-BFA9-0728-EDA81CFC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18BF-B71B-73B2-0C55-2009DF41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5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0BDD53-ABFA-1D7E-44EC-C02D076BB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08B40-4E6A-E6A1-A3E8-A667F3521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E8233-242E-15B2-EE9A-ED34E88F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CC7D-810D-5570-90FB-9C2EAB11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B9CE-0BE2-3E3C-3760-977E704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9F8C-3F6C-124C-5347-6345B17F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3CBF-A6C6-5EB2-8B9D-B177FD874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09F82-6E47-9E1D-38FD-B89A31C5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2DB3E-485C-1382-8630-6D2EA22E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35D7-8EE0-926B-4BC3-DCD2CA96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2A98-30E7-70AF-274B-7737A281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78B82-8C61-DD91-7D59-4514839F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7D2E-CD3D-FF03-AFA1-38B13B6D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4B61-78D4-F382-6197-5952A11A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0D94A-796D-ADBB-E8E4-93380759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4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BBD7-10B1-742D-6F55-472BFCB1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D495-319B-793C-F5D0-9389728F9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BB1B6-F6E6-2F6E-F8B4-8ED24DBD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DAC5E-87B9-112A-4DE4-8F3CA160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EEF3C-17DC-B18F-1AB7-2AE66F81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09998-A54A-38B1-AEDA-80473E0C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8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5507-6D7D-C2CF-D9B7-BC96C3F3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78163-1B0D-16B5-B754-D5FC450C9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BBD2F-1B0E-443E-A298-E2037259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68361-733B-9B4C-6496-0612D5B4D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BC738-9867-95D6-20C1-692305EFF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27158-A447-567E-0761-926E9B7D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D1659E-91CA-A251-8C52-9B4A3757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CE590-B645-1237-6E12-369E6CFA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8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F9AF-5468-6E8F-06D3-F1769A19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2AE7F-CBC1-B366-1E1F-CB9EBAB5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1CDC4-2C6E-4700-3300-5736A6E4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089F5-7F5F-F984-4010-AD980E70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3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5C97C-648E-F635-51CA-5ACE5998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74321-FCCF-7DE6-89F3-2B16AB75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75DAB-6A61-B8BD-32A5-71BEBBA1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19E5-60C9-17D5-64AB-EF458F08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561D-1477-C1E5-01FB-2D1620AC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F5016-46D7-6369-AAAF-62BF4027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74B12-6BC6-362A-A280-1FF623F3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CFE1C-F230-27F2-96A7-84B6C80B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4EA4A-BCDC-045E-0ABA-740A13B7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7AE5-2C9F-4A27-8321-B0DA21B3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0FAA8-FEBC-C6CD-D7BC-922AC2F71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682DD-C295-A1E9-AE16-B5FA49534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0B0CE-44BB-85AF-FB6B-B4854162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8C20D-6026-B47B-C626-F2F8FEF8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6CF3-469D-38E1-7392-1CEC225F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4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0D11B-E187-DDB2-525E-3BF45CCA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CB8AC-8651-E938-05E3-5E4C0FD58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BF80A-5976-EB88-8C8C-39B59AA1C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842D-666A-40EA-886B-C2A94D3F21F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B22E4-BCBA-3201-05A2-B233396E6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DB1BA-5262-D216-18E0-A6CD24388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2012-1496-45A2-9AFF-D3CD820A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barkaros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barkaros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834C-97A3-86BA-9B53-16B24207C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BSK P11 föräldramöte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F3A55-95E5-AA1F-07DF-55287A964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2023-04-27</a:t>
            </a:r>
            <a:endParaRPr lang="en-US" dirty="0"/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7E5A162B-36FE-EA47-CBA9-F118B796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2116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30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dirty="0"/>
              <a:t>BSK P11:</a:t>
            </a:r>
          </a:p>
          <a:p>
            <a:pPr lvl="2"/>
            <a:r>
              <a:rPr lang="sv-SE" dirty="0"/>
              <a:t>här trivs jag och mår bra</a:t>
            </a:r>
          </a:p>
          <a:p>
            <a:pPr lvl="2"/>
            <a:r>
              <a:rPr lang="sv-SE" dirty="0"/>
              <a:t>här känner jag fotbollsglädje</a:t>
            </a:r>
          </a:p>
          <a:p>
            <a:pPr lvl="2"/>
            <a:r>
              <a:rPr lang="sv-SE" dirty="0"/>
              <a:t>här utvecklas jag som spelare och människa</a:t>
            </a:r>
          </a:p>
          <a:p>
            <a:pPr lvl="2"/>
            <a:r>
              <a:rPr lang="sv-SE" dirty="0"/>
              <a:t>här känner jag mig del av ett lag</a:t>
            </a:r>
          </a:p>
          <a:p>
            <a:pPr lvl="1"/>
            <a:r>
              <a:rPr lang="sv-SE" dirty="0"/>
              <a:t>Vi alla, ledare, spelare och föräldrar, hjälps åt skapa detta</a:t>
            </a:r>
          </a:p>
          <a:p>
            <a:pPr lvl="2"/>
            <a:r>
              <a:rPr lang="sv-SE" dirty="0"/>
              <a:t>Match för fotbollsglädje och utveckling – inte för att vinna!</a:t>
            </a:r>
          </a:p>
          <a:p>
            <a:pPr lvl="2"/>
            <a:r>
              <a:rPr lang="sv-SE" dirty="0"/>
              <a:t>Coachning under match – sköter coacher (inte publik)</a:t>
            </a:r>
          </a:p>
          <a:p>
            <a:pPr lvl="2"/>
            <a:r>
              <a:rPr lang="sv-SE"/>
              <a:t>Kom och stötta</a:t>
            </a:r>
            <a:r>
              <a:rPr lang="sv-SE" dirty="0"/>
              <a:t>, peppa, heja </a:t>
            </a:r>
            <a:r>
              <a:rPr lang="sv-SE" dirty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sv-SE" dirty="0">
                <a:sym typeface="Wingdings" panose="05000000000000000000" pitchFamily="2" charset="2"/>
              </a:rPr>
              <a:t>Hör ni något tokigt som hänt mellan killarna – berätta</a:t>
            </a:r>
          </a:p>
          <a:p>
            <a:pPr lvl="2"/>
            <a:r>
              <a:rPr lang="sv-SE" dirty="0">
                <a:sym typeface="Wingdings" panose="05000000000000000000" pitchFamily="2" charset="2"/>
              </a:rPr>
              <a:t>…</a:t>
            </a:r>
            <a:endParaRPr lang="sv-SE" dirty="0"/>
          </a:p>
          <a:p>
            <a:pPr lvl="2"/>
            <a:endParaRPr lang="sv-SE" dirty="0"/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6F1999A1-5635-9608-7875-EBAC7987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45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Sommaren och hösten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dirty="0"/>
              <a:t>Cup Roslagen 16-19 juni</a:t>
            </a:r>
          </a:p>
          <a:p>
            <a:pPr lvl="2"/>
            <a:r>
              <a:rPr lang="sv-SE" dirty="0"/>
              <a:t>2 lag – lite tight</a:t>
            </a:r>
          </a:p>
          <a:p>
            <a:pPr lvl="2"/>
            <a:r>
              <a:rPr lang="sv-SE" dirty="0"/>
              <a:t>Hejaklack förhöjer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  <a:p>
            <a:pPr lvl="1"/>
            <a:r>
              <a:rPr lang="sv-SE" dirty="0"/>
              <a:t>Träningsläger Riddarhyttan 19-20 aug (</a:t>
            </a:r>
            <a:r>
              <a:rPr lang="sv-SE" dirty="0" err="1"/>
              <a:t>ev</a:t>
            </a:r>
            <a:r>
              <a:rPr lang="sv-SE" dirty="0"/>
              <a:t> flytt </a:t>
            </a:r>
            <a:r>
              <a:rPr lang="sv-SE" dirty="0" err="1"/>
              <a:t>pga</a:t>
            </a:r>
            <a:r>
              <a:rPr lang="sv-SE"/>
              <a:t> fotbollens dag) </a:t>
            </a:r>
            <a:endParaRPr lang="sv-SE" dirty="0"/>
          </a:p>
          <a:p>
            <a:pPr lvl="1"/>
            <a:r>
              <a:rPr lang="sv-SE" dirty="0"/>
              <a:t>Cup oktober</a:t>
            </a:r>
          </a:p>
          <a:p>
            <a:pPr lvl="2"/>
            <a:endParaRPr lang="sv-SE" dirty="0"/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F7BAFC79-20AB-204C-6581-51FAF6E1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1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Föräldrauppdrag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dirty="0"/>
              <a:t>Valborg</a:t>
            </a:r>
          </a:p>
          <a:p>
            <a:pPr lvl="1"/>
            <a:r>
              <a:rPr lang="sv-SE" dirty="0"/>
              <a:t>BSK 100+1 år</a:t>
            </a:r>
          </a:p>
          <a:p>
            <a:pPr lvl="1"/>
            <a:r>
              <a:rPr lang="sv-SE" dirty="0"/>
              <a:t>Kiosk</a:t>
            </a:r>
          </a:p>
          <a:p>
            <a:pPr lvl="1"/>
            <a:r>
              <a:rPr lang="sv-SE" dirty="0"/>
              <a:t>Lagförälder sökes!</a:t>
            </a:r>
          </a:p>
          <a:p>
            <a:pPr lvl="1"/>
            <a:r>
              <a:rPr lang="sv-SE" dirty="0"/>
              <a:t>Vill vi kunna göra något lite extra med laget </a:t>
            </a:r>
            <a:r>
              <a:rPr lang="sv-SE" dirty="0" err="1"/>
              <a:t>mha</a:t>
            </a:r>
            <a:r>
              <a:rPr lang="sv-SE" dirty="0"/>
              <a:t> lagkassa?</a:t>
            </a:r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CED1ADF9-81AE-44DB-A113-F2A6E556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44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AB67-1565-F693-B359-694B9313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828DF-DBE1-B0EF-1BDF-91379002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Spelartrupp och ledarstab</a:t>
            </a:r>
          </a:p>
          <a:p>
            <a:r>
              <a:rPr lang="sv-SE" dirty="0"/>
              <a:t>Fotbollsveckan</a:t>
            </a:r>
          </a:p>
          <a:p>
            <a:pPr lvl="1"/>
            <a:r>
              <a:rPr lang="sv-SE" dirty="0"/>
              <a:t>Träningar</a:t>
            </a:r>
          </a:p>
          <a:p>
            <a:pPr lvl="1"/>
            <a:r>
              <a:rPr lang="sv-SE" dirty="0"/>
              <a:t>Matcher</a:t>
            </a:r>
          </a:p>
          <a:p>
            <a:r>
              <a:rPr lang="sv-SE" dirty="0"/>
              <a:t>Regler och kultur</a:t>
            </a:r>
          </a:p>
          <a:p>
            <a:pPr lvl="1"/>
            <a:r>
              <a:rPr lang="sv-SE" dirty="0"/>
              <a:t>P11:s Grundregler</a:t>
            </a:r>
          </a:p>
          <a:p>
            <a:pPr lvl="1"/>
            <a:r>
              <a:rPr lang="sv-SE" dirty="0"/>
              <a:t>Kultur</a:t>
            </a:r>
          </a:p>
          <a:p>
            <a:r>
              <a:rPr lang="sv-SE" dirty="0"/>
              <a:t>Sommaren och hösten</a:t>
            </a:r>
          </a:p>
          <a:p>
            <a:pPr lvl="1"/>
            <a:r>
              <a:rPr lang="sv-SE" dirty="0"/>
              <a:t>Cup Roslagen 16-19 juni</a:t>
            </a:r>
          </a:p>
          <a:p>
            <a:pPr lvl="1"/>
            <a:r>
              <a:rPr lang="sv-SE" dirty="0"/>
              <a:t>Träningsläger Riddarhyttan</a:t>
            </a:r>
          </a:p>
          <a:p>
            <a:pPr lvl="1"/>
            <a:r>
              <a:rPr lang="sv-SE" dirty="0"/>
              <a:t>Cup oktober</a:t>
            </a:r>
          </a:p>
          <a:p>
            <a:r>
              <a:rPr lang="sv-SE" dirty="0"/>
              <a:t>Föräldrauppdrag</a:t>
            </a:r>
          </a:p>
          <a:p>
            <a:r>
              <a:rPr lang="sv-SE" dirty="0"/>
              <a:t>Spelarregistrering</a:t>
            </a:r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AD15EB34-B14C-1E1A-D2EB-EA711CB1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1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Spelartrupp och ledarstab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29 spelare</a:t>
            </a:r>
          </a:p>
          <a:p>
            <a:pPr lvl="1"/>
            <a:r>
              <a:rPr lang="sv-SE" dirty="0"/>
              <a:t>Sedan 2022: 26-1+4 </a:t>
            </a:r>
            <a:r>
              <a:rPr lang="sv-SE" dirty="0" err="1"/>
              <a:t>st</a:t>
            </a:r>
            <a:endParaRPr lang="sv-SE" dirty="0"/>
          </a:p>
          <a:p>
            <a:r>
              <a:rPr lang="sv-SE" dirty="0"/>
              <a:t>Ledarstab</a:t>
            </a:r>
          </a:p>
          <a:p>
            <a:pPr lvl="1"/>
            <a:r>
              <a:rPr lang="sv-SE" dirty="0"/>
              <a:t>Lagledare: Erik Andersson</a:t>
            </a:r>
          </a:p>
          <a:p>
            <a:pPr lvl="1"/>
            <a:r>
              <a:rPr lang="sv-SE" dirty="0"/>
              <a:t>Tränare: Johan Rapp, Niclas </a:t>
            </a:r>
            <a:r>
              <a:rPr lang="sv-SE" dirty="0" err="1"/>
              <a:t>Moell</a:t>
            </a:r>
            <a:r>
              <a:rPr lang="sv-SE" dirty="0"/>
              <a:t>, Daniel Nolkrantz (sammanhållande)</a:t>
            </a:r>
          </a:p>
          <a:p>
            <a:pPr lvl="1"/>
            <a:r>
              <a:rPr lang="sv-SE" dirty="0"/>
              <a:t>Assisterande tränare: Maria </a:t>
            </a:r>
            <a:r>
              <a:rPr lang="sv-SE" dirty="0" err="1"/>
              <a:t>Grandin</a:t>
            </a:r>
            <a:r>
              <a:rPr lang="sv-SE" dirty="0"/>
              <a:t>, Patrik Karlsson, Haris </a:t>
            </a:r>
            <a:r>
              <a:rPr lang="sv-SE" dirty="0" err="1"/>
              <a:t>Hadzic</a:t>
            </a:r>
            <a:r>
              <a:rPr lang="sv-SE" dirty="0"/>
              <a:t>, Jonas Holmberg</a:t>
            </a:r>
          </a:p>
          <a:p>
            <a:pPr lvl="1"/>
            <a:r>
              <a:rPr lang="sv-SE" dirty="0"/>
              <a:t>Backup-ledare: </a:t>
            </a:r>
            <a:r>
              <a:rPr lang="sv-SE" dirty="0" err="1"/>
              <a:t>Lalo</a:t>
            </a:r>
            <a:r>
              <a:rPr lang="sv-SE" dirty="0"/>
              <a:t> </a:t>
            </a:r>
            <a:r>
              <a:rPr lang="sv-SE" dirty="0" err="1"/>
              <a:t>Rostam</a:t>
            </a:r>
            <a:r>
              <a:rPr lang="sv-SE" dirty="0"/>
              <a:t>, Peter Berg</a:t>
            </a:r>
          </a:p>
        </p:txBody>
      </p:sp>
      <p:pic>
        <p:nvPicPr>
          <p:cNvPr id="5" name="Picture 4" descr="2773740">
            <a:hlinkClick r:id="rId2"/>
            <a:extLst>
              <a:ext uri="{FF2B5EF4-FFF2-40B4-BE49-F238E27FC236}">
                <a16:creationId xmlns:a16="http://schemas.microsoft.com/office/drawing/2014/main" id="{130803DE-65D3-E2F0-4E10-1D034C39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78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Fotbollsveckan: Träningar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Tisdagar: Egna träningar</a:t>
            </a:r>
          </a:p>
          <a:p>
            <a:r>
              <a:rPr lang="sv-SE" dirty="0"/>
              <a:t>Onsdagar: </a:t>
            </a:r>
            <a:r>
              <a:rPr lang="sv-SE" dirty="0" err="1"/>
              <a:t>Coerver</a:t>
            </a:r>
            <a:r>
              <a:rPr lang="sv-SE" dirty="0"/>
              <a:t> 5 gånger från 10 maj (egna träningar innan och efter)</a:t>
            </a:r>
          </a:p>
          <a:p>
            <a:r>
              <a:rPr lang="sv-SE" dirty="0"/>
              <a:t>Målvaktsträningar</a:t>
            </a:r>
          </a:p>
          <a:p>
            <a:pPr lvl="1"/>
            <a:r>
              <a:rPr lang="sv-SE" dirty="0"/>
              <a:t>MV-</a:t>
            </a:r>
            <a:r>
              <a:rPr lang="sv-SE" dirty="0" err="1"/>
              <a:t>Coerver</a:t>
            </a:r>
            <a:r>
              <a:rPr lang="sv-SE" dirty="0"/>
              <a:t>: 4 måndagar på våren, 4 på hösten</a:t>
            </a:r>
          </a:p>
          <a:p>
            <a:pPr lvl="1"/>
            <a:r>
              <a:rPr lang="sv-SE" dirty="0"/>
              <a:t>Egna: 8 onsdagar</a:t>
            </a:r>
          </a:p>
          <a:p>
            <a:r>
              <a:rPr lang="sv-SE" dirty="0"/>
              <a:t>Kallelse går ut i förväg, öppen fram till träningsstart</a:t>
            </a:r>
          </a:p>
          <a:p>
            <a:pPr lvl="1"/>
            <a:r>
              <a:rPr lang="sv-SE" dirty="0"/>
              <a:t>Anmäl så fort det går</a:t>
            </a:r>
          </a:p>
          <a:p>
            <a:pPr lvl="1"/>
            <a:r>
              <a:rPr lang="sv-SE" dirty="0"/>
              <a:t>Vid återbud: Ändra anmälan</a:t>
            </a:r>
          </a:p>
          <a:p>
            <a:pPr lvl="1"/>
            <a:r>
              <a:rPr lang="sv-SE" u="sng" dirty="0"/>
              <a:t>VIKTIGT FÖR KVALITETEN PÅ TRÄNINGARNA!</a:t>
            </a:r>
          </a:p>
          <a:p>
            <a:pPr lvl="1"/>
            <a:r>
              <a:rPr lang="sv-SE" u="sng" dirty="0"/>
              <a:t>SLARV GER LEDARNA EXTRAARBETE!</a:t>
            </a:r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03D37CAF-C632-56BE-9E21-35B6CCD3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56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Fotbollsveckan: Seriematcher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egna lag anmälda i serie, 7m7</a:t>
            </a:r>
          </a:p>
          <a:p>
            <a:pPr lvl="1"/>
            <a:r>
              <a:rPr lang="sv-SE" dirty="0"/>
              <a:t>Våra huvudmatcher med laget, rotation</a:t>
            </a:r>
          </a:p>
          <a:p>
            <a:r>
              <a:rPr lang="sv-SE" dirty="0"/>
              <a:t>Påfyllning hos P10, 9m9</a:t>
            </a:r>
          </a:p>
          <a:p>
            <a:pPr lvl="1"/>
            <a:r>
              <a:rPr lang="sv-SE" dirty="0"/>
              <a:t>Prova på i förtid, rotation, många men inte alla</a:t>
            </a:r>
          </a:p>
          <a:p>
            <a:r>
              <a:rPr lang="sv-SE" dirty="0"/>
              <a:t>Ibland torsdagsmatcher (hemma), resten </a:t>
            </a:r>
            <a:r>
              <a:rPr lang="sv-SE" dirty="0" err="1"/>
              <a:t>helgmatcher</a:t>
            </a:r>
            <a:endParaRPr lang="sv-SE" dirty="0"/>
          </a:p>
          <a:p>
            <a:r>
              <a:rPr lang="sv-SE" dirty="0"/>
              <a:t>Samåkning till bortamatcher – flagga lediga platser i anmälan</a:t>
            </a:r>
          </a:p>
          <a:p>
            <a:r>
              <a:rPr lang="sv-SE" dirty="0"/>
              <a:t>Kallelse, till dem som tränar:</a:t>
            </a:r>
          </a:p>
          <a:p>
            <a:pPr lvl="1"/>
            <a:r>
              <a:rPr lang="sv-SE" dirty="0"/>
              <a:t>Svara så fort som möjligt för att </a:t>
            </a:r>
            <a:r>
              <a:rPr lang="sv-SE"/>
              <a:t>underlätta ledararbetet</a:t>
            </a:r>
            <a:endParaRPr lang="sv-SE" dirty="0"/>
          </a:p>
          <a:p>
            <a:pPr lvl="1"/>
            <a:r>
              <a:rPr lang="sv-SE" dirty="0"/>
              <a:t>Uteblivet svar = deltar ej, ersättare kallas in, ingen efteranmälan</a:t>
            </a:r>
          </a:p>
          <a:p>
            <a:pPr lvl="1"/>
            <a:r>
              <a:rPr lang="sv-SE" dirty="0"/>
              <a:t>Vid återbud, kontakta någon av ledarna som ska vara med på matchen</a:t>
            </a:r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034A28B9-A49E-2E1F-E876-480DB5E0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4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Fotbollsveckan: Utrustning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Bra klädsel</a:t>
            </a:r>
          </a:p>
          <a:p>
            <a:pPr lvl="1"/>
            <a:r>
              <a:rPr lang="sv-SE" dirty="0"/>
              <a:t>Lager på lager</a:t>
            </a:r>
          </a:p>
          <a:p>
            <a:pPr lvl="1"/>
            <a:r>
              <a:rPr lang="sv-SE" dirty="0"/>
              <a:t>Mössa, vantar</a:t>
            </a:r>
          </a:p>
          <a:p>
            <a:r>
              <a:rPr lang="sv-SE" dirty="0"/>
              <a:t>Benskydd, skor</a:t>
            </a:r>
          </a:p>
          <a:p>
            <a:r>
              <a:rPr lang="sv-SE" dirty="0"/>
              <a:t>Matchställ</a:t>
            </a:r>
          </a:p>
          <a:p>
            <a:pPr lvl="1"/>
            <a:r>
              <a:rPr lang="sv-SE" dirty="0"/>
              <a:t>Ordinarie: Röd tröja, blå shorts, röda strumpor (alltid hemma)</a:t>
            </a:r>
          </a:p>
          <a:p>
            <a:pPr lvl="1"/>
            <a:r>
              <a:rPr lang="sv-SE" dirty="0"/>
              <a:t>Annan kombination kan förekomma på bortamatch, står i kallelse </a:t>
            </a:r>
          </a:p>
          <a:p>
            <a:pPr lvl="1"/>
            <a:endParaRPr lang="sv-SE" dirty="0"/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C73CEDBA-A16E-2593-892A-209BF503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0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Fotbollsveckan: Sova, äta, dricka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Grabbarna större, träningar och matcher tuffare</a:t>
            </a:r>
          </a:p>
          <a:p>
            <a:r>
              <a:rPr lang="sv-SE" dirty="0"/>
              <a:t>Kom…</a:t>
            </a:r>
          </a:p>
          <a:p>
            <a:pPr lvl="1"/>
            <a:r>
              <a:rPr lang="sv-SE" dirty="0"/>
              <a:t>utvilad</a:t>
            </a:r>
          </a:p>
          <a:p>
            <a:pPr lvl="1"/>
            <a:r>
              <a:rPr lang="sv-SE" dirty="0"/>
              <a:t>med bra mat i magen</a:t>
            </a:r>
          </a:p>
          <a:p>
            <a:pPr lvl="1"/>
            <a:r>
              <a:rPr lang="sv-SE" dirty="0"/>
              <a:t>med fylld vattenflaska</a:t>
            </a:r>
          </a:p>
          <a:p>
            <a:pPr lvl="1"/>
            <a:r>
              <a:rPr lang="sv-SE" dirty="0"/>
              <a:t>med mellanmål i ryggsäcken (behövs ej alltid, men ofta)</a:t>
            </a:r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94EA1786-A1A9-0D9C-DBAE-E61DB20A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72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877-3E3E-1615-BB88-4FD5F57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Fotbollsveckan: Antal fotbollstillfällen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60DC-1D54-AFC5-CEA6-4CB9B420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7655" cy="4351338"/>
          </a:xfrm>
        </p:spPr>
        <p:txBody>
          <a:bodyPr>
            <a:normAutofit/>
          </a:bodyPr>
          <a:lstStyle/>
          <a:p>
            <a:pPr lvl="1"/>
            <a:endParaRPr lang="sv-SE" dirty="0"/>
          </a:p>
          <a:p>
            <a:pPr lvl="1"/>
            <a:r>
              <a:rPr lang="sv-SE" dirty="0"/>
              <a:t>Skolgårdsfotboll och spontanfotboll!</a:t>
            </a:r>
          </a:p>
          <a:p>
            <a:pPr lvl="1"/>
            <a:r>
              <a:rPr lang="sv-SE" dirty="0"/>
              <a:t>Organiserat, per spelare och vecka:</a:t>
            </a:r>
          </a:p>
          <a:p>
            <a:pPr lvl="2"/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träningar (+målvaktsträning)</a:t>
            </a:r>
          </a:p>
          <a:p>
            <a:pPr lvl="2"/>
            <a:r>
              <a:rPr lang="sv-SE" dirty="0"/>
              <a:t>1 </a:t>
            </a:r>
            <a:r>
              <a:rPr lang="sv-SE" dirty="0" err="1"/>
              <a:t>st</a:t>
            </a:r>
            <a:r>
              <a:rPr lang="sv-SE" dirty="0"/>
              <a:t> match</a:t>
            </a:r>
          </a:p>
          <a:p>
            <a:pPr lvl="1"/>
            <a:r>
              <a:rPr lang="sv-SE" dirty="0"/>
              <a:t>Önskas fler organiserade tillfällen – hör av er, så kan vi i dialog försöka lösa det:</a:t>
            </a:r>
          </a:p>
          <a:p>
            <a:pPr marL="457200" lvl="1" indent="0">
              <a:buNone/>
            </a:pPr>
            <a:r>
              <a:rPr lang="sv-SE" dirty="0"/>
              <a:t>	daniel.nolkrantz@gmail.com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F9847-55B2-AAFA-4B7A-31F9DDC52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55" y="2241485"/>
            <a:ext cx="5394941" cy="3304971"/>
          </a:xfrm>
          <a:prstGeom prst="rect">
            <a:avLst/>
          </a:prstGeom>
        </p:spPr>
      </p:pic>
      <p:pic>
        <p:nvPicPr>
          <p:cNvPr id="4" name="Picture 4" descr="2773740">
            <a:hlinkClick r:id="rId3"/>
            <a:extLst>
              <a:ext uri="{FF2B5EF4-FFF2-40B4-BE49-F238E27FC236}">
                <a16:creationId xmlns:a16="http://schemas.microsoft.com/office/drawing/2014/main" id="{455E711E-606D-7235-FBF7-15F4E2DB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95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C807-DFF1-4745-9E0A-1965D82C8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93928"/>
            <a:ext cx="10363200" cy="1289560"/>
          </a:xfrm>
        </p:spPr>
        <p:txBody>
          <a:bodyPr>
            <a:normAutofit/>
          </a:bodyPr>
          <a:lstStyle/>
          <a:p>
            <a:r>
              <a:rPr lang="sv-SE" sz="4000" b="1" dirty="0"/>
              <a:t>P11:s Grundregler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6BD89-F0E1-4587-8539-24A96F91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325334"/>
            <a:ext cx="9906000" cy="5232898"/>
          </a:xfrm>
        </p:spPr>
        <p:txBody>
          <a:bodyPr/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sv-SE" sz="2800" dirty="0"/>
              <a:t>Jag uppträder </a:t>
            </a:r>
            <a:r>
              <a:rPr lang="sv-SE" sz="2800" b="1" dirty="0"/>
              <a:t>positivt</a:t>
            </a:r>
            <a:r>
              <a:rPr lang="sv-SE" sz="2800" dirty="0"/>
              <a:t> och </a:t>
            </a:r>
            <a:r>
              <a:rPr lang="sv-SE" sz="2800" b="1" dirty="0"/>
              <a:t>peppar</a:t>
            </a:r>
            <a:r>
              <a:rPr lang="sv-SE" sz="2800" dirty="0"/>
              <a:t> mina lagkompisar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v-SE" sz="2800" dirty="0"/>
              <a:t>Jag </a:t>
            </a:r>
            <a:r>
              <a:rPr lang="sv-SE" sz="2800" b="1" dirty="0"/>
              <a:t>spelar fotboll </a:t>
            </a:r>
            <a:r>
              <a:rPr lang="sv-SE" sz="2800" dirty="0"/>
              <a:t>på träning och match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v-SE" sz="2800" dirty="0"/>
              <a:t>Jag </a:t>
            </a:r>
            <a:r>
              <a:rPr lang="sv-SE" sz="2800" b="1" dirty="0"/>
              <a:t>gör mitt bästa </a:t>
            </a:r>
            <a:r>
              <a:rPr lang="sv-SE" sz="2800" dirty="0"/>
              <a:t>hela tiden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v-SE" sz="2800" dirty="0"/>
              <a:t>När tränaren </a:t>
            </a:r>
            <a:r>
              <a:rPr lang="sv-SE" sz="2800" b="1" dirty="0"/>
              <a:t>blåser</a:t>
            </a:r>
            <a:r>
              <a:rPr lang="sv-SE" sz="2800" dirty="0"/>
              <a:t> </a:t>
            </a:r>
            <a:r>
              <a:rPr lang="sv-SE" sz="2800" b="1" dirty="0"/>
              <a:t>springer</a:t>
            </a:r>
            <a:r>
              <a:rPr lang="sv-SE" sz="2800" dirty="0"/>
              <a:t> jag dit </a:t>
            </a:r>
            <a:r>
              <a:rPr lang="sv-SE" sz="2800" b="1" dirty="0"/>
              <a:t>direkt</a:t>
            </a:r>
            <a:r>
              <a:rPr lang="sv-SE" sz="2800" dirty="0"/>
              <a:t>, står </a:t>
            </a:r>
            <a:r>
              <a:rPr lang="sv-SE" sz="2800" b="1" dirty="0"/>
              <a:t>still</a:t>
            </a:r>
            <a:r>
              <a:rPr lang="sv-SE" sz="2800" dirty="0"/>
              <a:t> och </a:t>
            </a:r>
            <a:r>
              <a:rPr lang="sv-SE" sz="2800" b="1" dirty="0"/>
              <a:t>lyssnar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v-SE" sz="2800" dirty="0"/>
              <a:t>Vi</a:t>
            </a:r>
            <a:r>
              <a:rPr lang="sv-SE" sz="2800" b="1" dirty="0"/>
              <a:t> hjälps åt </a:t>
            </a:r>
            <a:r>
              <a:rPr lang="sv-SE" sz="2800" dirty="0"/>
              <a:t>att samla in </a:t>
            </a:r>
            <a:r>
              <a:rPr lang="sv-SE" sz="2800" b="1" dirty="0"/>
              <a:t>bollar</a:t>
            </a:r>
            <a:r>
              <a:rPr lang="sv-SE" sz="2800" dirty="0"/>
              <a:t> mm efter träningen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v-SE" sz="2800" dirty="0"/>
              <a:t>Orkar</a:t>
            </a:r>
            <a:r>
              <a:rPr lang="sv-SE" sz="2800" b="1" dirty="0"/>
              <a:t> </a:t>
            </a:r>
            <a:r>
              <a:rPr lang="sv-SE" sz="2800" dirty="0"/>
              <a:t>jag inte följa reglerna får jag ta paus under träningen. Upprepas det behöver förälder </a:t>
            </a:r>
            <a:r>
              <a:rPr lang="sv-SE" sz="2800"/>
              <a:t>vara med tills </a:t>
            </a:r>
            <a:r>
              <a:rPr lang="sv-SE" sz="2800" dirty="0"/>
              <a:t>det blir bättre.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7C60A90-15C3-4029-B1FA-8AC60D25A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100478"/>
            <a:ext cx="2305050" cy="1290828"/>
          </a:xfrm>
          <a:prstGeom prst="rect">
            <a:avLst/>
          </a:prstGeom>
        </p:spPr>
      </p:pic>
      <p:pic>
        <p:nvPicPr>
          <p:cNvPr id="4" name="Picture 4" descr="2773740">
            <a:hlinkClick r:id="rId3"/>
            <a:extLst>
              <a:ext uri="{FF2B5EF4-FFF2-40B4-BE49-F238E27FC236}">
                <a16:creationId xmlns:a16="http://schemas.microsoft.com/office/drawing/2014/main" id="{86DD459A-D28B-AC1C-3B8F-A0FC8E3A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167687" y="2833687"/>
            <a:ext cx="685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08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566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BSK P11 föräldramöte</vt:lpstr>
      <vt:lpstr>Agenda</vt:lpstr>
      <vt:lpstr>Spelartrupp och ledarstab</vt:lpstr>
      <vt:lpstr>Fotbollsveckan: Träningar</vt:lpstr>
      <vt:lpstr>Fotbollsveckan: Seriematcher</vt:lpstr>
      <vt:lpstr>Fotbollsveckan: Utrustning</vt:lpstr>
      <vt:lpstr>Fotbollsveckan: Sova, äta, dricka</vt:lpstr>
      <vt:lpstr>Fotbollsveckan: Antal fotbollstillfällen</vt:lpstr>
      <vt:lpstr>P11:s Grundregler</vt:lpstr>
      <vt:lpstr>Kultur</vt:lpstr>
      <vt:lpstr>Sommaren och hösten</vt:lpstr>
      <vt:lpstr>Föräldrauppdrag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BSK P11 föräldramöte</dc:title>
  <dc:creator>Daniel Nolkrantz</dc:creator>
  <cp:lastModifiedBy>Daniel Nolkrantz</cp:lastModifiedBy>
  <cp:revision>2</cp:revision>
  <dcterms:created xsi:type="dcterms:W3CDTF">2023-04-24T18:28:34Z</dcterms:created>
  <dcterms:modified xsi:type="dcterms:W3CDTF">2023-04-27T12:12:39Z</dcterms:modified>
</cp:coreProperties>
</file>