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4" r:id="rId3"/>
    <p:sldId id="267" r:id="rId4"/>
    <p:sldId id="277" r:id="rId5"/>
    <p:sldId id="278" r:id="rId6"/>
    <p:sldId id="269" r:id="rId7"/>
    <p:sldId id="279" r:id="rId8"/>
    <p:sldId id="280" r:id="rId9"/>
    <p:sldId id="275" r:id="rId10"/>
    <p:sldId id="273" r:id="rId11"/>
    <p:sldId id="274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520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Svenson" userId="0a050b46-fbcf-48d9-9537-9f1f3b22ffd4" providerId="ADAL" clId="{B49C93E2-398D-4E59-93E5-B18C9548D2A0}"/>
    <pc:docChg chg="undo custSel addSld delSld modSld">
      <pc:chgData name="Anders Svenson" userId="0a050b46-fbcf-48d9-9537-9f1f3b22ffd4" providerId="ADAL" clId="{B49C93E2-398D-4E59-93E5-B18C9548D2A0}" dt="2026-04-16T14:35:10.007" v="1171" actId="113"/>
      <pc:docMkLst>
        <pc:docMk/>
      </pc:docMkLst>
      <pc:sldChg chg="modSp mod">
        <pc:chgData name="Anders Svenson" userId="0a050b46-fbcf-48d9-9537-9f1f3b22ffd4" providerId="ADAL" clId="{B49C93E2-398D-4E59-93E5-B18C9548D2A0}" dt="2026-04-14T19:20:09.895" v="1016" actId="20577"/>
        <pc:sldMkLst>
          <pc:docMk/>
          <pc:sldMk cId="3617575540" sldId="264"/>
        </pc:sldMkLst>
        <pc:spChg chg="mod">
          <ac:chgData name="Anders Svenson" userId="0a050b46-fbcf-48d9-9537-9f1f3b22ffd4" providerId="ADAL" clId="{B49C93E2-398D-4E59-93E5-B18C9548D2A0}" dt="2026-04-14T19:20:09.895" v="1016" actId="20577"/>
          <ac:spMkLst>
            <pc:docMk/>
            <pc:sldMk cId="3617575540" sldId="264"/>
            <ac:spMk id="3" creationId="{873F2F55-F6F2-F65A-2CDB-143C11E9C1F8}"/>
          </ac:spMkLst>
        </pc:spChg>
      </pc:sldChg>
      <pc:sldChg chg="modSp mod">
        <pc:chgData name="Anders Svenson" userId="0a050b46-fbcf-48d9-9537-9f1f3b22ffd4" providerId="ADAL" clId="{B49C93E2-398D-4E59-93E5-B18C9548D2A0}" dt="2026-04-12T18:37:50.486" v="24" actId="20577"/>
        <pc:sldMkLst>
          <pc:docMk/>
          <pc:sldMk cId="2121727848" sldId="267"/>
        </pc:sldMkLst>
        <pc:graphicFrameChg chg="modGraphic">
          <ac:chgData name="Anders Svenson" userId="0a050b46-fbcf-48d9-9537-9f1f3b22ffd4" providerId="ADAL" clId="{B49C93E2-398D-4E59-93E5-B18C9548D2A0}" dt="2026-04-12T18:37:50.486" v="24" actId="20577"/>
          <ac:graphicFrameMkLst>
            <pc:docMk/>
            <pc:sldMk cId="2121727848" sldId="267"/>
            <ac:graphicFrameMk id="4" creationId="{936C276A-1826-F6CB-0994-474BE3C4140B}"/>
          </ac:graphicFrameMkLst>
        </pc:graphicFrameChg>
      </pc:sldChg>
      <pc:sldChg chg="modSp mod">
        <pc:chgData name="Anders Svenson" userId="0a050b46-fbcf-48d9-9537-9f1f3b22ffd4" providerId="ADAL" clId="{B49C93E2-398D-4E59-93E5-B18C9548D2A0}" dt="2026-04-12T19:08:45.148" v="150" actId="20577"/>
        <pc:sldMkLst>
          <pc:docMk/>
          <pc:sldMk cId="338347445" sldId="269"/>
        </pc:sldMkLst>
        <pc:spChg chg="mod">
          <ac:chgData name="Anders Svenson" userId="0a050b46-fbcf-48d9-9537-9f1f3b22ffd4" providerId="ADAL" clId="{B49C93E2-398D-4E59-93E5-B18C9548D2A0}" dt="2026-04-12T19:08:45.148" v="150" actId="20577"/>
          <ac:spMkLst>
            <pc:docMk/>
            <pc:sldMk cId="338347445" sldId="269"/>
            <ac:spMk id="3" creationId="{0CE4E5EC-98A6-7456-4868-A4CC5F019EAE}"/>
          </ac:spMkLst>
        </pc:spChg>
      </pc:sldChg>
      <pc:sldChg chg="modSp mod">
        <pc:chgData name="Anders Svenson" userId="0a050b46-fbcf-48d9-9537-9f1f3b22ffd4" providerId="ADAL" clId="{B49C93E2-398D-4E59-93E5-B18C9548D2A0}" dt="2026-04-12T19:10:24.694" v="157" actId="207"/>
        <pc:sldMkLst>
          <pc:docMk/>
          <pc:sldMk cId="65662870" sldId="275"/>
        </pc:sldMkLst>
        <pc:spChg chg="mod">
          <ac:chgData name="Anders Svenson" userId="0a050b46-fbcf-48d9-9537-9f1f3b22ffd4" providerId="ADAL" clId="{B49C93E2-398D-4E59-93E5-B18C9548D2A0}" dt="2026-04-12T19:10:24.694" v="157" actId="207"/>
          <ac:spMkLst>
            <pc:docMk/>
            <pc:sldMk cId="65662870" sldId="275"/>
            <ac:spMk id="3" creationId="{0CE4E5EC-98A6-7456-4868-A4CC5F019EAE}"/>
          </ac:spMkLst>
        </pc:spChg>
      </pc:sldChg>
      <pc:sldChg chg="modSp mod">
        <pc:chgData name="Anders Svenson" userId="0a050b46-fbcf-48d9-9537-9f1f3b22ffd4" providerId="ADAL" clId="{B49C93E2-398D-4E59-93E5-B18C9548D2A0}" dt="2026-04-14T19:43:15.026" v="1018" actId="20577"/>
        <pc:sldMkLst>
          <pc:docMk/>
          <pc:sldMk cId="2890775706" sldId="277"/>
        </pc:sldMkLst>
        <pc:spChg chg="mod">
          <ac:chgData name="Anders Svenson" userId="0a050b46-fbcf-48d9-9537-9f1f3b22ffd4" providerId="ADAL" clId="{B49C93E2-398D-4E59-93E5-B18C9548D2A0}" dt="2026-04-14T19:43:15.026" v="1018" actId="20577"/>
          <ac:spMkLst>
            <pc:docMk/>
            <pc:sldMk cId="2890775706" sldId="277"/>
            <ac:spMk id="3" creationId="{5EBD2A86-63C0-9033-E6BB-16B9F592F343}"/>
          </ac:spMkLst>
        </pc:spChg>
      </pc:sldChg>
      <pc:sldChg chg="modSp mod">
        <pc:chgData name="Anders Svenson" userId="0a050b46-fbcf-48d9-9537-9f1f3b22ffd4" providerId="ADAL" clId="{B49C93E2-398D-4E59-93E5-B18C9548D2A0}" dt="2026-04-16T14:35:10.007" v="1171" actId="113"/>
        <pc:sldMkLst>
          <pc:docMk/>
          <pc:sldMk cId="2683354607" sldId="278"/>
        </pc:sldMkLst>
        <pc:spChg chg="mod">
          <ac:chgData name="Anders Svenson" userId="0a050b46-fbcf-48d9-9537-9f1f3b22ffd4" providerId="ADAL" clId="{B49C93E2-398D-4E59-93E5-B18C9548D2A0}" dt="2026-04-16T14:35:10.007" v="1171" actId="113"/>
          <ac:spMkLst>
            <pc:docMk/>
            <pc:sldMk cId="2683354607" sldId="278"/>
            <ac:spMk id="3" creationId="{5EBD2A86-63C0-9033-E6BB-16B9F592F343}"/>
          </ac:spMkLst>
        </pc:spChg>
      </pc:sldChg>
      <pc:sldChg chg="modSp mod">
        <pc:chgData name="Anders Svenson" userId="0a050b46-fbcf-48d9-9537-9f1f3b22ffd4" providerId="ADAL" clId="{B49C93E2-398D-4E59-93E5-B18C9548D2A0}" dt="2026-04-14T19:17:41.489" v="998" actId="20577"/>
        <pc:sldMkLst>
          <pc:docMk/>
          <pc:sldMk cId="3930913535" sldId="279"/>
        </pc:sldMkLst>
        <pc:spChg chg="mod">
          <ac:chgData name="Anders Svenson" userId="0a050b46-fbcf-48d9-9537-9f1f3b22ffd4" providerId="ADAL" clId="{B49C93E2-398D-4E59-93E5-B18C9548D2A0}" dt="2026-04-14T19:17:41.489" v="998" actId="20577"/>
          <ac:spMkLst>
            <pc:docMk/>
            <pc:sldMk cId="3930913535" sldId="279"/>
            <ac:spMk id="3" creationId="{0CE4E5EC-98A6-7456-4868-A4CC5F019EAE}"/>
          </ac:spMkLst>
        </pc:spChg>
      </pc:sldChg>
      <pc:sldChg chg="modSp mod">
        <pc:chgData name="Anders Svenson" userId="0a050b46-fbcf-48d9-9537-9f1f3b22ffd4" providerId="ADAL" clId="{B49C93E2-398D-4E59-93E5-B18C9548D2A0}" dt="2026-04-16T14:33:41.487" v="1036" actId="20577"/>
        <pc:sldMkLst>
          <pc:docMk/>
          <pc:sldMk cId="3865210598" sldId="280"/>
        </pc:sldMkLst>
        <pc:spChg chg="mod">
          <ac:chgData name="Anders Svenson" userId="0a050b46-fbcf-48d9-9537-9f1f3b22ffd4" providerId="ADAL" clId="{B49C93E2-398D-4E59-93E5-B18C9548D2A0}" dt="2026-04-16T14:33:41.487" v="1036" actId="20577"/>
          <ac:spMkLst>
            <pc:docMk/>
            <pc:sldMk cId="3865210598" sldId="280"/>
            <ac:spMk id="3" creationId="{C3B268DD-C576-6FA0-AF62-CE3A7D3B35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6002F-5390-481D-A536-971D9CC7A192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666AF-AF96-4EE4-93D3-FEE9EE88B0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304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öp 🎁 Bästa prylarna för Fotbollsfesten! ➡️ Online på Coolstuff (2023)🪐">
            <a:extLst>
              <a:ext uri="{FF2B5EF4-FFF2-40B4-BE49-F238E27FC236}">
                <a16:creationId xmlns:a16="http://schemas.microsoft.com/office/drawing/2014/main" id="{B1A02012-D59C-E32A-14DC-1EB83C9296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7326" b="1"/>
          <a:stretch/>
        </p:blipFill>
        <p:spPr bwMode="auto">
          <a:xfrm>
            <a:off x="-304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C9CD293-C915-24D8-0F7C-4084D29DC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180" y="3160158"/>
            <a:ext cx="9144000" cy="1354217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rgbClr val="C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092EBA-F548-98F1-3267-33EBD355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78E123-B8BE-4EAB-3694-6A2DEA6A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953A1E-738B-74EC-7505-BF3DB7B6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3C4959D-8354-C913-77D4-B80B9A89DC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9190" y="772723"/>
            <a:ext cx="6439588" cy="189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E3FBFB-9B9E-6FD6-78DE-A21D84DE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AD6BB53-46E4-97CC-1697-575E6BB03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D85AA0-D029-A80A-EB52-837F0BCF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250D15-5086-9EB3-E066-717A2855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E6C3F3-78DF-1C41-B4FB-F179479C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37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5E84082-C935-35F6-E0EA-86AE463A9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BCD844E-EEC2-6FF5-62F9-92A36E29E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1B9A20-225D-2DDD-A4EC-34D53DB5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29BB7E-FB09-0597-FCDE-5DEF2195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7C6C71-8D5A-0738-F8A9-401396EA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20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5C3B04-A74A-DD37-B687-AB3BD31E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951532-2A4A-7289-B391-1526E5D9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364479-E47E-EEF6-BB8C-A1A4100F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9AD5B2-24FF-9186-5BF4-C7A46BBF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38EB00-165A-67C7-A987-B2205277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249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E0C61C-C2F4-E1B4-9A29-668E2195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1F010B-2FED-9552-84E3-80000FD21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CE480A-6A1B-C994-E2D3-7C9B2950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FA487B-A72F-2F49-456D-5CA86195C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FF6A00-ADE5-363F-7035-D81E44EF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50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1681D-9098-7EEE-0FB1-852982D3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3394FB-6527-8A3B-B8C3-620E185A0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25DB37-197C-B2BB-7C1B-83C0680F5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BE725DA-4941-E34C-E379-E2E6D069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851485-90C6-C2C4-BD33-F4341DA3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9124712-1D48-CE01-9373-C8DA2F09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08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27A86-5EBE-1F6F-8EF7-1FA44AF3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D977ED-98AA-53D0-C29D-2258F45F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071DC9-94D5-57F1-A6BE-B2F36DB0C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2B50AA8-6E18-A8D3-C965-1336AE08B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74F6A41-69E8-4D2A-2D91-A65D3CC47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168C52C-853F-8453-15EB-021D84EE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8367358-0122-D1F4-B352-53E8004F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C44F958-DC3F-E5DC-8458-8BC7E1C7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45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3FA5A1-A503-B5F3-2177-1F382B4E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992402-2640-2884-649B-A27E8A79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79E31E5-85DA-F28B-281E-ACAAB91E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0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F6A019-2353-1096-08B1-7CBFFAFE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D0D69EA-7016-62F9-8873-FC435CE1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7E25D0-8654-6400-FD5C-C483C668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08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F6A019-2353-1096-08B1-7CBFFAFE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D0D69EA-7016-62F9-8873-FC435CE1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7E25D0-8654-6400-FD5C-C483C668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587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D3768-BEB5-8819-757C-678452A0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E146B3-AF9D-EDBD-06FD-90D5715E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5A7854-726F-A266-BA59-EA1DC4D6E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DFA9EDE-11E0-D658-3476-3D9921B21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B8AB77-77C9-8DDB-9ACB-6C0DE7A7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7DF8E18-8287-6620-B3D7-F89ED7EF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22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F82655C-303E-BD10-996D-5EA8034E352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8630" y="6219040"/>
            <a:ext cx="567186" cy="504163"/>
          </a:xfrm>
          <a:prstGeom prst="rect">
            <a:avLst/>
          </a:prstGeom>
        </p:spPr>
      </p:pic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D88C217B-5DFA-C33B-67FC-D5849BCC0698}"/>
              </a:ext>
            </a:extLst>
          </p:cNvPr>
          <p:cNvSpPr txBox="1">
            <a:spLocks/>
          </p:cNvSpPr>
          <p:nvPr userDrawn="1"/>
        </p:nvSpPr>
        <p:spPr>
          <a:xfrm>
            <a:off x="11486776" y="6322359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7006ECA-920B-4606-8A26-7CEAED7B5A11}" type="slidenum">
              <a:rPr lang="sv-SE" smtClean="0"/>
              <a:pPr algn="ctr"/>
              <a:t>‹#›</a:t>
            </a:fld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653233-9D4D-CB95-C363-9A608CC17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BFA71-5C16-4CDE-BC7E-F11F88D5A46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C5BF6E-A5BD-AC41-C74A-200FCD3AA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A5601A-C629-5023-C6C2-1BEECE37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39F69A1-2E56-F87A-2B88-DF7AB965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467495"/>
            <a:ext cx="10750217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8052EAE-2A9F-7353-FAA3-7328C2A03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449389"/>
            <a:ext cx="10752000" cy="4500560"/>
          </a:xfrm>
          <a:prstGeom prst="rect">
            <a:avLst/>
          </a:prstGeom>
        </p:spPr>
        <p:txBody>
          <a:bodyPr vert="horz" lIns="0" tIns="5400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7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lang="en-US" sz="3200" b="1" kern="1200" dirty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041340-94E8-2F7F-DB0C-CDFD807D2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180" y="3406379"/>
            <a:ext cx="9144000" cy="1107996"/>
          </a:xfrm>
        </p:spPr>
        <p:txBody>
          <a:bodyPr/>
          <a:lstStyle/>
          <a:p>
            <a:r>
              <a:rPr lang="sv-SE" dirty="0" err="1"/>
              <a:t>Föräldrarmöte</a:t>
            </a:r>
            <a:r>
              <a:rPr lang="sv-SE" dirty="0"/>
              <a:t> P15</a:t>
            </a:r>
            <a:br>
              <a:rPr lang="sv-SE" dirty="0"/>
            </a:br>
            <a:r>
              <a:rPr lang="sv-SE" sz="2800" dirty="0"/>
              <a:t>2026-04-16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C1939E5-B1F8-2283-675D-E79389286880}"/>
              </a:ext>
            </a:extLst>
          </p:cNvPr>
          <p:cNvSpPr/>
          <p:nvPr/>
        </p:nvSpPr>
        <p:spPr>
          <a:xfrm rot="19359872">
            <a:off x="-1097281" y="302660"/>
            <a:ext cx="51172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Varmt välkommen</a:t>
            </a:r>
          </a:p>
        </p:txBody>
      </p:sp>
    </p:spTree>
    <p:extLst>
      <p:ext uri="{BB962C8B-B14F-4D97-AF65-F5344CB8AC3E}">
        <p14:creationId xmlns:p14="http://schemas.microsoft.com/office/powerpoint/2010/main" val="243311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DBBCB3-7F0F-2D9F-C935-D297C48D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Några frågor/funderingar?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3D895C0-F4B0-3E8C-935D-2DC0490B4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9886"/>
            <a:ext cx="5114276" cy="535653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079274E-A2EC-DBF5-F455-CE5128C77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448" y="1019887"/>
            <a:ext cx="5336344" cy="53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788D6D-E59A-BAED-0655-466F5571C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30" b="357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7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3C7960-6D06-8988-F56C-5B5B9CCC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3F2F55-F6F2-F65A-2CDB-143C11E9C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Organisation</a:t>
            </a:r>
          </a:p>
          <a:p>
            <a:r>
              <a:rPr lang="sv-SE" dirty="0"/>
              <a:t>Information om säsongen 2026</a:t>
            </a:r>
          </a:p>
          <a:p>
            <a:r>
              <a:rPr lang="sv-SE" dirty="0"/>
              <a:t>Förväntningar</a:t>
            </a:r>
          </a:p>
          <a:p>
            <a:r>
              <a:rPr lang="sv-SE" dirty="0"/>
              <a:t>Ekonomi</a:t>
            </a:r>
          </a:p>
          <a:p>
            <a:r>
              <a:rPr lang="sv-SE" dirty="0"/>
              <a:t>Klädbeställning</a:t>
            </a:r>
          </a:p>
          <a:p>
            <a:r>
              <a:rPr lang="sv-SE" dirty="0"/>
              <a:t>Frågor?</a:t>
            </a:r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  <a:p>
            <a:pPr lvl="1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C225EDD-9BCD-D5FE-1C7C-D838C6DC8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590" y="158968"/>
            <a:ext cx="2571882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7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E477FC-323B-1762-B4D7-0FC249BF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Roller runt laget Barkarö SK P15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936C276A-1826-F6CB-0994-474BE3C41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26239"/>
              </p:ext>
            </p:extLst>
          </p:nvPr>
        </p:nvGraphicFramePr>
        <p:xfrm>
          <a:off x="737937" y="1449388"/>
          <a:ext cx="9422731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435">
                  <a:extLst>
                    <a:ext uri="{9D8B030D-6E8A-4147-A177-3AD203B41FA5}">
                      <a16:colId xmlns:a16="http://schemas.microsoft.com/office/drawing/2014/main" val="3482940116"/>
                    </a:ext>
                  </a:extLst>
                </a:gridCol>
                <a:gridCol w="3146648">
                  <a:extLst>
                    <a:ext uri="{9D8B030D-6E8A-4147-A177-3AD203B41FA5}">
                      <a16:colId xmlns:a16="http://schemas.microsoft.com/office/drawing/2014/main" val="2494776445"/>
                    </a:ext>
                  </a:extLst>
                </a:gridCol>
                <a:gridCol w="3146648">
                  <a:extLst>
                    <a:ext uri="{9D8B030D-6E8A-4147-A177-3AD203B41FA5}">
                      <a16:colId xmlns:a16="http://schemas.microsoft.com/office/drawing/2014/main" val="3241422223"/>
                    </a:ext>
                  </a:extLst>
                </a:gridCol>
              </a:tblGrid>
              <a:tr h="359641">
                <a:tc>
                  <a:txBody>
                    <a:bodyPr/>
                    <a:lstStyle/>
                    <a:p>
                      <a:r>
                        <a:rPr lang="sv-SE" dirty="0"/>
                        <a:t>Namn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Telefon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Roll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97042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070 821 71 81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Lagledare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298657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Erik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073 659 67 81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872305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 err="1"/>
                        <a:t>Awat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070 352 08 67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206033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Daniel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070 572 87 89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468418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Petrus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073 995 62 35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10767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Daniel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073 501 23 32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57394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Arian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070 771 31 70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803099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Anders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073 423 51 01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Assisterande Lagledare/Tränare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12343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Johan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070 595 50 08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Kassör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5462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VAKANT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Lagförälder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16577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VAKANT</a:t>
                      </a:r>
                      <a:endParaRPr lang="sv-S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Materialförvaltare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405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72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E61A09-AF5B-B98F-350E-7F332807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41" y="383172"/>
            <a:ext cx="10515600" cy="492443"/>
          </a:xfrm>
        </p:spPr>
        <p:txBody>
          <a:bodyPr/>
          <a:lstStyle/>
          <a:p>
            <a:r>
              <a:rPr lang="sv-SE" dirty="0"/>
              <a:t>Info om säsongen 2026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D2A86-63C0-9033-E6BB-16B9F592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41" y="1193963"/>
            <a:ext cx="11380341" cy="4946153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/>
              <a:t>Träningar (två tillfällen per vecka)</a:t>
            </a:r>
          </a:p>
          <a:p>
            <a:pPr lvl="1"/>
            <a:r>
              <a:rPr lang="sv-SE" sz="2000" dirty="0"/>
              <a:t>Träning på konstgräsplanen i april på torsdagar</a:t>
            </a:r>
          </a:p>
          <a:p>
            <a:pPr lvl="1"/>
            <a:r>
              <a:rPr lang="sv-SE" sz="2000" dirty="0"/>
              <a:t>Träning på gräs fr o m 5 maj tisdagar 18.00-19.30 och torsdagar kl. 18.00-19.30, plan A2</a:t>
            </a:r>
          </a:p>
          <a:p>
            <a:pPr lvl="1"/>
            <a:r>
              <a:rPr lang="sv-SE" sz="2000" dirty="0"/>
              <a:t>Kommer även att erbjuda </a:t>
            </a:r>
            <a:r>
              <a:rPr lang="sv-SE" sz="2000" dirty="0" err="1"/>
              <a:t>Svff</a:t>
            </a:r>
            <a:r>
              <a:rPr lang="sv-SE" sz="2000" dirty="0"/>
              <a:t>-träning en gång i veckan för de som är intresserande och anmälda, kostar 500 kr per deltagare. Tiden för träningen kommer att vara på onsdagar kl. 19.00-20.00</a:t>
            </a:r>
            <a:br>
              <a:rPr lang="sv-SE" sz="2000" dirty="0"/>
            </a:br>
            <a:r>
              <a:rPr lang="sv-SE" sz="2000" dirty="0"/>
              <a:t>Start onsdag 6 maj</a:t>
            </a:r>
          </a:p>
          <a:p>
            <a:pPr lvl="1"/>
            <a:r>
              <a:rPr lang="sv-SE" sz="2000" dirty="0"/>
              <a:t>Använd lagets träningskläder på träning (Svart tröja, röda shorts och strumpor)</a:t>
            </a:r>
          </a:p>
          <a:p>
            <a:pPr marL="0" indent="0">
              <a:buNone/>
            </a:pPr>
            <a:r>
              <a:rPr lang="sv-SE" sz="2400" b="1" dirty="0"/>
              <a:t>Serie: Vi har anmält två lag i serie 7-manna (ett lag i blå serie / ett lag i blå/röd serie)</a:t>
            </a:r>
          </a:p>
          <a:p>
            <a:pPr lvl="1"/>
            <a:r>
              <a:rPr lang="sv-SE" sz="2000" dirty="0"/>
              <a:t>Vår: Spelschema blå, start 3 maj t o m 14 juni (7 + 4 matcher), röd, start 3 maj (4 matcher)</a:t>
            </a:r>
            <a:endParaRPr lang="sv-SE" sz="1400" dirty="0"/>
          </a:p>
          <a:p>
            <a:pPr lvl="1"/>
            <a:r>
              <a:rPr lang="sv-SE" sz="2000" dirty="0"/>
              <a:t>Höst: Blå, 16 augusti t o m 4 oktober (7 + 4 matcher), röd 16 augusti t o m 20 september (3 matcher)</a:t>
            </a:r>
          </a:p>
          <a:p>
            <a:pPr lvl="1"/>
            <a:r>
              <a:rPr lang="sv-SE" sz="2000" dirty="0"/>
              <a:t>Hemmamatcher som utgångspunkt förmiddagar lördag eller söndag (schema kommer på laget.se)</a:t>
            </a:r>
          </a:p>
          <a:p>
            <a:pPr lvl="1"/>
            <a:r>
              <a:rPr lang="sv-SE" sz="2000" dirty="0"/>
              <a:t>Speltiden är 3 x 20 min, </a:t>
            </a:r>
            <a:r>
              <a:rPr lang="sv-SE" sz="2000" dirty="0" err="1"/>
              <a:t>bollstorlek</a:t>
            </a:r>
            <a:r>
              <a:rPr lang="sv-SE" sz="2000" dirty="0"/>
              <a:t> nr 4</a:t>
            </a:r>
          </a:p>
          <a:p>
            <a:pPr lvl="1"/>
            <a:r>
              <a:rPr lang="sv-SE" sz="2000" dirty="0"/>
              <a:t>Närvaro på träning över tid för spel på match</a:t>
            </a:r>
          </a:p>
          <a:p>
            <a:pPr lvl="1"/>
            <a:r>
              <a:rPr lang="sv-SE" sz="2000" dirty="0"/>
              <a:t>Vid avhopp med kort varsel prioriteras ledarnas barn av praktiska skäl i första hand</a:t>
            </a:r>
            <a:br>
              <a:rPr lang="sv-SE" sz="2000" dirty="0"/>
            </a:br>
            <a:r>
              <a:rPr lang="sv-SE" sz="2400" b="1" i="1" dirty="0"/>
              <a:t>	</a:t>
            </a:r>
            <a:br>
              <a:rPr lang="sv-SE" sz="2400" b="1" i="1" dirty="0"/>
            </a:br>
            <a:r>
              <a:rPr lang="sv-SE" sz="2400" b="1" i="1" dirty="0"/>
              <a:t>	Håll koll på laget.se – kom ihåg att anmäla till träning och match!</a:t>
            </a:r>
          </a:p>
          <a:p>
            <a:endParaRPr lang="sv-SE" sz="24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077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E61A09-AF5B-B98F-350E-7F332807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74" y="359109"/>
            <a:ext cx="5251316" cy="1807305"/>
          </a:xfrm>
        </p:spPr>
        <p:txBody>
          <a:bodyPr>
            <a:normAutofit/>
          </a:bodyPr>
          <a:lstStyle/>
          <a:p>
            <a:r>
              <a:rPr lang="sv-SE" dirty="0"/>
              <a:t>Övrig info kopplat till säsongen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D2A86-63C0-9033-E6BB-16B9F592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731" y="1048778"/>
            <a:ext cx="5808753" cy="555054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v-SE" sz="3800" b="1" u="sng" dirty="0"/>
              <a:t>Cuper och träningsmatcher</a:t>
            </a:r>
          </a:p>
          <a:p>
            <a:r>
              <a:rPr lang="sv-SE" sz="3800" b="1" dirty="0"/>
              <a:t>Träningsmatcher</a:t>
            </a:r>
            <a:r>
              <a:rPr lang="sv-SE" sz="3800" dirty="0"/>
              <a:t> inför seriestart – information uppdateras löpande </a:t>
            </a:r>
          </a:p>
          <a:p>
            <a:r>
              <a:rPr lang="sv-SE" sz="3800" b="1" dirty="0"/>
              <a:t>Minnesdag</a:t>
            </a:r>
            <a:r>
              <a:rPr lang="sv-SE" sz="3800" dirty="0"/>
              <a:t> med träningsmatcher, mixade lag, med P-16 – 25 april (kiosk/grill)</a:t>
            </a:r>
          </a:p>
          <a:p>
            <a:r>
              <a:rPr lang="sv-SE" sz="3800" b="1" dirty="0"/>
              <a:t>Axelssons Cup</a:t>
            </a:r>
            <a:r>
              <a:rPr lang="sv-SE" sz="3800" dirty="0"/>
              <a:t>, 2 lag anmälda, - 14-16 maj</a:t>
            </a:r>
          </a:p>
          <a:p>
            <a:r>
              <a:rPr lang="sv-SE" sz="3800" b="1" dirty="0" err="1"/>
              <a:t>Aroscupen</a:t>
            </a:r>
            <a:r>
              <a:rPr lang="sv-SE" sz="3800" dirty="0"/>
              <a:t>, 2 lag anmälda, - 13-16 juni</a:t>
            </a:r>
          </a:p>
          <a:p>
            <a:r>
              <a:rPr lang="sv-SE" sz="3800" b="1" dirty="0" err="1"/>
              <a:t>Minicup</a:t>
            </a:r>
            <a:r>
              <a:rPr lang="sv-SE" sz="3800" b="1" dirty="0"/>
              <a:t> VSK </a:t>
            </a:r>
            <a:r>
              <a:rPr lang="sv-SE" sz="3800" dirty="0"/>
              <a:t>(</a:t>
            </a:r>
            <a:r>
              <a:rPr lang="sv-SE" sz="3800" dirty="0" err="1"/>
              <a:t>Skälby</a:t>
            </a:r>
            <a:r>
              <a:rPr lang="sv-SE" sz="3800" dirty="0"/>
              <a:t> IP), 2 lag anmälda -  15 augusti</a:t>
            </a:r>
          </a:p>
          <a:p>
            <a:r>
              <a:rPr lang="sv-SE" sz="3800" b="1" dirty="0"/>
              <a:t>Höst Cup </a:t>
            </a:r>
            <a:r>
              <a:rPr lang="sv-SE" sz="3800" dirty="0"/>
              <a:t>?</a:t>
            </a:r>
          </a:p>
          <a:p>
            <a:r>
              <a:rPr lang="sv-SE" sz="3800" b="1" dirty="0"/>
              <a:t>Fotbollensdag</a:t>
            </a:r>
            <a:r>
              <a:rPr lang="sv-SE" sz="3800" dirty="0"/>
              <a:t> (</a:t>
            </a:r>
            <a:r>
              <a:rPr lang="sv-SE" sz="3800" dirty="0">
                <a:solidFill>
                  <a:srgbClr val="FF0000"/>
                </a:solidFill>
              </a:rPr>
              <a:t>sannolikt 22/8 eller 29/8</a:t>
            </a:r>
            <a:r>
              <a:rPr lang="sv-SE" sz="3800" dirty="0"/>
              <a:t>)</a:t>
            </a:r>
          </a:p>
          <a:p>
            <a:r>
              <a:rPr lang="sv-SE" sz="3800" dirty="0"/>
              <a:t>Kan även bli aktuellt med fler cuper under året</a:t>
            </a:r>
            <a:br>
              <a:rPr lang="sv-SE" sz="3800" dirty="0"/>
            </a:br>
            <a:endParaRPr lang="sv-SE" sz="3800" dirty="0"/>
          </a:p>
          <a:p>
            <a:pPr marL="0" indent="0">
              <a:buNone/>
            </a:pPr>
            <a:r>
              <a:rPr lang="sv-SE" sz="3800" b="1" u="sng" dirty="0"/>
              <a:t>Övrigt</a:t>
            </a:r>
          </a:p>
          <a:p>
            <a:r>
              <a:rPr lang="sv-SE" sz="3800" b="1" dirty="0"/>
              <a:t>Träning med P-14 </a:t>
            </a:r>
            <a:r>
              <a:rPr lang="sv-SE" sz="3800" dirty="0"/>
              <a:t>(torsdagar 18.00-20.00)</a:t>
            </a:r>
          </a:p>
          <a:p>
            <a:r>
              <a:rPr lang="sv-SE" sz="3800" b="1" dirty="0"/>
              <a:t>Matcher med P-14</a:t>
            </a:r>
            <a:r>
              <a:rPr lang="sv-SE" sz="3800" dirty="0"/>
              <a:t> avser de som valt att träna med P-14, samt de som tränarna anser är redo, röd och svart serie dvs. mot både ett och två år äldre</a:t>
            </a:r>
          </a:p>
          <a:p>
            <a:r>
              <a:rPr lang="sv-SE" sz="3800" b="1" dirty="0"/>
              <a:t>Samarbete med P-16 </a:t>
            </a:r>
            <a:r>
              <a:rPr lang="sv-SE" sz="3800" dirty="0"/>
              <a:t>(bl.a. minnesdag 25 april)</a:t>
            </a:r>
          </a:p>
          <a:p>
            <a:r>
              <a:rPr lang="sv-SE" sz="3800" b="1" dirty="0"/>
              <a:t>Målvakter</a:t>
            </a:r>
            <a:r>
              <a:rPr lang="sv-SE" sz="3800" dirty="0"/>
              <a:t> – intresseanmälan och specifik träning för målvakter </a:t>
            </a:r>
          </a:p>
          <a:p>
            <a:r>
              <a:rPr lang="sv-SE" sz="3800" b="1" dirty="0"/>
              <a:t>Vårstädning 18 april</a:t>
            </a:r>
            <a:r>
              <a:rPr lang="sv-SE" sz="3800" dirty="0"/>
              <a:t> – Jeanette </a:t>
            </a:r>
            <a:r>
              <a:rPr lang="sv-SE" sz="3800" dirty="0" err="1"/>
              <a:t>Wiséen</a:t>
            </a:r>
            <a:r>
              <a:rPr lang="sv-SE" sz="3800" dirty="0"/>
              <a:t> och Gustav Lönnbark är representanter från vårt lag</a:t>
            </a:r>
          </a:p>
          <a:p>
            <a:r>
              <a:rPr lang="sv-SE" sz="3800" b="1" dirty="0"/>
              <a:t>BSK-dagen 31 maj </a:t>
            </a:r>
            <a:r>
              <a:rPr lang="sv-SE" sz="3800" dirty="0"/>
              <a:t>(</a:t>
            </a:r>
            <a:r>
              <a:rPr lang="sv-SE" sz="3800" dirty="0">
                <a:solidFill>
                  <a:srgbClr val="FF0000"/>
                </a:solidFill>
              </a:rPr>
              <a:t>vår uppgift ej klar än</a:t>
            </a:r>
            <a:r>
              <a:rPr lang="sv-SE" sz="3800" dirty="0"/>
              <a:t>)</a:t>
            </a:r>
          </a:p>
          <a:p>
            <a:r>
              <a:rPr lang="sv-SE" sz="3800" b="1" dirty="0"/>
              <a:t>Höststädning</a:t>
            </a:r>
            <a:r>
              <a:rPr lang="sv-SE" sz="3800" dirty="0"/>
              <a:t> – återkommer med datum (två representanter)</a:t>
            </a:r>
          </a:p>
          <a:p>
            <a:r>
              <a:rPr lang="sv-SE" sz="3800" dirty="0"/>
              <a:t>Inköp av </a:t>
            </a:r>
            <a:r>
              <a:rPr lang="sv-SE" sz="3800" b="1" dirty="0"/>
              <a:t>högtalare</a:t>
            </a:r>
            <a:r>
              <a:rPr lang="sv-SE" sz="3800" dirty="0"/>
              <a:t> genomfördes förra året</a:t>
            </a:r>
          </a:p>
          <a:p>
            <a:r>
              <a:rPr lang="sv-SE" sz="3800" b="1" dirty="0"/>
              <a:t>Kioskvecka</a:t>
            </a:r>
            <a:r>
              <a:rPr lang="sv-SE" sz="3800" dirty="0"/>
              <a:t> </a:t>
            </a:r>
            <a:r>
              <a:rPr lang="sv-SE" sz="3800" dirty="0">
                <a:solidFill>
                  <a:srgbClr val="FF0000"/>
                </a:solidFill>
              </a:rPr>
              <a:t>v.24, ej bestämt än </a:t>
            </a:r>
            <a:r>
              <a:rPr lang="sv-SE" sz="3800" dirty="0"/>
              <a:t>(schema kommer, byte av tid löser man själv)</a:t>
            </a:r>
            <a:endParaRPr lang="sv-SE" sz="1700" dirty="0"/>
          </a:p>
          <a:p>
            <a:endParaRPr lang="sv-SE" sz="3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239234E-9E88-CD0F-49D3-B7811EA66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6" r="6417"/>
          <a:stretch/>
        </p:blipFill>
        <p:spPr>
          <a:xfrm>
            <a:off x="6229207" y="0"/>
            <a:ext cx="5962794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335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6639F-9A79-14DF-7971-96A6C5E6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Förväntningar på föräldrarna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4E5EC-98A6-7456-4868-A4CC5F01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290"/>
            <a:ext cx="10515600" cy="4351338"/>
          </a:xfrm>
        </p:spPr>
        <p:txBody>
          <a:bodyPr/>
          <a:lstStyle/>
          <a:p>
            <a:r>
              <a:rPr lang="sv-SE" sz="2000" dirty="0"/>
              <a:t>Laget ska ha roligt tillsammans och </a:t>
            </a:r>
            <a:r>
              <a:rPr lang="sv-SE" sz="2000" dirty="0" err="1"/>
              <a:t>kamratskapen</a:t>
            </a:r>
            <a:r>
              <a:rPr lang="sv-SE" sz="2000" dirty="0"/>
              <a:t> ska stå i centrum </a:t>
            </a:r>
          </a:p>
          <a:p>
            <a:r>
              <a:rPr lang="sv-SE" sz="2000" dirty="0"/>
              <a:t>Meddela alltid om spelaren inte kan deltaga på träning/match (håll koll på laget.se), </a:t>
            </a:r>
            <a:r>
              <a:rPr lang="sv-SE" sz="2000" b="1" i="1" dirty="0"/>
              <a:t>om inte anmäld inget spel på match!</a:t>
            </a:r>
            <a:endParaRPr lang="sv-SE" sz="2000" b="1" dirty="0"/>
          </a:p>
          <a:p>
            <a:r>
              <a:rPr lang="sv-SE" sz="2000" dirty="0"/>
              <a:t>Se till att spelaren är rätt utrustad för träning/match</a:t>
            </a:r>
          </a:p>
          <a:p>
            <a:r>
              <a:rPr lang="sv-SE" sz="2000" dirty="0"/>
              <a:t>Se till att spelaren pigg och har ätit och sovit</a:t>
            </a:r>
          </a:p>
          <a:p>
            <a:r>
              <a:rPr lang="sv-SE" sz="2000" dirty="0"/>
              <a:t>Kom i tid till alla sammankomster (träningen startar på utsatt tid)</a:t>
            </a:r>
          </a:p>
          <a:p>
            <a:r>
              <a:rPr lang="sv-SE" sz="2000" dirty="0"/>
              <a:t>När träningen är slut så ansvarar inte tränarna för spelarna </a:t>
            </a:r>
          </a:p>
          <a:p>
            <a:r>
              <a:rPr lang="sv-SE" sz="2000" dirty="0"/>
              <a:t>Tänk på att vid varje träff med laget är ledare, spelare och föräldrar också representanter för Barkarö SK</a:t>
            </a:r>
          </a:p>
          <a:p>
            <a:r>
              <a:rPr lang="sv-SE" sz="2000" dirty="0"/>
              <a:t>Språk och beteende mot domare, med- och motspelare!</a:t>
            </a:r>
          </a:p>
          <a:p>
            <a:r>
              <a:rPr lang="sv-SE" sz="2000" dirty="0"/>
              <a:t>Vad du som förälder inte ska vara delaktig i är planering och genomförande av träning samt laguttagning och coachning vid match. Naturligtvis är du i din fulla rätt att ha synpunkter på vad som helst men diskutera endast när vi är överens om att det är en lämplig tidpunkt</a:t>
            </a:r>
          </a:p>
          <a:p>
            <a:r>
              <a:rPr lang="sv-SE" sz="2000" dirty="0"/>
              <a:t>Hjälpa till med diverse saker som gör att en förening fungerar </a:t>
            </a:r>
          </a:p>
          <a:p>
            <a:pPr marL="0" indent="0">
              <a:buNone/>
            </a:pPr>
            <a:endParaRPr lang="sv-SE" dirty="0"/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34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6639F-9A79-14DF-7971-96A6C5E6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4E5EC-98A6-7456-4868-A4CC5F01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62269"/>
            <a:ext cx="6421017" cy="4814694"/>
          </a:xfrm>
        </p:spPr>
        <p:txBody>
          <a:bodyPr/>
          <a:lstStyle/>
          <a:p>
            <a:r>
              <a:rPr lang="sv-SE" sz="2000" dirty="0"/>
              <a:t>Laget kommer att ha kostnader (anmälningsavgifter till cuper, domare, material, avslutningstillställningar mm)</a:t>
            </a:r>
          </a:p>
          <a:p>
            <a:r>
              <a:rPr lang="sv-SE" sz="2000" dirty="0"/>
              <a:t>Sponsorer är </a:t>
            </a:r>
            <a:r>
              <a:rPr lang="sv-SE" sz="2000" b="1" u="sng" dirty="0"/>
              <a:t>mer</a:t>
            </a:r>
            <a:r>
              <a:rPr lang="sv-SE" sz="2000" dirty="0"/>
              <a:t> än välkomna att hjälpa lagets ekonomi – Hör av dig till Lisa, Anders eller </a:t>
            </a:r>
            <a:r>
              <a:rPr lang="sv-SE" sz="2000" dirty="0" err="1"/>
              <a:t>Awat</a:t>
            </a:r>
            <a:r>
              <a:rPr lang="sv-SE" sz="2000" dirty="0"/>
              <a:t> så berättar de mer</a:t>
            </a:r>
          </a:p>
          <a:p>
            <a:r>
              <a:rPr lang="sv-SE" sz="2000" dirty="0"/>
              <a:t>Laget kommer att ha en kioskvecka </a:t>
            </a:r>
            <a:r>
              <a:rPr lang="sv-SE" sz="2000" b="1" dirty="0">
                <a:solidFill>
                  <a:srgbClr val="FF0000"/>
                </a:solidFill>
              </a:rPr>
              <a:t>v. 24 (ej bestämt än)</a:t>
            </a:r>
          </a:p>
          <a:p>
            <a:r>
              <a:rPr lang="sv-SE" sz="2000" dirty="0"/>
              <a:t>Det kommer att förekomma försäljningar för att stärka lagets kassa (se kommande </a:t>
            </a:r>
            <a:r>
              <a:rPr lang="sv-SE" sz="2000" dirty="0" err="1"/>
              <a:t>slide</a:t>
            </a:r>
            <a:r>
              <a:rPr lang="sv-SE" sz="2000" dirty="0"/>
              <a:t>)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4A0FBEE-0C7D-E01A-C485-F36F2690E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14" y="1431833"/>
            <a:ext cx="4425564" cy="39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1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61B55F-1AE6-DB1C-B942-DCC5F60B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885"/>
          </a:xfrm>
        </p:spPr>
        <p:txBody>
          <a:bodyPr/>
          <a:lstStyle/>
          <a:p>
            <a:r>
              <a:rPr lang="sv-SE" dirty="0"/>
              <a:t>Lagets kassa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B268DD-C576-6FA0-AF62-CE3A7D3B3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356"/>
            <a:ext cx="10515600" cy="5142865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Aktuellt saldo är 28 700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/>
              <a:t>kr</a:t>
            </a:r>
          </a:p>
          <a:p>
            <a:pPr marL="0" indent="0">
              <a:buNone/>
            </a:pPr>
            <a:r>
              <a:rPr lang="sv-SE" sz="2400" dirty="0"/>
              <a:t>Sponsring tillkommer med </a:t>
            </a:r>
            <a:r>
              <a:rPr lang="sv-SE" sz="2400" dirty="0">
                <a:solidFill>
                  <a:srgbClr val="FF0000"/>
                </a:solidFill>
              </a:rPr>
              <a:t>ca 15 000 </a:t>
            </a:r>
            <a:r>
              <a:rPr lang="sv-SE" sz="2400" dirty="0"/>
              <a:t>kr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Försäljning för att få in pengar till lagkassan</a:t>
            </a:r>
            <a:br>
              <a:rPr lang="sv-SE" sz="2400" dirty="0"/>
            </a:br>
            <a:endParaRPr lang="sv-SE" sz="2400" dirty="0"/>
          </a:p>
          <a:p>
            <a:pPr marL="0" indent="0">
              <a:buNone/>
            </a:pPr>
            <a:r>
              <a:rPr lang="sv-SE" sz="2400" b="1" i="1" dirty="0"/>
              <a:t>Viktigt att alla bidrar!</a:t>
            </a:r>
            <a:br>
              <a:rPr lang="sv-SE" sz="2400" b="1" i="1" dirty="0"/>
            </a:br>
            <a:endParaRPr lang="sv-SE" sz="2400" b="1" i="1" dirty="0"/>
          </a:p>
          <a:p>
            <a:r>
              <a:rPr lang="sv-SE" sz="2400" dirty="0"/>
              <a:t>Bingolotter till jul ger en bra utdelning/lott till laget och är lätt att sälja inför uppesittarkvällen (gav förra året 18 000 kr)</a:t>
            </a:r>
          </a:p>
          <a:p>
            <a:r>
              <a:rPr lang="sv-SE" sz="2400" dirty="0"/>
              <a:t>Övriga initiativ uppmuntras!</a:t>
            </a:r>
            <a:br>
              <a:rPr lang="sv-SE" sz="2400" dirty="0"/>
            </a:br>
            <a:endParaRPr lang="sv-SE" sz="2400" dirty="0"/>
          </a:p>
          <a:p>
            <a:pPr marL="0" indent="0">
              <a:buNone/>
            </a:pPr>
            <a:r>
              <a:rPr lang="sv-SE" sz="2000" i="1" dirty="0"/>
              <a:t>Vi kommer vid varje försäljningstillfälle meddela om det är ok att ”köpa sig fri” från försäljning</a:t>
            </a:r>
          </a:p>
        </p:txBody>
      </p:sp>
      <p:pic>
        <p:nvPicPr>
          <p:cNvPr id="1026" name="Picture 2" descr="Bingolotto | Köp dina lotter inför jul och stöd Villa Lidköping - Villa  Lidköping Bandyklubb">
            <a:extLst>
              <a:ext uri="{FF2B5EF4-FFF2-40B4-BE49-F238E27FC236}">
                <a16:creationId xmlns:a16="http://schemas.microsoft.com/office/drawing/2014/main" id="{1F0903D4-AB1C-D992-7F74-536B090F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164" y="1518452"/>
            <a:ext cx="2415650" cy="126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1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6639F-9A79-14DF-7971-96A6C5E6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Klädbeställningar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4E5EC-98A6-7456-4868-A4CC5F01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14930" cy="4351338"/>
          </a:xfrm>
        </p:spPr>
        <p:txBody>
          <a:bodyPr/>
          <a:lstStyle/>
          <a:p>
            <a:r>
              <a:rPr lang="sv-SE" dirty="0"/>
              <a:t>Klädprovning och beställning är genomförd</a:t>
            </a:r>
            <a:br>
              <a:rPr lang="sv-SE" dirty="0"/>
            </a:br>
            <a:endParaRPr lang="sv-SE" dirty="0"/>
          </a:p>
          <a:p>
            <a:r>
              <a:rPr lang="sv-SE" sz="2000" dirty="0"/>
              <a:t>Matchkläder (tröja/shorts) kvitteras ut och lånas av klubben</a:t>
            </a:r>
          </a:p>
          <a:p>
            <a:endParaRPr lang="sv-SE" sz="2000" dirty="0"/>
          </a:p>
          <a:p>
            <a:pPr lvl="1"/>
            <a:r>
              <a:rPr lang="sv-SE" sz="1600" i="1" dirty="0"/>
              <a:t>Matchtröja och shorts kvitteras ut av Anders S (samt återlämning av äldre tröja).</a:t>
            </a:r>
            <a:br>
              <a:rPr lang="sv-SE" sz="1600" dirty="0"/>
            </a:br>
            <a:endParaRPr lang="sv-SE" sz="1600" dirty="0"/>
          </a:p>
          <a:p>
            <a:pPr lvl="1"/>
            <a:r>
              <a:rPr lang="sv-SE" sz="1600" i="1" dirty="0"/>
              <a:t>OBS ska återlämnas i bra skick och tvättad</a:t>
            </a:r>
          </a:p>
          <a:p>
            <a:pPr lvl="1"/>
            <a:endParaRPr lang="sv-SE" sz="1600" i="1" dirty="0"/>
          </a:p>
          <a:p>
            <a:pPr lvl="1"/>
            <a:r>
              <a:rPr lang="sv-SE" sz="1600" i="1" dirty="0"/>
              <a:t>Matchkläder – </a:t>
            </a:r>
            <a:r>
              <a:rPr lang="sv-SE" sz="1600" i="1" dirty="0">
                <a:solidFill>
                  <a:srgbClr val="FF0000"/>
                </a:solidFill>
              </a:rPr>
              <a:t>röd tröja</a:t>
            </a:r>
            <a:r>
              <a:rPr lang="sv-SE" sz="1600" i="1" dirty="0"/>
              <a:t>, </a:t>
            </a:r>
            <a:r>
              <a:rPr lang="sv-SE" sz="1600" i="1" dirty="0">
                <a:solidFill>
                  <a:schemeClr val="accent1"/>
                </a:solidFill>
              </a:rPr>
              <a:t>blå shorts </a:t>
            </a:r>
            <a:r>
              <a:rPr lang="sv-SE" sz="1600" i="1" dirty="0"/>
              <a:t>och </a:t>
            </a:r>
            <a:r>
              <a:rPr lang="sv-SE" sz="1600" i="1" dirty="0">
                <a:solidFill>
                  <a:srgbClr val="FF0000"/>
                </a:solidFill>
              </a:rPr>
              <a:t>röda strumpor</a:t>
            </a:r>
          </a:p>
          <a:p>
            <a:pPr lvl="1"/>
            <a:endParaRPr lang="sv-SE" sz="1600" i="1" dirty="0"/>
          </a:p>
          <a:p>
            <a:r>
              <a:rPr lang="sv-SE" sz="2400" i="1" dirty="0"/>
              <a:t>Träningskläder som exempel till höger i bilder</a:t>
            </a:r>
            <a:r>
              <a:rPr lang="sv-SE" i="1" dirty="0"/>
              <a:t> </a:t>
            </a:r>
          </a:p>
          <a:p>
            <a:pPr marL="0" indent="0">
              <a:buNone/>
            </a:pPr>
            <a:endParaRPr lang="sv-SE" i="1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36E3066-7063-E82D-3080-B19421953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039" y="517461"/>
            <a:ext cx="1681710" cy="208285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E5F7D90-94BC-D822-EBD9-0BA4E22E4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330" y="4307410"/>
            <a:ext cx="1230932" cy="179452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30343C7-E4AB-D9F9-8CC2-3109AFD9E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808" y="517461"/>
            <a:ext cx="1750169" cy="203313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64B04698-1809-BA6D-76FC-5501B83E9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401" y="2649285"/>
            <a:ext cx="1242981" cy="1394322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5F040E08-A3F2-F897-33A4-0D3B11DD2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6122" y="2644690"/>
            <a:ext cx="1242980" cy="306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2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920</Words>
  <Application>Microsoft Office PowerPoint</Application>
  <PresentationFormat>Widescreen</PresentationFormat>
  <Paragraphs>117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Föräldrarmöte P15 2026-04-16</vt:lpstr>
      <vt:lpstr>Agenda</vt:lpstr>
      <vt:lpstr>Roller runt laget Barkarö SK P15</vt:lpstr>
      <vt:lpstr>Info om säsongen 2026</vt:lpstr>
      <vt:lpstr>Övrig info kopplat till säsongen</vt:lpstr>
      <vt:lpstr>Förväntningar på föräldrarna</vt:lpstr>
      <vt:lpstr>Ekonomi</vt:lpstr>
      <vt:lpstr>Lagets kassa </vt:lpstr>
      <vt:lpstr>Klädbeställningar</vt:lpstr>
      <vt:lpstr>Några frågor/funderingar?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Hammer</dc:creator>
  <cp:lastModifiedBy>Anders Svenson</cp:lastModifiedBy>
  <cp:revision>23</cp:revision>
  <dcterms:created xsi:type="dcterms:W3CDTF">2023-03-29T07:31:14Z</dcterms:created>
  <dcterms:modified xsi:type="dcterms:W3CDTF">2026-04-16T14:35:10Z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0bc4404-d96b-4544-9544-a30b749faca9_Enabled">
    <vt:lpwstr>true</vt:lpwstr>
  </property>
  <property fmtid="{D5CDD505-2E9C-101B-9397-08002B2CF9AE}" pid="3" name="MSIP_Label_f0bc4404-d96b-4544-9544-a30b749faca9_SetDate">
    <vt:lpwstr>2023-03-29T07:31:14Z</vt:lpwstr>
  </property>
  <property fmtid="{D5CDD505-2E9C-101B-9397-08002B2CF9AE}" pid="4" name="MSIP_Label_f0bc4404-d96b-4544-9544-a30b749faca9_Method">
    <vt:lpwstr>Standard</vt:lpwstr>
  </property>
  <property fmtid="{D5CDD505-2E9C-101B-9397-08002B2CF9AE}" pid="5" name="MSIP_Label_f0bc4404-d96b-4544-9544-a30b749faca9_Name">
    <vt:lpwstr>Internal</vt:lpwstr>
  </property>
  <property fmtid="{D5CDD505-2E9C-101B-9397-08002B2CF9AE}" pid="6" name="MSIP_Label_f0bc4404-d96b-4544-9544-a30b749faca9_SiteId">
    <vt:lpwstr>176bdcf0-2ce3-4610-962a-d59c1f5ce9f6</vt:lpwstr>
  </property>
  <property fmtid="{D5CDD505-2E9C-101B-9397-08002B2CF9AE}" pid="7" name="MSIP_Label_f0bc4404-d96b-4544-9544-a30b749faca9_ActionId">
    <vt:lpwstr>28af804e-8cff-46f4-952e-63042d1afbc8</vt:lpwstr>
  </property>
  <property fmtid="{D5CDD505-2E9C-101B-9397-08002B2CF9AE}" pid="8" name="MSIP_Label_f0bc4404-d96b-4544-9544-a30b749faca9_ContentBits">
    <vt:lpwstr>0</vt:lpwstr>
  </property>
  <property fmtid="{D5CDD505-2E9C-101B-9397-08002B2CF9AE}" pid="9" name="MSIP_Label_2e1840fb-8939-4796-95d0-bc833736564d_Enabled">
    <vt:lpwstr>true</vt:lpwstr>
  </property>
  <property fmtid="{D5CDD505-2E9C-101B-9397-08002B2CF9AE}" pid="10" name="MSIP_Label_2e1840fb-8939-4796-95d0-bc833736564d_SetDate">
    <vt:lpwstr>2025-04-22T14:42:29Z</vt:lpwstr>
  </property>
  <property fmtid="{D5CDD505-2E9C-101B-9397-08002B2CF9AE}" pid="11" name="MSIP_Label_2e1840fb-8939-4796-95d0-bc833736564d_Method">
    <vt:lpwstr>Standard</vt:lpwstr>
  </property>
  <property fmtid="{D5CDD505-2E9C-101B-9397-08002B2CF9AE}" pid="12" name="MSIP_Label_2e1840fb-8939-4796-95d0-bc833736564d_Name">
    <vt:lpwstr>Confidential - Open Access</vt:lpwstr>
  </property>
  <property fmtid="{D5CDD505-2E9C-101B-9397-08002B2CF9AE}" pid="13" name="MSIP_Label_2e1840fb-8939-4796-95d0-bc833736564d_SiteId">
    <vt:lpwstr>513294a0-3e20-41b2-a970-6d30bf1546fa</vt:lpwstr>
  </property>
  <property fmtid="{D5CDD505-2E9C-101B-9397-08002B2CF9AE}" pid="14" name="MSIP_Label_2e1840fb-8939-4796-95d0-bc833736564d_ActionId">
    <vt:lpwstr>c0691fe4-610e-4f1e-bd1d-b470ffd8d193</vt:lpwstr>
  </property>
  <property fmtid="{D5CDD505-2E9C-101B-9397-08002B2CF9AE}" pid="15" name="MSIP_Label_2e1840fb-8939-4796-95d0-bc833736564d_ContentBits">
    <vt:lpwstr>0</vt:lpwstr>
  </property>
  <property fmtid="{D5CDD505-2E9C-101B-9397-08002B2CF9AE}" pid="16" name="MSIP_Label_2e1840fb-8939-4796-95d0-bc833736564d_Tag">
    <vt:lpwstr>10, 3, 0, 1</vt:lpwstr>
  </property>
  <property fmtid="{D5CDD505-2E9C-101B-9397-08002B2CF9AE}" pid="17" name="MSIP_Label_defa4170-0d19-0005-0004-bc88714345d2_Enabled">
    <vt:lpwstr>true</vt:lpwstr>
  </property>
  <property fmtid="{D5CDD505-2E9C-101B-9397-08002B2CF9AE}" pid="18" name="MSIP_Label_defa4170-0d19-0005-0004-bc88714345d2_SetDate">
    <vt:lpwstr>2026-04-09T06:23:57Z</vt:lpwstr>
  </property>
  <property fmtid="{D5CDD505-2E9C-101B-9397-08002B2CF9AE}" pid="19" name="MSIP_Label_defa4170-0d19-0005-0004-bc88714345d2_Method">
    <vt:lpwstr>Standard</vt:lpwstr>
  </property>
  <property fmtid="{D5CDD505-2E9C-101B-9397-08002B2CF9AE}" pid="20" name="MSIP_Label_defa4170-0d19-0005-0004-bc88714345d2_Name">
    <vt:lpwstr>defa4170-0d19-0005-0004-bc88714345d2</vt:lpwstr>
  </property>
  <property fmtid="{D5CDD505-2E9C-101B-9397-08002B2CF9AE}" pid="21" name="MSIP_Label_defa4170-0d19-0005-0004-bc88714345d2_SiteId">
    <vt:lpwstr>f2019d01-4041-48bc-9198-6f47ffe7850a</vt:lpwstr>
  </property>
  <property fmtid="{D5CDD505-2E9C-101B-9397-08002B2CF9AE}" pid="22" name="MSIP_Label_defa4170-0d19-0005-0004-bc88714345d2_ActionId">
    <vt:lpwstr>6311df98-9c36-4b01-979e-b3aa9e4e1482</vt:lpwstr>
  </property>
  <property fmtid="{D5CDD505-2E9C-101B-9397-08002B2CF9AE}" pid="23" name="MSIP_Label_defa4170-0d19-0005-0004-bc88714345d2_ContentBits">
    <vt:lpwstr>0</vt:lpwstr>
  </property>
  <property fmtid="{D5CDD505-2E9C-101B-9397-08002B2CF9AE}" pid="24" name="MSIP_Label_defa4170-0d19-0005-0004-bc88714345d2_Tag">
    <vt:lpwstr>10, 3, 0, 1</vt:lpwstr>
  </property>
</Properties>
</file>