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2" r:id="rId2"/>
    <p:sldId id="264" r:id="rId3"/>
    <p:sldId id="267" r:id="rId4"/>
    <p:sldId id="277" r:id="rId5"/>
    <p:sldId id="278" r:id="rId6"/>
    <p:sldId id="269" r:id="rId7"/>
    <p:sldId id="279" r:id="rId8"/>
    <p:sldId id="280" r:id="rId9"/>
    <p:sldId id="275" r:id="rId10"/>
    <p:sldId id="273" r:id="rId11"/>
    <p:sldId id="274" r:id="rId1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4" autoAdjust="0"/>
    <p:restoredTop sz="94660"/>
  </p:normalViewPr>
  <p:slideViewPr>
    <p:cSldViewPr snapToGrid="0">
      <p:cViewPr varScale="1">
        <p:scale>
          <a:sx n="159" d="100"/>
          <a:sy n="159" d="100"/>
        </p:scale>
        <p:origin x="2520" y="13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21" d="100"/>
          <a:sy n="121" d="100"/>
        </p:scale>
        <p:origin x="502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ers Svenson" userId="0a050b46-fbcf-48d9-9537-9f1f3b22ffd4" providerId="ADAL" clId="{B49C93E2-398D-4E59-93E5-B18C9548D2A0}"/>
    <pc:docChg chg="undo custSel addSld delSld modSld">
      <pc:chgData name="Anders Svenson" userId="0a050b46-fbcf-48d9-9537-9f1f3b22ffd4" providerId="ADAL" clId="{B49C93E2-398D-4E59-93E5-B18C9548D2A0}" dt="2026-04-16T14:35:10.007" v="1171" actId="113"/>
      <pc:docMkLst>
        <pc:docMk/>
      </pc:docMkLst>
      <pc:sldChg chg="modSp mod">
        <pc:chgData name="Anders Svenson" userId="0a050b46-fbcf-48d9-9537-9f1f3b22ffd4" providerId="ADAL" clId="{B49C93E2-398D-4E59-93E5-B18C9548D2A0}" dt="2026-04-14T19:20:09.895" v="1016" actId="20577"/>
        <pc:sldMkLst>
          <pc:docMk/>
          <pc:sldMk cId="3617575540" sldId="264"/>
        </pc:sldMkLst>
        <pc:spChg chg="mod">
          <ac:chgData name="Anders Svenson" userId="0a050b46-fbcf-48d9-9537-9f1f3b22ffd4" providerId="ADAL" clId="{B49C93E2-398D-4E59-93E5-B18C9548D2A0}" dt="2026-04-14T19:20:09.895" v="1016" actId="20577"/>
          <ac:spMkLst>
            <pc:docMk/>
            <pc:sldMk cId="3617575540" sldId="264"/>
            <ac:spMk id="3" creationId="{873F2F55-F6F2-F65A-2CDB-143C11E9C1F8}"/>
          </ac:spMkLst>
        </pc:spChg>
      </pc:sldChg>
      <pc:sldChg chg="modSp mod">
        <pc:chgData name="Anders Svenson" userId="0a050b46-fbcf-48d9-9537-9f1f3b22ffd4" providerId="ADAL" clId="{B49C93E2-398D-4E59-93E5-B18C9548D2A0}" dt="2026-04-12T18:37:50.486" v="24" actId="20577"/>
        <pc:sldMkLst>
          <pc:docMk/>
          <pc:sldMk cId="2121727848" sldId="267"/>
        </pc:sldMkLst>
        <pc:graphicFrameChg chg="modGraphic">
          <ac:chgData name="Anders Svenson" userId="0a050b46-fbcf-48d9-9537-9f1f3b22ffd4" providerId="ADAL" clId="{B49C93E2-398D-4E59-93E5-B18C9548D2A0}" dt="2026-04-12T18:37:50.486" v="24" actId="20577"/>
          <ac:graphicFrameMkLst>
            <pc:docMk/>
            <pc:sldMk cId="2121727848" sldId="267"/>
            <ac:graphicFrameMk id="4" creationId="{936C276A-1826-F6CB-0994-474BE3C4140B}"/>
          </ac:graphicFrameMkLst>
        </pc:graphicFrameChg>
      </pc:sldChg>
      <pc:sldChg chg="modSp mod">
        <pc:chgData name="Anders Svenson" userId="0a050b46-fbcf-48d9-9537-9f1f3b22ffd4" providerId="ADAL" clId="{B49C93E2-398D-4E59-93E5-B18C9548D2A0}" dt="2026-04-12T19:08:45.148" v="150" actId="20577"/>
        <pc:sldMkLst>
          <pc:docMk/>
          <pc:sldMk cId="338347445" sldId="269"/>
        </pc:sldMkLst>
        <pc:spChg chg="mod">
          <ac:chgData name="Anders Svenson" userId="0a050b46-fbcf-48d9-9537-9f1f3b22ffd4" providerId="ADAL" clId="{B49C93E2-398D-4E59-93E5-B18C9548D2A0}" dt="2026-04-12T19:08:45.148" v="150" actId="20577"/>
          <ac:spMkLst>
            <pc:docMk/>
            <pc:sldMk cId="338347445" sldId="269"/>
            <ac:spMk id="3" creationId="{0CE4E5EC-98A6-7456-4868-A4CC5F019EAE}"/>
          </ac:spMkLst>
        </pc:spChg>
      </pc:sldChg>
      <pc:sldChg chg="modSp mod">
        <pc:chgData name="Anders Svenson" userId="0a050b46-fbcf-48d9-9537-9f1f3b22ffd4" providerId="ADAL" clId="{B49C93E2-398D-4E59-93E5-B18C9548D2A0}" dt="2026-04-12T19:10:24.694" v="157" actId="207"/>
        <pc:sldMkLst>
          <pc:docMk/>
          <pc:sldMk cId="65662870" sldId="275"/>
        </pc:sldMkLst>
        <pc:spChg chg="mod">
          <ac:chgData name="Anders Svenson" userId="0a050b46-fbcf-48d9-9537-9f1f3b22ffd4" providerId="ADAL" clId="{B49C93E2-398D-4E59-93E5-B18C9548D2A0}" dt="2026-04-12T19:10:24.694" v="157" actId="207"/>
          <ac:spMkLst>
            <pc:docMk/>
            <pc:sldMk cId="65662870" sldId="275"/>
            <ac:spMk id="3" creationId="{0CE4E5EC-98A6-7456-4868-A4CC5F019EAE}"/>
          </ac:spMkLst>
        </pc:spChg>
      </pc:sldChg>
      <pc:sldChg chg="modSp mod">
        <pc:chgData name="Anders Svenson" userId="0a050b46-fbcf-48d9-9537-9f1f3b22ffd4" providerId="ADAL" clId="{B49C93E2-398D-4E59-93E5-B18C9548D2A0}" dt="2026-04-14T19:43:15.026" v="1018" actId="20577"/>
        <pc:sldMkLst>
          <pc:docMk/>
          <pc:sldMk cId="2890775706" sldId="277"/>
        </pc:sldMkLst>
        <pc:spChg chg="mod">
          <ac:chgData name="Anders Svenson" userId="0a050b46-fbcf-48d9-9537-9f1f3b22ffd4" providerId="ADAL" clId="{B49C93E2-398D-4E59-93E5-B18C9548D2A0}" dt="2026-04-14T19:43:15.026" v="1018" actId="20577"/>
          <ac:spMkLst>
            <pc:docMk/>
            <pc:sldMk cId="2890775706" sldId="277"/>
            <ac:spMk id="3" creationId="{5EBD2A86-63C0-9033-E6BB-16B9F592F343}"/>
          </ac:spMkLst>
        </pc:spChg>
      </pc:sldChg>
      <pc:sldChg chg="modSp mod">
        <pc:chgData name="Anders Svenson" userId="0a050b46-fbcf-48d9-9537-9f1f3b22ffd4" providerId="ADAL" clId="{B49C93E2-398D-4E59-93E5-B18C9548D2A0}" dt="2026-04-16T14:35:10.007" v="1171" actId="113"/>
        <pc:sldMkLst>
          <pc:docMk/>
          <pc:sldMk cId="2683354607" sldId="278"/>
        </pc:sldMkLst>
        <pc:spChg chg="mod">
          <ac:chgData name="Anders Svenson" userId="0a050b46-fbcf-48d9-9537-9f1f3b22ffd4" providerId="ADAL" clId="{B49C93E2-398D-4E59-93E5-B18C9548D2A0}" dt="2026-04-16T14:35:10.007" v="1171" actId="113"/>
          <ac:spMkLst>
            <pc:docMk/>
            <pc:sldMk cId="2683354607" sldId="278"/>
            <ac:spMk id="3" creationId="{5EBD2A86-63C0-9033-E6BB-16B9F592F343}"/>
          </ac:spMkLst>
        </pc:spChg>
      </pc:sldChg>
      <pc:sldChg chg="modSp mod">
        <pc:chgData name="Anders Svenson" userId="0a050b46-fbcf-48d9-9537-9f1f3b22ffd4" providerId="ADAL" clId="{B49C93E2-398D-4E59-93E5-B18C9548D2A0}" dt="2026-04-14T19:17:41.489" v="998" actId="20577"/>
        <pc:sldMkLst>
          <pc:docMk/>
          <pc:sldMk cId="3930913535" sldId="279"/>
        </pc:sldMkLst>
        <pc:spChg chg="mod">
          <ac:chgData name="Anders Svenson" userId="0a050b46-fbcf-48d9-9537-9f1f3b22ffd4" providerId="ADAL" clId="{B49C93E2-398D-4E59-93E5-B18C9548D2A0}" dt="2026-04-14T19:17:41.489" v="998" actId="20577"/>
          <ac:spMkLst>
            <pc:docMk/>
            <pc:sldMk cId="3930913535" sldId="279"/>
            <ac:spMk id="3" creationId="{0CE4E5EC-98A6-7456-4868-A4CC5F019EAE}"/>
          </ac:spMkLst>
        </pc:spChg>
      </pc:sldChg>
      <pc:sldChg chg="modSp mod">
        <pc:chgData name="Anders Svenson" userId="0a050b46-fbcf-48d9-9537-9f1f3b22ffd4" providerId="ADAL" clId="{B49C93E2-398D-4E59-93E5-B18C9548D2A0}" dt="2026-04-16T14:33:41.487" v="1036" actId="20577"/>
        <pc:sldMkLst>
          <pc:docMk/>
          <pc:sldMk cId="3865210598" sldId="280"/>
        </pc:sldMkLst>
        <pc:spChg chg="mod">
          <ac:chgData name="Anders Svenson" userId="0a050b46-fbcf-48d9-9537-9f1f3b22ffd4" providerId="ADAL" clId="{B49C93E2-398D-4E59-93E5-B18C9548D2A0}" dt="2026-04-16T14:33:41.487" v="1036" actId="20577"/>
          <ac:spMkLst>
            <pc:docMk/>
            <pc:sldMk cId="3865210598" sldId="280"/>
            <ac:spMk id="3" creationId="{C3B268DD-C576-6FA0-AF62-CE3A7D3B35E9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A6002F-5390-481D-A536-971D9CC7A192}" type="datetimeFigureOut">
              <a:rPr lang="sv-SE" smtClean="0"/>
              <a:t>2026-04-16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D666AF-AF96-4EE4-93D3-FEE9EE88B07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430446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Köp 🎁 Bästa prylarna för Fotbollsfesten! ➡️ Online på Coolstuff (2023)🪐">
            <a:extLst>
              <a:ext uri="{FF2B5EF4-FFF2-40B4-BE49-F238E27FC236}">
                <a16:creationId xmlns:a16="http://schemas.microsoft.com/office/drawing/2014/main" id="{B1A02012-D59C-E32A-14DC-1EB83C92962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" r="7326" b="1"/>
          <a:stretch/>
        </p:blipFill>
        <p:spPr bwMode="auto">
          <a:xfrm>
            <a:off x="-3048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FC9CD293-C915-24D8-0F7C-4084D29DCB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50180" y="3160158"/>
            <a:ext cx="9144000" cy="1354217"/>
          </a:xfrm>
          <a:prstGeom prst="rect">
            <a:avLst/>
          </a:prstGeom>
        </p:spPr>
        <p:txBody>
          <a:bodyPr anchor="b"/>
          <a:lstStyle>
            <a:lvl1pPr algn="l">
              <a:defRPr sz="4400">
                <a:solidFill>
                  <a:srgbClr val="C00000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8092EBA-F548-98F1-3267-33EBD3552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BFA71-5C16-4CDE-BC7E-F11F88D5A461}" type="datetimeFigureOut">
              <a:rPr lang="sv-SE" smtClean="0"/>
              <a:t>2026-04-16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978E123-B8BE-4EAB-3694-6A2DEA6A79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B953A1E-738B-74EC-7505-BF3DB7B6D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06ECA-920B-4606-8A26-7CEAED7B5A11}" type="slidenum">
              <a:rPr lang="sv-SE" smtClean="0"/>
              <a:t>‹#›</a:t>
            </a:fld>
            <a:endParaRPr lang="sv-SE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13C4959D-8354-C913-77D4-B80B9A89DC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919190" y="772723"/>
            <a:ext cx="6439588" cy="1899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31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0E3FBFB-9B9E-6FD6-78DE-A21D84DE32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AAD6BB53-46E4-97CC-1697-575E6BB036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3D85AA0-D029-A80A-EB52-837F0BCF61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BFA71-5C16-4CDE-BC7E-F11F88D5A461}" type="datetimeFigureOut">
              <a:rPr lang="sv-SE" smtClean="0"/>
              <a:t>2026-04-16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1250D15-5086-9EB3-E066-717A285565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CE6C3F3-78DF-1C41-B4FB-F179479C66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06ECA-920B-4606-8A26-7CEAED7B5A1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563708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F5E84082-C935-35F6-E0EA-86AE463A94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DBCD844E-EEC2-6FF5-62F9-92A36E29EA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51B9A20-225D-2DDD-A4EC-34D53DB5E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BFA71-5C16-4CDE-BC7E-F11F88D5A461}" type="datetimeFigureOut">
              <a:rPr lang="sv-SE" smtClean="0"/>
              <a:t>2026-04-16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329BB7E-FB09-0597-FCDE-5DEF21951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77C6C71-8D5A-0738-F8A9-401396EA7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06ECA-920B-4606-8A26-7CEAED7B5A1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652056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25C3B04-A74A-DD37-B687-AB3BD31E67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A951532-2A4A-7289-B391-1526E5D98A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6364479-E47E-EEF6-BB8C-A1A4100FE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BFA71-5C16-4CDE-BC7E-F11F88D5A461}" type="datetimeFigureOut">
              <a:rPr lang="sv-SE" smtClean="0"/>
              <a:t>2026-04-16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B9AD5B2-24FF-9186-5BF4-C7A46BBFF6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538EB00-165A-67C7-A987-B220527776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06ECA-920B-4606-8A26-7CEAED7B5A1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72493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6E0C61C-C2F4-E1B4-9A29-668E219589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A1F010B-2FED-9552-84E3-80000FD213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7CE480A-6A1B-C994-E2D3-7C9B2950B8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BFA71-5C16-4CDE-BC7E-F11F88D5A461}" type="datetimeFigureOut">
              <a:rPr lang="sv-SE" smtClean="0"/>
              <a:t>2026-04-16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AFA487B-A72F-2F49-456D-5CA86195C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4FF6A00-ADE5-363F-7035-D81E44EFC1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06ECA-920B-4606-8A26-7CEAED7B5A1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545028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321681D-9098-7EEE-0FB1-852982D3D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53394FB-6527-8A3B-B8C3-620E185A03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025DB37-197C-B2BB-7C1B-83C0680F51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BE725DA-4941-E34C-E379-E2E6D0694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BFA71-5C16-4CDE-BC7E-F11F88D5A461}" type="datetimeFigureOut">
              <a:rPr lang="sv-SE" smtClean="0"/>
              <a:t>2026-04-16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2851485-90C6-C2C4-BD33-F4341DA35A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9124712-1D48-CE01-9373-C8DA2F0931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06ECA-920B-4606-8A26-7CEAED7B5A1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770875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627A86-5EBE-1F6F-8EF7-1FA44AF3F5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BD977ED-98AA-53D0-C29D-2258F45F9A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9A071DC9-94D5-57F1-A6BE-B2F36DB0CA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D2B50AA8-6E18-A8D3-C965-1336AE08B0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F74F6A41-69E8-4D2A-2D91-A65D3CC47A5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9168C52C-853F-8453-15EB-021D84EED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BFA71-5C16-4CDE-BC7E-F11F88D5A461}" type="datetimeFigureOut">
              <a:rPr lang="sv-SE" smtClean="0"/>
              <a:t>2026-04-16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B8367358-0122-D1F4-B352-53E8004F7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BC44F958-DC3F-E5DC-8458-8BC7E1C72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06ECA-920B-4606-8A26-7CEAED7B5A1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734569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B3FA5A1-A503-B5F3-2177-1F382B4E1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B992402-2640-2884-649B-A27E8A7984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BFA71-5C16-4CDE-BC7E-F11F88D5A461}" type="datetimeFigureOut">
              <a:rPr lang="sv-SE" smtClean="0"/>
              <a:t>2026-04-16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C79E31E5-85DA-F28B-281E-ACAAB91E0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37010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C6F6A019-2353-1096-08B1-7CBFFAFE2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BFA71-5C16-4CDE-BC7E-F11F88D5A461}" type="datetimeFigureOut">
              <a:rPr lang="sv-SE" smtClean="0"/>
              <a:t>2026-04-16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D0D69EA-7016-62F9-8873-FC435CE1F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E7E25D0-8654-6400-FD5C-C483C668D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06ECA-920B-4606-8A26-7CEAED7B5A1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550869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C6F6A019-2353-1096-08B1-7CBFFAFE2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BFA71-5C16-4CDE-BC7E-F11F88D5A461}" type="datetimeFigureOut">
              <a:rPr lang="sv-SE" smtClean="0"/>
              <a:t>2026-04-16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D0D69EA-7016-62F9-8873-FC435CE1F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E7E25D0-8654-6400-FD5C-C483C668D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06ECA-920B-4606-8A26-7CEAED7B5A1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058738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8D3768-BEB5-8819-757C-678452A0E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BE146B3-AF9D-EDBD-06FD-90D5715E8C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95A7854-726F-A266-BA59-EA1DC4D6EB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DFA9EDE-11E0-D658-3476-3D9921B21D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BFA71-5C16-4CDE-BC7E-F11F88D5A461}" type="datetimeFigureOut">
              <a:rPr lang="sv-SE" smtClean="0"/>
              <a:t>2026-04-16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CEB8AB77-77C9-8DDB-9ACB-6C0DE7A7FF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27DF8E18-8287-6620-B3D7-F89ED7EFB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06ECA-920B-4606-8A26-7CEAED7B5A1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752203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CF82655C-303E-BD10-996D-5EA8034E3521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1398630" y="6219040"/>
            <a:ext cx="567186" cy="504163"/>
          </a:xfrm>
          <a:prstGeom prst="rect">
            <a:avLst/>
          </a:prstGeom>
        </p:spPr>
      </p:pic>
      <p:sp>
        <p:nvSpPr>
          <p:cNvPr id="8" name="Platshållare för bildnummer 4">
            <a:extLst>
              <a:ext uri="{FF2B5EF4-FFF2-40B4-BE49-F238E27FC236}">
                <a16:creationId xmlns:a16="http://schemas.microsoft.com/office/drawing/2014/main" id="{D88C217B-5DFA-C33B-67FC-D5849BCC0698}"/>
              </a:ext>
            </a:extLst>
          </p:cNvPr>
          <p:cNvSpPr txBox="1">
            <a:spLocks/>
          </p:cNvSpPr>
          <p:nvPr userDrawn="1"/>
        </p:nvSpPr>
        <p:spPr>
          <a:xfrm>
            <a:off x="11486776" y="6322359"/>
            <a:ext cx="406400" cy="365125"/>
          </a:xfrm>
          <a:prstGeom prst="rect">
            <a:avLst/>
          </a:prstGeom>
        </p:spPr>
        <p:txBody>
          <a:bodyPr/>
          <a:lstStyle>
            <a:defPPr>
              <a:defRPr lang="sv-SE"/>
            </a:defPPr>
            <a:lvl1pPr marL="0" algn="l" defTabSz="9144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7006ECA-920B-4606-8A26-7CEAED7B5A11}" type="slidenum">
              <a:rPr lang="sv-SE" smtClean="0"/>
              <a:pPr algn="ctr"/>
              <a:t>‹#›</a:t>
            </a:fld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B653233-9D4D-CB95-C363-9A608CC179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CBFA71-5C16-4CDE-BC7E-F11F88D5A461}" type="datetimeFigureOut">
              <a:rPr lang="sv-SE" smtClean="0"/>
              <a:t>2026-04-16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2C5BF6E-A5BD-AC41-C74A-200FCD3AA9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7A5601A-C629-5023-C6C2-1BEECE3741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006ECA-920B-4606-8A26-7CEAED7B5A11}" type="slidenum">
              <a:rPr lang="sv-SE" smtClean="0"/>
              <a:t>‹#›</a:t>
            </a:fld>
            <a:endParaRPr lang="sv-SE"/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E39F69A1-2E56-F87A-2B88-DF7AB965AE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3" y="467495"/>
            <a:ext cx="10750217" cy="492443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sv-SE" dirty="0"/>
              <a:t>Klicka här för att ändra format</a:t>
            </a:r>
            <a:endParaRPr lang="en-US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48052EAE-2A9F-7353-FAA3-7328C2A037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000" y="1449389"/>
            <a:ext cx="10752000" cy="4500560"/>
          </a:xfrm>
          <a:prstGeom prst="rect">
            <a:avLst/>
          </a:prstGeom>
        </p:spPr>
        <p:txBody>
          <a:bodyPr vert="horz" lIns="0" tIns="54000" rIns="0" bIns="0" rtlCol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6478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56" r:id="rId9"/>
    <p:sldLayoutId id="2147483658" r:id="rId10"/>
    <p:sldLayoutId id="2147483659" r:id="rId11"/>
  </p:sldLayoutIdLst>
  <p:txStyles>
    <p:titleStyle>
      <a:lvl1pPr algn="l" defTabSz="1219170" rtl="0" eaLnBrk="1" latinLnBrk="0" hangingPunct="1">
        <a:lnSpc>
          <a:spcPct val="100000"/>
        </a:lnSpc>
        <a:spcBef>
          <a:spcPct val="0"/>
        </a:spcBef>
        <a:buNone/>
        <a:defRPr lang="en-US" sz="3200" b="1" kern="1200" dirty="0">
          <a:solidFill>
            <a:srgbClr val="FF000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6041340-94E8-2F7F-DB0C-CDFD807D2A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50180" y="3406379"/>
            <a:ext cx="9144000" cy="1107996"/>
          </a:xfrm>
        </p:spPr>
        <p:txBody>
          <a:bodyPr/>
          <a:lstStyle/>
          <a:p>
            <a:r>
              <a:rPr lang="sv-SE" dirty="0" err="1"/>
              <a:t>Föräldrarmöte</a:t>
            </a:r>
            <a:r>
              <a:rPr lang="sv-SE" dirty="0"/>
              <a:t> P15</a:t>
            </a:r>
            <a:br>
              <a:rPr lang="sv-SE" dirty="0"/>
            </a:br>
            <a:r>
              <a:rPr lang="sv-SE" sz="2800" dirty="0"/>
              <a:t>2026-04-16</a:t>
            </a:r>
            <a:endParaRPr lang="sv-SE" dirty="0"/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0C1939E5-B1F8-2283-675D-E79389286880}"/>
              </a:ext>
            </a:extLst>
          </p:cNvPr>
          <p:cNvSpPr/>
          <p:nvPr/>
        </p:nvSpPr>
        <p:spPr>
          <a:xfrm rot="19359872">
            <a:off x="-1097281" y="302660"/>
            <a:ext cx="5117215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v-SE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Varmt välkommen</a:t>
            </a:r>
          </a:p>
        </p:txBody>
      </p:sp>
    </p:spTree>
    <p:extLst>
      <p:ext uri="{BB962C8B-B14F-4D97-AF65-F5344CB8AC3E}">
        <p14:creationId xmlns:p14="http://schemas.microsoft.com/office/powerpoint/2010/main" val="24331168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2DBBCB3-7F0F-2D9F-C935-D297C48DE8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92443"/>
          </a:xfrm>
        </p:spPr>
        <p:txBody>
          <a:bodyPr/>
          <a:lstStyle/>
          <a:p>
            <a:r>
              <a:rPr lang="sv-SE" dirty="0"/>
              <a:t>Några frågor/funderingar?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63D895C0-F4B0-3E8C-935D-2DC0490B45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019886"/>
            <a:ext cx="5114276" cy="5356531"/>
          </a:xfrm>
          <a:prstGeom prst="rect">
            <a:avLst/>
          </a:prstGeom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6079274E-A2EC-DBF5-F455-CE5128C77F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4448" y="1019887"/>
            <a:ext cx="5336344" cy="5369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72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EA788D6D-E59A-BAED-0655-466F5571CE3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1730" b="3577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9737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63C7960-6D06-8988-F56C-5B5B9CCC54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92443"/>
          </a:xfrm>
        </p:spPr>
        <p:txBody>
          <a:bodyPr/>
          <a:lstStyle/>
          <a:p>
            <a:r>
              <a:rPr lang="sv-SE" dirty="0"/>
              <a:t>Agenda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73F2F55-F6F2-F65A-2CDB-143C11E9C1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Organisation</a:t>
            </a:r>
          </a:p>
          <a:p>
            <a:r>
              <a:rPr lang="sv-SE" dirty="0"/>
              <a:t>Information om säsongen 2026</a:t>
            </a:r>
          </a:p>
          <a:p>
            <a:r>
              <a:rPr lang="sv-SE" dirty="0"/>
              <a:t>Förväntningar</a:t>
            </a:r>
          </a:p>
          <a:p>
            <a:r>
              <a:rPr lang="sv-SE" dirty="0"/>
              <a:t>Ekonomi</a:t>
            </a:r>
          </a:p>
          <a:p>
            <a:r>
              <a:rPr lang="sv-SE" dirty="0"/>
              <a:t>Klädbeställning</a:t>
            </a:r>
          </a:p>
          <a:p>
            <a:r>
              <a:rPr lang="sv-SE" dirty="0"/>
              <a:t>Frågor?</a:t>
            </a:r>
          </a:p>
          <a:p>
            <a:pPr marL="457200" lvl="1" indent="0">
              <a:buNone/>
            </a:pPr>
            <a:endParaRPr lang="sv-SE" dirty="0"/>
          </a:p>
          <a:p>
            <a:endParaRPr lang="sv-SE" dirty="0"/>
          </a:p>
          <a:p>
            <a:pPr lvl="1"/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CC225EDD-9BCD-D5FE-1C7C-D838C6DC80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67590" y="158968"/>
            <a:ext cx="2571882" cy="228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5755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9E477FC-323B-1762-B4D7-0FC249BF1A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92443"/>
          </a:xfrm>
        </p:spPr>
        <p:txBody>
          <a:bodyPr/>
          <a:lstStyle/>
          <a:p>
            <a:r>
              <a:rPr lang="sv-SE" dirty="0"/>
              <a:t>Roller runt laget Barkarö SK P15</a:t>
            </a:r>
          </a:p>
        </p:txBody>
      </p:sp>
      <p:graphicFrame>
        <p:nvGraphicFramePr>
          <p:cNvPr id="4" name="Tabell 3">
            <a:extLst>
              <a:ext uri="{FF2B5EF4-FFF2-40B4-BE49-F238E27FC236}">
                <a16:creationId xmlns:a16="http://schemas.microsoft.com/office/drawing/2014/main" id="{936C276A-1826-F6CB-0994-474BE3C414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8826239"/>
              </p:ext>
            </p:extLst>
          </p:nvPr>
        </p:nvGraphicFramePr>
        <p:xfrm>
          <a:off x="737937" y="1449388"/>
          <a:ext cx="9422731" cy="3718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29435">
                  <a:extLst>
                    <a:ext uri="{9D8B030D-6E8A-4147-A177-3AD203B41FA5}">
                      <a16:colId xmlns:a16="http://schemas.microsoft.com/office/drawing/2014/main" val="3482940116"/>
                    </a:ext>
                  </a:extLst>
                </a:gridCol>
                <a:gridCol w="3146648">
                  <a:extLst>
                    <a:ext uri="{9D8B030D-6E8A-4147-A177-3AD203B41FA5}">
                      <a16:colId xmlns:a16="http://schemas.microsoft.com/office/drawing/2014/main" val="2494776445"/>
                    </a:ext>
                  </a:extLst>
                </a:gridCol>
                <a:gridCol w="3146648">
                  <a:extLst>
                    <a:ext uri="{9D8B030D-6E8A-4147-A177-3AD203B41FA5}">
                      <a16:colId xmlns:a16="http://schemas.microsoft.com/office/drawing/2014/main" val="3241422223"/>
                    </a:ext>
                  </a:extLst>
                </a:gridCol>
              </a:tblGrid>
              <a:tr h="359641">
                <a:tc>
                  <a:txBody>
                    <a:bodyPr/>
                    <a:lstStyle/>
                    <a:p>
                      <a:r>
                        <a:rPr lang="sv-SE" dirty="0"/>
                        <a:t>Namn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Telefon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Roll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2597042"/>
                  </a:ext>
                </a:extLst>
              </a:tr>
              <a:tr h="299701">
                <a:tc>
                  <a:txBody>
                    <a:bodyPr/>
                    <a:lstStyle/>
                    <a:p>
                      <a:r>
                        <a:rPr lang="sv-SE" sz="1400" dirty="0"/>
                        <a:t>Lisa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070 821 71 81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dirty="0"/>
                        <a:t>Lagledare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3298657"/>
                  </a:ext>
                </a:extLst>
              </a:tr>
              <a:tr h="299701">
                <a:tc>
                  <a:txBody>
                    <a:bodyPr/>
                    <a:lstStyle/>
                    <a:p>
                      <a:r>
                        <a:rPr lang="sv-SE" sz="1400" dirty="0"/>
                        <a:t>Erik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073 659 67 81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dirty="0"/>
                        <a:t>Tränare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0872305"/>
                  </a:ext>
                </a:extLst>
              </a:tr>
              <a:tr h="299701">
                <a:tc>
                  <a:txBody>
                    <a:bodyPr/>
                    <a:lstStyle/>
                    <a:p>
                      <a:r>
                        <a:rPr lang="sv-SE" sz="1400" dirty="0" err="1"/>
                        <a:t>Awat</a:t>
                      </a:r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070 352 08 67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dirty="0"/>
                        <a:t>Tränare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5206033"/>
                  </a:ext>
                </a:extLst>
              </a:tr>
              <a:tr h="299701">
                <a:tc>
                  <a:txBody>
                    <a:bodyPr/>
                    <a:lstStyle/>
                    <a:p>
                      <a:r>
                        <a:rPr lang="sv-SE" sz="1400" dirty="0"/>
                        <a:t>Daniel 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070 572 87 89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dirty="0"/>
                        <a:t>Tränare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7468418"/>
                  </a:ext>
                </a:extLst>
              </a:tr>
              <a:tr h="299701">
                <a:tc>
                  <a:txBody>
                    <a:bodyPr/>
                    <a:lstStyle/>
                    <a:p>
                      <a:r>
                        <a:rPr lang="sv-SE" sz="1400" dirty="0"/>
                        <a:t>Petrus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073 995 62 35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dirty="0"/>
                        <a:t>Tränare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8110767"/>
                  </a:ext>
                </a:extLst>
              </a:tr>
              <a:tr h="299701">
                <a:tc>
                  <a:txBody>
                    <a:bodyPr/>
                    <a:lstStyle/>
                    <a:p>
                      <a:r>
                        <a:rPr lang="sv-SE" sz="1400" dirty="0"/>
                        <a:t>Daniel 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073 501 23 32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dirty="0"/>
                        <a:t>Tränare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957394"/>
                  </a:ext>
                </a:extLst>
              </a:tr>
              <a:tr h="299701">
                <a:tc>
                  <a:txBody>
                    <a:bodyPr/>
                    <a:lstStyle/>
                    <a:p>
                      <a:r>
                        <a:rPr lang="sv-SE" sz="1400" dirty="0"/>
                        <a:t>Arian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070 771 31 70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dirty="0"/>
                        <a:t>Tränare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9803099"/>
                  </a:ext>
                </a:extLst>
              </a:tr>
              <a:tr h="299701">
                <a:tc>
                  <a:txBody>
                    <a:bodyPr/>
                    <a:lstStyle/>
                    <a:p>
                      <a:r>
                        <a:rPr lang="sv-SE" sz="1400" dirty="0"/>
                        <a:t>Anders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dirty="0"/>
                        <a:t>073 423 51 01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Assisterande Lagledare/Tränare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7612343"/>
                  </a:ext>
                </a:extLst>
              </a:tr>
              <a:tr h="299701">
                <a:tc>
                  <a:txBody>
                    <a:bodyPr/>
                    <a:lstStyle/>
                    <a:p>
                      <a:r>
                        <a:rPr lang="sv-SE" sz="1400" dirty="0"/>
                        <a:t>Johan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070 595 50 08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Kassör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855462"/>
                  </a:ext>
                </a:extLst>
              </a:tr>
              <a:tr h="29970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sv-SE" sz="1400" b="1" i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VAKANT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dirty="0"/>
                        <a:t>Lagförälder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8016577"/>
                  </a:ext>
                </a:extLst>
              </a:tr>
              <a:tr h="29970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sv-SE" sz="1400" b="1" i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VAKANT</a:t>
                      </a:r>
                      <a:endParaRPr lang="sv-S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dirty="0"/>
                        <a:t>Materialförvaltare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94054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17278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6E61A09-AF5B-B98F-350E-7F33280752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141" y="383172"/>
            <a:ext cx="10515600" cy="492443"/>
          </a:xfrm>
        </p:spPr>
        <p:txBody>
          <a:bodyPr/>
          <a:lstStyle/>
          <a:p>
            <a:r>
              <a:rPr lang="sv-SE" dirty="0"/>
              <a:t>Info om säsongen 2026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EBD2A86-63C0-9033-E6BB-16B9F592F3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141" y="1193963"/>
            <a:ext cx="11380341" cy="4946153"/>
          </a:xfrm>
        </p:spPr>
        <p:txBody>
          <a:bodyPr/>
          <a:lstStyle/>
          <a:p>
            <a:pPr marL="0" indent="0">
              <a:buNone/>
            </a:pPr>
            <a:r>
              <a:rPr lang="sv-SE" sz="2400" b="1" dirty="0"/>
              <a:t>Träningar (två tillfällen per vecka)</a:t>
            </a:r>
          </a:p>
          <a:p>
            <a:pPr lvl="1"/>
            <a:r>
              <a:rPr lang="sv-SE" sz="2000" dirty="0"/>
              <a:t>Träning på konstgräsplanen i april på torsdagar</a:t>
            </a:r>
          </a:p>
          <a:p>
            <a:pPr lvl="1"/>
            <a:r>
              <a:rPr lang="sv-SE" sz="2000" dirty="0"/>
              <a:t>Träning på gräs fr o m 5 maj tisdagar 18.00-19.30 och torsdagar kl. 18.00-19.30, plan A2</a:t>
            </a:r>
          </a:p>
          <a:p>
            <a:pPr lvl="1"/>
            <a:r>
              <a:rPr lang="sv-SE" sz="2000" dirty="0"/>
              <a:t>Kommer även att erbjuda </a:t>
            </a:r>
            <a:r>
              <a:rPr lang="sv-SE" sz="2000" dirty="0" err="1"/>
              <a:t>Svff</a:t>
            </a:r>
            <a:r>
              <a:rPr lang="sv-SE" sz="2000" dirty="0"/>
              <a:t>-träning en gång i veckan för de som är intresserande och anmälda, kostar 500 kr per deltagare. Tiden för träningen kommer att vara på onsdagar kl. 19.00-20.00</a:t>
            </a:r>
            <a:br>
              <a:rPr lang="sv-SE" sz="2000" dirty="0"/>
            </a:br>
            <a:r>
              <a:rPr lang="sv-SE" sz="2000" dirty="0"/>
              <a:t>Start onsdag 6 maj</a:t>
            </a:r>
          </a:p>
          <a:p>
            <a:pPr lvl="1"/>
            <a:r>
              <a:rPr lang="sv-SE" sz="2000" dirty="0"/>
              <a:t>Använd lagets träningskläder på träning (Svart tröja, röda shorts och strumpor)</a:t>
            </a:r>
          </a:p>
          <a:p>
            <a:pPr marL="0" indent="0">
              <a:buNone/>
            </a:pPr>
            <a:r>
              <a:rPr lang="sv-SE" sz="2400" b="1" dirty="0"/>
              <a:t>Serie: Vi har anmält två lag i serie 7-manna (ett lag i blå serie / ett lag i blå/röd serie)</a:t>
            </a:r>
          </a:p>
          <a:p>
            <a:pPr lvl="1"/>
            <a:r>
              <a:rPr lang="sv-SE" sz="2000" dirty="0"/>
              <a:t>Vår: Spelschema blå, start 3 maj t o m 14 juni (7 + 4 matcher), röd, start 3 maj (4 matcher)</a:t>
            </a:r>
            <a:endParaRPr lang="sv-SE" sz="1400" dirty="0"/>
          </a:p>
          <a:p>
            <a:pPr lvl="1"/>
            <a:r>
              <a:rPr lang="sv-SE" sz="2000" dirty="0"/>
              <a:t>Höst: Blå, 16 augusti t o m 4 oktober (7 + 4 matcher), röd 16 augusti t o m 20 september (3 matcher)</a:t>
            </a:r>
          </a:p>
          <a:p>
            <a:pPr lvl="1"/>
            <a:r>
              <a:rPr lang="sv-SE" sz="2000" dirty="0"/>
              <a:t>Hemmamatcher som utgångspunkt förmiddagar lördag eller söndag (schema kommer på laget.se)</a:t>
            </a:r>
          </a:p>
          <a:p>
            <a:pPr lvl="1"/>
            <a:r>
              <a:rPr lang="sv-SE" sz="2000" dirty="0"/>
              <a:t>Speltiden är 3 x 20 min, </a:t>
            </a:r>
            <a:r>
              <a:rPr lang="sv-SE" sz="2000" dirty="0" err="1"/>
              <a:t>bollstorlek</a:t>
            </a:r>
            <a:r>
              <a:rPr lang="sv-SE" sz="2000" dirty="0"/>
              <a:t> nr 4</a:t>
            </a:r>
          </a:p>
          <a:p>
            <a:pPr lvl="1"/>
            <a:r>
              <a:rPr lang="sv-SE" sz="2000" dirty="0"/>
              <a:t>Närvaro på träning över tid för spel på match</a:t>
            </a:r>
          </a:p>
          <a:p>
            <a:pPr lvl="1"/>
            <a:r>
              <a:rPr lang="sv-SE" sz="2000" dirty="0"/>
              <a:t>Vid avhopp med kort varsel prioriteras ledarnas barn av praktiska skäl i första hand</a:t>
            </a:r>
            <a:br>
              <a:rPr lang="sv-SE" sz="2000" dirty="0"/>
            </a:br>
            <a:r>
              <a:rPr lang="sv-SE" sz="2400" b="1" i="1" dirty="0"/>
              <a:t>	</a:t>
            </a:r>
            <a:br>
              <a:rPr lang="sv-SE" sz="2400" b="1" i="1" dirty="0"/>
            </a:br>
            <a:r>
              <a:rPr lang="sv-SE" sz="2400" b="1" i="1" dirty="0"/>
              <a:t>	Håll koll på laget.se – kom ihåg att anmäla till träning och match!</a:t>
            </a:r>
          </a:p>
          <a:p>
            <a:endParaRPr lang="sv-SE" sz="2400" dirty="0"/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907757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6E61A09-AF5B-B98F-350E-7F33280752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574" y="359109"/>
            <a:ext cx="5251316" cy="1807305"/>
          </a:xfrm>
        </p:spPr>
        <p:txBody>
          <a:bodyPr>
            <a:normAutofit/>
          </a:bodyPr>
          <a:lstStyle/>
          <a:p>
            <a:r>
              <a:rPr lang="sv-SE" dirty="0"/>
              <a:t>Övrig info kopplat till säsongen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EBD2A86-63C0-9033-E6BB-16B9F592F3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3731" y="1048778"/>
            <a:ext cx="5808753" cy="5550543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sv-SE" sz="3800" b="1" u="sng" dirty="0"/>
              <a:t>Cuper och träningsmatcher</a:t>
            </a:r>
          </a:p>
          <a:p>
            <a:r>
              <a:rPr lang="sv-SE" sz="3800" b="1" dirty="0"/>
              <a:t>Träningsmatcher</a:t>
            </a:r>
            <a:r>
              <a:rPr lang="sv-SE" sz="3800" dirty="0"/>
              <a:t> inför seriestart – information uppdateras löpande </a:t>
            </a:r>
          </a:p>
          <a:p>
            <a:r>
              <a:rPr lang="sv-SE" sz="3800" b="1" dirty="0"/>
              <a:t>Minnesdag</a:t>
            </a:r>
            <a:r>
              <a:rPr lang="sv-SE" sz="3800" dirty="0"/>
              <a:t> med träningsmatcher, mixade lag, med P-16 – 25 april (kiosk/grill)</a:t>
            </a:r>
          </a:p>
          <a:p>
            <a:r>
              <a:rPr lang="sv-SE" sz="3800" b="1" dirty="0"/>
              <a:t>Axelssons Cup</a:t>
            </a:r>
            <a:r>
              <a:rPr lang="sv-SE" sz="3800" dirty="0"/>
              <a:t>, 2 lag anmälda, - 14-16 maj</a:t>
            </a:r>
          </a:p>
          <a:p>
            <a:r>
              <a:rPr lang="sv-SE" sz="3800" b="1" dirty="0" err="1"/>
              <a:t>Aroscupen</a:t>
            </a:r>
            <a:r>
              <a:rPr lang="sv-SE" sz="3800" dirty="0"/>
              <a:t>, 2 lag anmälda, - 13-16 juni</a:t>
            </a:r>
          </a:p>
          <a:p>
            <a:r>
              <a:rPr lang="sv-SE" sz="3800" b="1" dirty="0" err="1"/>
              <a:t>Minicup</a:t>
            </a:r>
            <a:r>
              <a:rPr lang="sv-SE" sz="3800" b="1" dirty="0"/>
              <a:t> VSK </a:t>
            </a:r>
            <a:r>
              <a:rPr lang="sv-SE" sz="3800" dirty="0"/>
              <a:t>(</a:t>
            </a:r>
            <a:r>
              <a:rPr lang="sv-SE" sz="3800" dirty="0" err="1"/>
              <a:t>Skälby</a:t>
            </a:r>
            <a:r>
              <a:rPr lang="sv-SE" sz="3800" dirty="0"/>
              <a:t> IP), 2 lag anmälda -  15 augusti</a:t>
            </a:r>
          </a:p>
          <a:p>
            <a:r>
              <a:rPr lang="sv-SE" sz="3800" b="1" dirty="0"/>
              <a:t>Höst Cup </a:t>
            </a:r>
            <a:r>
              <a:rPr lang="sv-SE" sz="3800" dirty="0"/>
              <a:t>?</a:t>
            </a:r>
          </a:p>
          <a:p>
            <a:r>
              <a:rPr lang="sv-SE" sz="3800" b="1" dirty="0"/>
              <a:t>Fotbollensdag</a:t>
            </a:r>
            <a:r>
              <a:rPr lang="sv-SE" sz="3800" dirty="0"/>
              <a:t> (</a:t>
            </a:r>
            <a:r>
              <a:rPr lang="sv-SE" sz="3800" dirty="0">
                <a:solidFill>
                  <a:srgbClr val="FF0000"/>
                </a:solidFill>
              </a:rPr>
              <a:t>sannolikt 22/8 eller 29/8</a:t>
            </a:r>
            <a:r>
              <a:rPr lang="sv-SE" sz="3800" dirty="0"/>
              <a:t>)</a:t>
            </a:r>
          </a:p>
          <a:p>
            <a:r>
              <a:rPr lang="sv-SE" sz="3800" dirty="0"/>
              <a:t>Kan även bli aktuellt med fler cuper under året</a:t>
            </a:r>
            <a:br>
              <a:rPr lang="sv-SE" sz="3800" dirty="0"/>
            </a:br>
            <a:endParaRPr lang="sv-SE" sz="3800" dirty="0"/>
          </a:p>
          <a:p>
            <a:pPr marL="0" indent="0">
              <a:buNone/>
            </a:pPr>
            <a:r>
              <a:rPr lang="sv-SE" sz="3800" b="1" u="sng" dirty="0"/>
              <a:t>Övrigt</a:t>
            </a:r>
          </a:p>
          <a:p>
            <a:r>
              <a:rPr lang="sv-SE" sz="3800" b="1" dirty="0"/>
              <a:t>Träning med P-14 </a:t>
            </a:r>
            <a:r>
              <a:rPr lang="sv-SE" sz="3800" dirty="0"/>
              <a:t>(torsdagar 18.00-20.00)</a:t>
            </a:r>
          </a:p>
          <a:p>
            <a:r>
              <a:rPr lang="sv-SE" sz="3800" b="1" dirty="0"/>
              <a:t>Matcher med P-14</a:t>
            </a:r>
            <a:r>
              <a:rPr lang="sv-SE" sz="3800" dirty="0"/>
              <a:t> avser de som valt att träna med P-14, samt de som tränarna anser är redo, röd och svart serie dvs. mot både ett och två år äldre</a:t>
            </a:r>
          </a:p>
          <a:p>
            <a:r>
              <a:rPr lang="sv-SE" sz="3800" b="1" dirty="0"/>
              <a:t>Samarbete med P-16 </a:t>
            </a:r>
            <a:r>
              <a:rPr lang="sv-SE" sz="3800" dirty="0"/>
              <a:t>(bl.a. minnesdag 25 april)</a:t>
            </a:r>
          </a:p>
          <a:p>
            <a:r>
              <a:rPr lang="sv-SE" sz="3800" b="1" dirty="0"/>
              <a:t>Målvakter</a:t>
            </a:r>
            <a:r>
              <a:rPr lang="sv-SE" sz="3800" dirty="0"/>
              <a:t> – intresseanmälan och specifik träning för målvakter </a:t>
            </a:r>
          </a:p>
          <a:p>
            <a:r>
              <a:rPr lang="sv-SE" sz="3800" b="1" dirty="0"/>
              <a:t>Vårstädning 18 april</a:t>
            </a:r>
            <a:r>
              <a:rPr lang="sv-SE" sz="3800" dirty="0"/>
              <a:t> – Jeanette </a:t>
            </a:r>
            <a:r>
              <a:rPr lang="sv-SE" sz="3800" dirty="0" err="1"/>
              <a:t>Wiséen</a:t>
            </a:r>
            <a:r>
              <a:rPr lang="sv-SE" sz="3800" dirty="0"/>
              <a:t> och Gustav Lönnbark är representanter från vårt lag</a:t>
            </a:r>
          </a:p>
          <a:p>
            <a:r>
              <a:rPr lang="sv-SE" sz="3800" b="1" dirty="0"/>
              <a:t>BSK-dagen 31 maj </a:t>
            </a:r>
            <a:r>
              <a:rPr lang="sv-SE" sz="3800" dirty="0"/>
              <a:t>(</a:t>
            </a:r>
            <a:r>
              <a:rPr lang="sv-SE" sz="3800" dirty="0">
                <a:solidFill>
                  <a:srgbClr val="FF0000"/>
                </a:solidFill>
              </a:rPr>
              <a:t>vår uppgift ej klar än</a:t>
            </a:r>
            <a:r>
              <a:rPr lang="sv-SE" sz="3800" dirty="0"/>
              <a:t>)</a:t>
            </a:r>
          </a:p>
          <a:p>
            <a:r>
              <a:rPr lang="sv-SE" sz="3800" b="1" dirty="0"/>
              <a:t>Höststädning</a:t>
            </a:r>
            <a:r>
              <a:rPr lang="sv-SE" sz="3800" dirty="0"/>
              <a:t> – återkommer med datum (två representanter)</a:t>
            </a:r>
          </a:p>
          <a:p>
            <a:r>
              <a:rPr lang="sv-SE" sz="3800" dirty="0"/>
              <a:t>Inköp av </a:t>
            </a:r>
            <a:r>
              <a:rPr lang="sv-SE" sz="3800" b="1" dirty="0"/>
              <a:t>högtalare</a:t>
            </a:r>
            <a:r>
              <a:rPr lang="sv-SE" sz="3800" dirty="0"/>
              <a:t> genomfördes förra året</a:t>
            </a:r>
          </a:p>
          <a:p>
            <a:r>
              <a:rPr lang="sv-SE" sz="3800" b="1" dirty="0"/>
              <a:t>Kioskvecka</a:t>
            </a:r>
            <a:r>
              <a:rPr lang="sv-SE" sz="3800" dirty="0"/>
              <a:t> </a:t>
            </a:r>
            <a:r>
              <a:rPr lang="sv-SE" sz="3800" dirty="0">
                <a:solidFill>
                  <a:srgbClr val="FF0000"/>
                </a:solidFill>
              </a:rPr>
              <a:t>v.24, ej bestämt än </a:t>
            </a:r>
            <a:r>
              <a:rPr lang="sv-SE" sz="3800" dirty="0"/>
              <a:t>(schema kommer, byte av tid löser man själv)</a:t>
            </a:r>
            <a:endParaRPr lang="sv-SE" sz="1700" dirty="0"/>
          </a:p>
          <a:p>
            <a:endParaRPr lang="sv-SE" sz="3800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8239234E-9E88-CD0F-49D3-B7811EA663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536" r="6417"/>
          <a:stretch/>
        </p:blipFill>
        <p:spPr>
          <a:xfrm>
            <a:off x="6229207" y="0"/>
            <a:ext cx="5962794" cy="685800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6833546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A76639F-9A79-14DF-7971-96A6C5E667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92443"/>
          </a:xfrm>
        </p:spPr>
        <p:txBody>
          <a:bodyPr/>
          <a:lstStyle/>
          <a:p>
            <a:r>
              <a:rPr lang="sv-SE" dirty="0"/>
              <a:t>Förväntningar på föräldrarna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CE4E5EC-98A6-7456-4868-A4CC5F019E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35290"/>
            <a:ext cx="10515600" cy="4351338"/>
          </a:xfrm>
        </p:spPr>
        <p:txBody>
          <a:bodyPr/>
          <a:lstStyle/>
          <a:p>
            <a:r>
              <a:rPr lang="sv-SE" sz="2000" dirty="0"/>
              <a:t>Laget ska ha roligt tillsammans och </a:t>
            </a:r>
            <a:r>
              <a:rPr lang="sv-SE" sz="2000" dirty="0" err="1"/>
              <a:t>kamratskapen</a:t>
            </a:r>
            <a:r>
              <a:rPr lang="sv-SE" sz="2000" dirty="0"/>
              <a:t> ska stå i centrum </a:t>
            </a:r>
          </a:p>
          <a:p>
            <a:r>
              <a:rPr lang="sv-SE" sz="2000" dirty="0"/>
              <a:t>Meddela alltid om spelaren inte kan deltaga på träning/match (håll koll på laget.se), </a:t>
            </a:r>
            <a:r>
              <a:rPr lang="sv-SE" sz="2000" b="1" i="1" dirty="0"/>
              <a:t>om inte anmäld inget spel på match!</a:t>
            </a:r>
            <a:endParaRPr lang="sv-SE" sz="2000" b="1" dirty="0"/>
          </a:p>
          <a:p>
            <a:r>
              <a:rPr lang="sv-SE" sz="2000" dirty="0"/>
              <a:t>Se till att spelaren är rätt utrustad för träning/match</a:t>
            </a:r>
          </a:p>
          <a:p>
            <a:r>
              <a:rPr lang="sv-SE" sz="2000" dirty="0"/>
              <a:t>Se till att spelaren pigg och har ätit och sovit</a:t>
            </a:r>
          </a:p>
          <a:p>
            <a:r>
              <a:rPr lang="sv-SE" sz="2000" dirty="0"/>
              <a:t>Kom i tid till alla sammankomster (träningen startar på utsatt tid)</a:t>
            </a:r>
          </a:p>
          <a:p>
            <a:r>
              <a:rPr lang="sv-SE" sz="2000" dirty="0"/>
              <a:t>När träningen är slut så ansvarar inte tränarna för spelarna </a:t>
            </a:r>
          </a:p>
          <a:p>
            <a:r>
              <a:rPr lang="sv-SE" sz="2000" dirty="0"/>
              <a:t>Tänk på att vid varje träff med laget är ledare, spelare och föräldrar också representanter för Barkarö SK</a:t>
            </a:r>
          </a:p>
          <a:p>
            <a:r>
              <a:rPr lang="sv-SE" sz="2000" dirty="0"/>
              <a:t>Språk och beteende mot domare, med- och motspelare!</a:t>
            </a:r>
          </a:p>
          <a:p>
            <a:r>
              <a:rPr lang="sv-SE" sz="2000" dirty="0"/>
              <a:t>Vad du som förälder inte ska vara delaktig i är planering och genomförande av träning samt laguttagning och coachning vid match. Naturligtvis är du i din fulla rätt att ha synpunkter på vad som helst men diskutera endast när vi är överens om att det är en lämplig tidpunkt</a:t>
            </a:r>
          </a:p>
          <a:p>
            <a:r>
              <a:rPr lang="sv-SE" sz="2000" dirty="0"/>
              <a:t>Hjälpa till med diverse saker som gör att en förening fungerar </a:t>
            </a:r>
          </a:p>
          <a:p>
            <a:pPr marL="0" indent="0">
              <a:buNone/>
            </a:pPr>
            <a:endParaRPr lang="sv-SE" dirty="0"/>
          </a:p>
          <a:p>
            <a:pPr lvl="1"/>
            <a:endParaRPr lang="sv-SE" sz="2400" dirty="0"/>
          </a:p>
          <a:p>
            <a:pPr lvl="1"/>
            <a:endParaRPr lang="sv-SE" sz="2400" dirty="0"/>
          </a:p>
          <a:p>
            <a:pPr lvl="1"/>
            <a:endParaRPr lang="sv-SE" sz="2400" dirty="0"/>
          </a:p>
          <a:p>
            <a:pPr lvl="1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83474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A76639F-9A79-14DF-7971-96A6C5E667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92443"/>
          </a:xfrm>
        </p:spPr>
        <p:txBody>
          <a:bodyPr/>
          <a:lstStyle/>
          <a:p>
            <a:r>
              <a:rPr lang="sv-SE" dirty="0"/>
              <a:t>Ekonomi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CE4E5EC-98A6-7456-4868-A4CC5F019E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8" y="1362269"/>
            <a:ext cx="6421017" cy="4814694"/>
          </a:xfrm>
        </p:spPr>
        <p:txBody>
          <a:bodyPr/>
          <a:lstStyle/>
          <a:p>
            <a:r>
              <a:rPr lang="sv-SE" sz="2000" dirty="0"/>
              <a:t>Laget kommer att ha kostnader (anmälningsavgifter till cuper, domare, material, avslutningstillställningar mm)</a:t>
            </a:r>
          </a:p>
          <a:p>
            <a:r>
              <a:rPr lang="sv-SE" sz="2000" dirty="0"/>
              <a:t>Sponsorer är </a:t>
            </a:r>
            <a:r>
              <a:rPr lang="sv-SE" sz="2000" b="1" u="sng" dirty="0"/>
              <a:t>mer</a:t>
            </a:r>
            <a:r>
              <a:rPr lang="sv-SE" sz="2000" dirty="0"/>
              <a:t> än välkomna att hjälpa lagets ekonomi – Hör av dig till Lisa, Anders eller </a:t>
            </a:r>
            <a:r>
              <a:rPr lang="sv-SE" sz="2000" dirty="0" err="1"/>
              <a:t>Awat</a:t>
            </a:r>
            <a:r>
              <a:rPr lang="sv-SE" sz="2000" dirty="0"/>
              <a:t> så berättar de mer</a:t>
            </a:r>
          </a:p>
          <a:p>
            <a:r>
              <a:rPr lang="sv-SE" sz="2000" dirty="0"/>
              <a:t>Laget kommer att ha en kioskvecka </a:t>
            </a:r>
            <a:r>
              <a:rPr lang="sv-SE" sz="2000" b="1" dirty="0">
                <a:solidFill>
                  <a:srgbClr val="FF0000"/>
                </a:solidFill>
              </a:rPr>
              <a:t>v. 24 (ej bestämt än)</a:t>
            </a:r>
          </a:p>
          <a:p>
            <a:r>
              <a:rPr lang="sv-SE" sz="2000" dirty="0"/>
              <a:t>Det kommer att förekomma försäljningar för att stärka lagets kassa (se kommande </a:t>
            </a:r>
            <a:r>
              <a:rPr lang="sv-SE" sz="2000" dirty="0" err="1"/>
              <a:t>slide</a:t>
            </a:r>
            <a:r>
              <a:rPr lang="sv-SE" sz="2000" dirty="0"/>
              <a:t>)</a:t>
            </a:r>
          </a:p>
          <a:p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04A0FBEE-0C7D-E01A-C485-F36F2690EB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4314" y="1431833"/>
            <a:ext cx="4425564" cy="3950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9135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61B55F-1AE6-DB1C-B942-DCC5F60BC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84885"/>
          </a:xfrm>
        </p:spPr>
        <p:txBody>
          <a:bodyPr/>
          <a:lstStyle/>
          <a:p>
            <a:r>
              <a:rPr lang="sv-SE" dirty="0"/>
              <a:t>Lagets kassa</a:t>
            </a:r>
            <a:br>
              <a:rPr lang="sv-SE" dirty="0"/>
            </a:b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3B268DD-C576-6FA0-AF62-CE3A7D3B35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01356"/>
            <a:ext cx="10515600" cy="5142865"/>
          </a:xfrm>
        </p:spPr>
        <p:txBody>
          <a:bodyPr/>
          <a:lstStyle/>
          <a:p>
            <a:pPr marL="0" indent="0">
              <a:buNone/>
            </a:pPr>
            <a:r>
              <a:rPr lang="sv-SE" sz="2400" dirty="0"/>
              <a:t>Aktuellt saldo är 28 700</a:t>
            </a:r>
            <a:r>
              <a:rPr lang="sv-SE" sz="2400" dirty="0">
                <a:solidFill>
                  <a:srgbClr val="FF0000"/>
                </a:solidFill>
              </a:rPr>
              <a:t> </a:t>
            </a:r>
            <a:r>
              <a:rPr lang="sv-SE" sz="2400" dirty="0"/>
              <a:t>kr</a:t>
            </a:r>
          </a:p>
          <a:p>
            <a:pPr marL="0" indent="0">
              <a:buNone/>
            </a:pPr>
            <a:r>
              <a:rPr lang="sv-SE" sz="2400" dirty="0"/>
              <a:t>Sponsring tillkommer med </a:t>
            </a:r>
            <a:r>
              <a:rPr lang="sv-SE" sz="2400" dirty="0">
                <a:solidFill>
                  <a:srgbClr val="FF0000"/>
                </a:solidFill>
              </a:rPr>
              <a:t>ca 15 000 </a:t>
            </a:r>
            <a:r>
              <a:rPr lang="sv-SE" sz="2400" dirty="0"/>
              <a:t>kr</a:t>
            </a:r>
          </a:p>
          <a:p>
            <a:pPr marL="0" indent="0">
              <a:buNone/>
            </a:pPr>
            <a:endParaRPr lang="sv-SE" sz="2400" dirty="0"/>
          </a:p>
          <a:p>
            <a:pPr marL="0" indent="0">
              <a:buNone/>
            </a:pPr>
            <a:r>
              <a:rPr lang="sv-SE" sz="2400" dirty="0"/>
              <a:t>Försäljning för att få in pengar till lagkassan</a:t>
            </a:r>
            <a:br>
              <a:rPr lang="sv-SE" sz="2400" dirty="0"/>
            </a:br>
            <a:endParaRPr lang="sv-SE" sz="2400" dirty="0"/>
          </a:p>
          <a:p>
            <a:pPr marL="0" indent="0">
              <a:buNone/>
            </a:pPr>
            <a:r>
              <a:rPr lang="sv-SE" sz="2400" b="1" i="1" dirty="0"/>
              <a:t>Viktigt att alla bidrar!</a:t>
            </a:r>
            <a:br>
              <a:rPr lang="sv-SE" sz="2400" b="1" i="1" dirty="0"/>
            </a:br>
            <a:endParaRPr lang="sv-SE" sz="2400" b="1" i="1" dirty="0"/>
          </a:p>
          <a:p>
            <a:r>
              <a:rPr lang="sv-SE" sz="2400" dirty="0"/>
              <a:t>Bingolotter till jul ger en bra utdelning/lott till laget och är lätt att sälja inför uppesittarkvällen (gav förra året 18 000 kr)</a:t>
            </a:r>
          </a:p>
          <a:p>
            <a:r>
              <a:rPr lang="sv-SE" sz="2400" dirty="0"/>
              <a:t>Övriga initiativ uppmuntras!</a:t>
            </a:r>
            <a:br>
              <a:rPr lang="sv-SE" sz="2400" dirty="0"/>
            </a:br>
            <a:endParaRPr lang="sv-SE" sz="2400" dirty="0"/>
          </a:p>
          <a:p>
            <a:pPr marL="0" indent="0">
              <a:buNone/>
            </a:pPr>
            <a:r>
              <a:rPr lang="sv-SE" sz="2000" i="1" dirty="0"/>
              <a:t>Vi kommer vid varje försäljningstillfälle meddela om det är ok att ”köpa sig fri” från försäljning</a:t>
            </a:r>
          </a:p>
        </p:txBody>
      </p:sp>
      <p:pic>
        <p:nvPicPr>
          <p:cNvPr id="1026" name="Picture 2" descr="Bingolotto | Köp dina lotter inför jul och stöd Villa Lidköping - Villa  Lidköping Bandyklubb">
            <a:extLst>
              <a:ext uri="{FF2B5EF4-FFF2-40B4-BE49-F238E27FC236}">
                <a16:creationId xmlns:a16="http://schemas.microsoft.com/office/drawing/2014/main" id="{1F0903D4-AB1C-D992-7F74-536B090F95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6164" y="1518452"/>
            <a:ext cx="2415650" cy="1264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52105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A76639F-9A79-14DF-7971-96A6C5E667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92443"/>
          </a:xfrm>
        </p:spPr>
        <p:txBody>
          <a:bodyPr/>
          <a:lstStyle/>
          <a:p>
            <a:r>
              <a:rPr lang="sv-SE" dirty="0"/>
              <a:t>Klädbeställningar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CE4E5EC-98A6-7456-4868-A4CC5F019E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814930" cy="4351338"/>
          </a:xfrm>
        </p:spPr>
        <p:txBody>
          <a:bodyPr/>
          <a:lstStyle/>
          <a:p>
            <a:r>
              <a:rPr lang="sv-SE" dirty="0"/>
              <a:t>Klädprovning och beställning är genomförd</a:t>
            </a:r>
            <a:br>
              <a:rPr lang="sv-SE" dirty="0"/>
            </a:br>
            <a:endParaRPr lang="sv-SE" dirty="0"/>
          </a:p>
          <a:p>
            <a:r>
              <a:rPr lang="sv-SE" sz="2000" dirty="0"/>
              <a:t>Matchkläder (tröja/shorts) kvitteras ut och lånas av klubben</a:t>
            </a:r>
          </a:p>
          <a:p>
            <a:endParaRPr lang="sv-SE" sz="2000" dirty="0"/>
          </a:p>
          <a:p>
            <a:pPr lvl="1"/>
            <a:r>
              <a:rPr lang="sv-SE" sz="1600" i="1" dirty="0"/>
              <a:t>Matchtröja och shorts kvitteras ut av Anders S (samt återlämning av äldre tröja).</a:t>
            </a:r>
            <a:br>
              <a:rPr lang="sv-SE" sz="1600" dirty="0"/>
            </a:br>
            <a:endParaRPr lang="sv-SE" sz="1600" dirty="0"/>
          </a:p>
          <a:p>
            <a:pPr lvl="1"/>
            <a:r>
              <a:rPr lang="sv-SE" sz="1600" i="1" dirty="0"/>
              <a:t>OBS ska återlämnas i bra skick och tvättad</a:t>
            </a:r>
          </a:p>
          <a:p>
            <a:pPr lvl="1"/>
            <a:endParaRPr lang="sv-SE" sz="1600" i="1" dirty="0"/>
          </a:p>
          <a:p>
            <a:pPr lvl="1"/>
            <a:r>
              <a:rPr lang="sv-SE" sz="1600" i="1" dirty="0"/>
              <a:t>Matchkläder – </a:t>
            </a:r>
            <a:r>
              <a:rPr lang="sv-SE" sz="1600" i="1" dirty="0">
                <a:solidFill>
                  <a:srgbClr val="FF0000"/>
                </a:solidFill>
              </a:rPr>
              <a:t>röd tröja</a:t>
            </a:r>
            <a:r>
              <a:rPr lang="sv-SE" sz="1600" i="1" dirty="0"/>
              <a:t>, </a:t>
            </a:r>
            <a:r>
              <a:rPr lang="sv-SE" sz="1600" i="1" dirty="0">
                <a:solidFill>
                  <a:schemeClr val="accent1"/>
                </a:solidFill>
              </a:rPr>
              <a:t>blå shorts </a:t>
            </a:r>
            <a:r>
              <a:rPr lang="sv-SE" sz="1600" i="1" dirty="0"/>
              <a:t>och </a:t>
            </a:r>
            <a:r>
              <a:rPr lang="sv-SE" sz="1600" i="1" dirty="0">
                <a:solidFill>
                  <a:srgbClr val="FF0000"/>
                </a:solidFill>
              </a:rPr>
              <a:t>röda strumpor</a:t>
            </a:r>
          </a:p>
          <a:p>
            <a:pPr lvl="1"/>
            <a:endParaRPr lang="sv-SE" sz="1600" i="1" dirty="0"/>
          </a:p>
          <a:p>
            <a:r>
              <a:rPr lang="sv-SE" sz="2400" i="1" dirty="0"/>
              <a:t>Träningskläder som exempel till höger i bilder</a:t>
            </a:r>
            <a:r>
              <a:rPr lang="sv-SE" i="1" dirty="0"/>
              <a:t> </a:t>
            </a:r>
          </a:p>
          <a:p>
            <a:pPr marL="0" indent="0">
              <a:buNone/>
            </a:pPr>
            <a:endParaRPr lang="sv-SE" i="1" dirty="0"/>
          </a:p>
          <a:p>
            <a:endParaRPr lang="sv-SE" dirty="0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436E3066-7063-E82D-3080-B194219539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47039" y="517461"/>
            <a:ext cx="1681710" cy="2082852"/>
          </a:xfrm>
          <a:prstGeom prst="rect">
            <a:avLst/>
          </a:prstGeom>
        </p:spPr>
      </p:pic>
      <p:pic>
        <p:nvPicPr>
          <p:cNvPr id="10" name="Bildobjekt 9">
            <a:extLst>
              <a:ext uri="{FF2B5EF4-FFF2-40B4-BE49-F238E27FC236}">
                <a16:creationId xmlns:a16="http://schemas.microsoft.com/office/drawing/2014/main" id="{BE5F7D90-94BC-D822-EBD9-0BA4E22E4C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2330" y="4307410"/>
            <a:ext cx="1230932" cy="1794526"/>
          </a:xfrm>
          <a:prstGeom prst="rect">
            <a:avLst/>
          </a:prstGeom>
        </p:spPr>
      </p:pic>
      <p:pic>
        <p:nvPicPr>
          <p:cNvPr id="12" name="Bildobjekt 11">
            <a:extLst>
              <a:ext uri="{FF2B5EF4-FFF2-40B4-BE49-F238E27FC236}">
                <a16:creationId xmlns:a16="http://schemas.microsoft.com/office/drawing/2014/main" id="{C30343C7-E4AB-D9F9-8CC2-3109AFD9EE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03808" y="517461"/>
            <a:ext cx="1750169" cy="2033130"/>
          </a:xfrm>
          <a:prstGeom prst="rect">
            <a:avLst/>
          </a:prstGeom>
        </p:spPr>
      </p:pic>
      <p:pic>
        <p:nvPicPr>
          <p:cNvPr id="14" name="Bildobjekt 13">
            <a:extLst>
              <a:ext uri="{FF2B5EF4-FFF2-40B4-BE49-F238E27FC236}">
                <a16:creationId xmlns:a16="http://schemas.microsoft.com/office/drawing/2014/main" id="{64B04698-1809-BA6D-76FC-5501B83E92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57401" y="2649285"/>
            <a:ext cx="1242981" cy="1394322"/>
          </a:xfrm>
          <a:prstGeom prst="rect">
            <a:avLst/>
          </a:prstGeom>
        </p:spPr>
      </p:pic>
      <p:pic>
        <p:nvPicPr>
          <p:cNvPr id="16" name="Bildobjekt 15">
            <a:extLst>
              <a:ext uri="{FF2B5EF4-FFF2-40B4-BE49-F238E27FC236}">
                <a16:creationId xmlns:a16="http://schemas.microsoft.com/office/drawing/2014/main" id="{5F040E08-A3F2-F897-33A4-0D3B11DD2D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56122" y="2644690"/>
            <a:ext cx="1242980" cy="3067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628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1754</TotalTime>
  <Words>920</Words>
  <Application>Microsoft Office PowerPoint</Application>
  <PresentationFormat>Widescreen</PresentationFormat>
  <Paragraphs>117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Office-tema</vt:lpstr>
      <vt:lpstr>Föräldrarmöte P15 2026-04-16</vt:lpstr>
      <vt:lpstr>Agenda</vt:lpstr>
      <vt:lpstr>Roller runt laget Barkarö SK P15</vt:lpstr>
      <vt:lpstr>Info om säsongen 2026</vt:lpstr>
      <vt:lpstr>Övrig info kopplat till säsongen</vt:lpstr>
      <vt:lpstr>Förväntningar på föräldrarna</vt:lpstr>
      <vt:lpstr>Ekonomi</vt:lpstr>
      <vt:lpstr>Lagets kassa </vt:lpstr>
      <vt:lpstr>Klädbeställningar</vt:lpstr>
      <vt:lpstr>Några frågor/funderingar?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Daniel Hammer</dc:creator>
  <cp:lastModifiedBy>Anders Svenson</cp:lastModifiedBy>
  <cp:revision>23</cp:revision>
  <dcterms:created xsi:type="dcterms:W3CDTF">2023-03-29T07:31:14Z</dcterms:created>
  <dcterms:modified xsi:type="dcterms:W3CDTF">2026-04-16T14:35:10Z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0bc4404-d96b-4544-9544-a30b749faca9_Enabled">
    <vt:lpwstr>true</vt:lpwstr>
  </property>
  <property fmtid="{D5CDD505-2E9C-101B-9397-08002B2CF9AE}" pid="3" name="MSIP_Label_f0bc4404-d96b-4544-9544-a30b749faca9_SetDate">
    <vt:lpwstr>2023-03-29T07:31:14Z</vt:lpwstr>
  </property>
  <property fmtid="{D5CDD505-2E9C-101B-9397-08002B2CF9AE}" pid="4" name="MSIP_Label_f0bc4404-d96b-4544-9544-a30b749faca9_Method">
    <vt:lpwstr>Standard</vt:lpwstr>
  </property>
  <property fmtid="{D5CDD505-2E9C-101B-9397-08002B2CF9AE}" pid="5" name="MSIP_Label_f0bc4404-d96b-4544-9544-a30b749faca9_Name">
    <vt:lpwstr>Internal</vt:lpwstr>
  </property>
  <property fmtid="{D5CDD505-2E9C-101B-9397-08002B2CF9AE}" pid="6" name="MSIP_Label_f0bc4404-d96b-4544-9544-a30b749faca9_SiteId">
    <vt:lpwstr>176bdcf0-2ce3-4610-962a-d59c1f5ce9f6</vt:lpwstr>
  </property>
  <property fmtid="{D5CDD505-2E9C-101B-9397-08002B2CF9AE}" pid="7" name="MSIP_Label_f0bc4404-d96b-4544-9544-a30b749faca9_ActionId">
    <vt:lpwstr>28af804e-8cff-46f4-952e-63042d1afbc8</vt:lpwstr>
  </property>
  <property fmtid="{D5CDD505-2E9C-101B-9397-08002B2CF9AE}" pid="8" name="MSIP_Label_f0bc4404-d96b-4544-9544-a30b749faca9_ContentBits">
    <vt:lpwstr>0</vt:lpwstr>
  </property>
  <property fmtid="{D5CDD505-2E9C-101B-9397-08002B2CF9AE}" pid="9" name="MSIP_Label_2e1840fb-8939-4796-95d0-bc833736564d_Enabled">
    <vt:lpwstr>true</vt:lpwstr>
  </property>
  <property fmtid="{D5CDD505-2E9C-101B-9397-08002B2CF9AE}" pid="10" name="MSIP_Label_2e1840fb-8939-4796-95d0-bc833736564d_SetDate">
    <vt:lpwstr>2025-04-22T14:42:29Z</vt:lpwstr>
  </property>
  <property fmtid="{D5CDD505-2E9C-101B-9397-08002B2CF9AE}" pid="11" name="MSIP_Label_2e1840fb-8939-4796-95d0-bc833736564d_Method">
    <vt:lpwstr>Standard</vt:lpwstr>
  </property>
  <property fmtid="{D5CDD505-2E9C-101B-9397-08002B2CF9AE}" pid="12" name="MSIP_Label_2e1840fb-8939-4796-95d0-bc833736564d_Name">
    <vt:lpwstr>Confidential - Open Access</vt:lpwstr>
  </property>
  <property fmtid="{D5CDD505-2E9C-101B-9397-08002B2CF9AE}" pid="13" name="MSIP_Label_2e1840fb-8939-4796-95d0-bc833736564d_SiteId">
    <vt:lpwstr>513294a0-3e20-41b2-a970-6d30bf1546fa</vt:lpwstr>
  </property>
  <property fmtid="{D5CDD505-2E9C-101B-9397-08002B2CF9AE}" pid="14" name="MSIP_Label_2e1840fb-8939-4796-95d0-bc833736564d_ActionId">
    <vt:lpwstr>c0691fe4-610e-4f1e-bd1d-b470ffd8d193</vt:lpwstr>
  </property>
  <property fmtid="{D5CDD505-2E9C-101B-9397-08002B2CF9AE}" pid="15" name="MSIP_Label_2e1840fb-8939-4796-95d0-bc833736564d_ContentBits">
    <vt:lpwstr>0</vt:lpwstr>
  </property>
  <property fmtid="{D5CDD505-2E9C-101B-9397-08002B2CF9AE}" pid="16" name="MSIP_Label_2e1840fb-8939-4796-95d0-bc833736564d_Tag">
    <vt:lpwstr>10, 3, 0, 1</vt:lpwstr>
  </property>
  <property fmtid="{D5CDD505-2E9C-101B-9397-08002B2CF9AE}" pid="17" name="MSIP_Label_defa4170-0d19-0005-0004-bc88714345d2_Enabled">
    <vt:lpwstr>true</vt:lpwstr>
  </property>
  <property fmtid="{D5CDD505-2E9C-101B-9397-08002B2CF9AE}" pid="18" name="MSIP_Label_defa4170-0d19-0005-0004-bc88714345d2_SetDate">
    <vt:lpwstr>2026-04-09T06:23:57Z</vt:lpwstr>
  </property>
  <property fmtid="{D5CDD505-2E9C-101B-9397-08002B2CF9AE}" pid="19" name="MSIP_Label_defa4170-0d19-0005-0004-bc88714345d2_Method">
    <vt:lpwstr>Standard</vt:lpwstr>
  </property>
  <property fmtid="{D5CDD505-2E9C-101B-9397-08002B2CF9AE}" pid="20" name="MSIP_Label_defa4170-0d19-0005-0004-bc88714345d2_Name">
    <vt:lpwstr>defa4170-0d19-0005-0004-bc88714345d2</vt:lpwstr>
  </property>
  <property fmtid="{D5CDD505-2E9C-101B-9397-08002B2CF9AE}" pid="21" name="MSIP_Label_defa4170-0d19-0005-0004-bc88714345d2_SiteId">
    <vt:lpwstr>f2019d01-4041-48bc-9198-6f47ffe7850a</vt:lpwstr>
  </property>
  <property fmtid="{D5CDD505-2E9C-101B-9397-08002B2CF9AE}" pid="22" name="MSIP_Label_defa4170-0d19-0005-0004-bc88714345d2_ActionId">
    <vt:lpwstr>6311df98-9c36-4b01-979e-b3aa9e4e1482</vt:lpwstr>
  </property>
  <property fmtid="{D5CDD505-2E9C-101B-9397-08002B2CF9AE}" pid="23" name="MSIP_Label_defa4170-0d19-0005-0004-bc88714345d2_ContentBits">
    <vt:lpwstr>0</vt:lpwstr>
  </property>
  <property fmtid="{D5CDD505-2E9C-101B-9397-08002B2CF9AE}" pid="24" name="MSIP_Label_defa4170-0d19-0005-0004-bc88714345d2_Tag">
    <vt:lpwstr>10, 3, 0, 1</vt:lpwstr>
  </property>
</Properties>
</file>