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4" r:id="rId3"/>
    <p:sldId id="266" r:id="rId4"/>
    <p:sldId id="267" r:id="rId5"/>
    <p:sldId id="277" r:id="rId6"/>
    <p:sldId id="278" r:id="rId7"/>
    <p:sldId id="276" r:id="rId8"/>
    <p:sldId id="269" r:id="rId9"/>
    <p:sldId id="279" r:id="rId10"/>
    <p:sldId id="280" r:id="rId11"/>
    <p:sldId id="275" r:id="rId12"/>
    <p:sldId id="273" r:id="rId13"/>
    <p:sldId id="27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002F-5390-481D-A536-971D9CC7A192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66AF-AF96-4EE4-93D3-FEE9EE88B0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4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öp 🎁 Bästa prylarna för Fotbollsfesten! ➡️ Online på Coolstuff (2023)🪐">
            <a:extLst>
              <a:ext uri="{FF2B5EF4-FFF2-40B4-BE49-F238E27FC236}">
                <a16:creationId xmlns:a16="http://schemas.microsoft.com/office/drawing/2014/main" id="{B1A02012-D59C-E32A-14DC-1EB83C9296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7326" b="1"/>
          <a:stretch/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9CD293-C915-24D8-0F7C-4084D29D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160158"/>
            <a:ext cx="9144000" cy="1354217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092EBA-F548-98F1-3267-33EBD355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78E123-B8BE-4EAB-3694-6A2DEA6A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953A1E-738B-74EC-7505-BF3DB7B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C4959D-8354-C913-77D4-B80B9A89D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9190" y="772723"/>
            <a:ext cx="6439588" cy="1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3FBFB-9B9E-6FD6-78DE-A21D84D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6BB53-46E4-97CC-1697-575E6BB0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5AA0-D029-A80A-EB52-837F0BC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50D15-5086-9EB3-E066-717A285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E6C3F3-78DF-1C41-B4FB-F179479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3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5E84082-C935-35F6-E0EA-86AE463A9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CD844E-EEC2-6FF5-62F9-92A36E29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1B9A20-225D-2DDD-A4EC-34D53DB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29BB7E-FB09-0597-FCDE-5DEF219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C6C71-8D5A-0738-F8A9-401396EA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2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3B04-A74A-DD37-B687-AB3BD31E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51532-2A4A-7289-B391-1526E5D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364479-E47E-EEF6-BB8C-A1A4100F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AD5B2-24FF-9186-5BF4-C7A46BBF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38EB00-165A-67C7-A987-B220527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4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0C61C-C2F4-E1B4-9A29-668E219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1F010B-2FED-9552-84E3-80000FD2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CE480A-6A1B-C994-E2D3-7C9B295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FA487B-A72F-2F49-456D-5CA86195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F6A00-ADE5-363F-7035-D81E44EF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5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1681D-9098-7EEE-0FB1-852982D3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394FB-6527-8A3B-B8C3-620E185A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5DB37-197C-B2BB-7C1B-83C0680F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725DA-4941-E34C-E379-E2E6D069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51485-90C6-C2C4-BD33-F4341DA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124712-1D48-CE01-9373-C8DA2F09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27A86-5EBE-1F6F-8EF7-1FA44AF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977ED-98AA-53D0-C29D-2258F45F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071DC9-94D5-57F1-A6BE-B2F36DB0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B50AA8-6E18-A8D3-C965-1336AE0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4F6A41-69E8-4D2A-2D91-A65D3CC4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68C52C-853F-8453-15EB-021D84E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8367358-0122-D1F4-B352-53E8004F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44F958-DC3F-E5DC-8458-8BC7E1C7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FA5A1-A503-B5F3-2177-1F382B4E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2402-2640-2884-649B-A27E8A7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9E31E5-85DA-F28B-281E-ACAAB91E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0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8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D3768-BEB5-8819-757C-678452A0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146B3-AF9D-EDBD-06FD-90D5715E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A7854-726F-A266-BA59-EA1DC4D6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FA9EDE-11E0-D658-3476-3D9921B2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B8AB77-77C9-8DDB-9ACB-6C0DE7A7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DF8E18-8287-6620-B3D7-F89ED7EF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F82655C-303E-BD10-996D-5EA8034E35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8630" y="6219040"/>
            <a:ext cx="567186" cy="504163"/>
          </a:xfrm>
          <a:prstGeom prst="rect">
            <a:avLst/>
          </a:prstGeom>
        </p:spPr>
      </p:pic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D88C217B-5DFA-C33B-67FC-D5849BCC0698}"/>
              </a:ext>
            </a:extLst>
          </p:cNvPr>
          <p:cNvSpPr txBox="1">
            <a:spLocks/>
          </p:cNvSpPr>
          <p:nvPr userDrawn="1"/>
        </p:nvSpPr>
        <p:spPr>
          <a:xfrm>
            <a:off x="11486776" y="6322359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006ECA-920B-4606-8A26-7CEAED7B5A11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53233-9D4D-CB95-C363-9A608CC17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FA71-5C16-4CDE-BC7E-F11F88D5A46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5BF6E-A5BD-AC41-C74A-200FCD3A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5601A-C629-5023-C6C2-1BEECE37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9F69A1-2E56-F87A-2B88-DF7AB965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467495"/>
            <a:ext cx="1075021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052EAE-2A9F-7353-FAA3-7328C2A0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9389"/>
            <a:ext cx="10752000" cy="4500560"/>
          </a:xfrm>
          <a:prstGeom prst="rect">
            <a:avLst/>
          </a:prstGeom>
        </p:spPr>
        <p:txBody>
          <a:bodyPr vert="horz" lIns="0" tIns="5400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41340-94E8-2F7F-DB0C-CDFD807D2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406379"/>
            <a:ext cx="9144000" cy="1107996"/>
          </a:xfrm>
        </p:spPr>
        <p:txBody>
          <a:bodyPr/>
          <a:lstStyle/>
          <a:p>
            <a:r>
              <a:rPr lang="sv-SE" dirty="0" err="1"/>
              <a:t>Föräldrarmöte</a:t>
            </a:r>
            <a:r>
              <a:rPr lang="sv-SE" dirty="0"/>
              <a:t> P15</a:t>
            </a:r>
            <a:br>
              <a:rPr lang="sv-SE" dirty="0"/>
            </a:br>
            <a:r>
              <a:rPr lang="sv-SE" sz="2800" dirty="0"/>
              <a:t>2024-03-26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1939E5-B1F8-2283-675D-E79389286880}"/>
              </a:ext>
            </a:extLst>
          </p:cNvPr>
          <p:cNvSpPr/>
          <p:nvPr/>
        </p:nvSpPr>
        <p:spPr>
          <a:xfrm rot="19359872">
            <a:off x="-1097281" y="302660"/>
            <a:ext cx="5117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Varmt välkommen</a:t>
            </a:r>
          </a:p>
        </p:txBody>
      </p:sp>
    </p:spTree>
    <p:extLst>
      <p:ext uri="{BB962C8B-B14F-4D97-AF65-F5344CB8AC3E}">
        <p14:creationId xmlns:p14="http://schemas.microsoft.com/office/powerpoint/2010/main" val="24331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1B55F-1AE6-DB1C-B942-DCC5F60B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885"/>
          </a:xfrm>
        </p:spPr>
        <p:txBody>
          <a:bodyPr/>
          <a:lstStyle/>
          <a:p>
            <a:r>
              <a:rPr lang="sv-SE" dirty="0"/>
              <a:t>Lagets kassa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B268DD-C576-6FA0-AF62-CE3A7D3B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Försäljning för att få in pengar till lagkassan. </a:t>
            </a:r>
          </a:p>
          <a:p>
            <a:pPr marL="0" indent="0">
              <a:buNone/>
            </a:pPr>
            <a:r>
              <a:rPr lang="sv-SE" sz="2400" dirty="0"/>
              <a:t>Viktigt att alla bidrar.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Vår</a:t>
            </a:r>
            <a:r>
              <a:rPr lang="sv-SE" sz="2400" dirty="0"/>
              <a:t>- Kol, grillkorv från Carlströms eller annat?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Sensommar</a:t>
            </a:r>
            <a:r>
              <a:rPr lang="sv-SE" sz="2400" dirty="0"/>
              <a:t>- Delikatesser? </a:t>
            </a:r>
            <a:r>
              <a:rPr lang="sv-SE" sz="2400" dirty="0" err="1"/>
              <a:t>ToalettpapperAnnat</a:t>
            </a:r>
            <a:r>
              <a:rPr lang="sv-SE" sz="2400" dirty="0"/>
              <a:t>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Vinter</a:t>
            </a:r>
            <a:r>
              <a:rPr lang="sv-SE" sz="2400" dirty="0"/>
              <a:t>- Bingolotter ger en bra utdelning/lott till laget och är lätt att sälja inför uppesittarkvällen.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000" dirty="0"/>
              <a:t>Vi kommer vid varje försäljningstillfälle meddela om det är ok att ”köpa sig fri” från försäljning</a:t>
            </a:r>
          </a:p>
        </p:txBody>
      </p:sp>
      <p:pic>
        <p:nvPicPr>
          <p:cNvPr id="1026" name="Picture 2" descr="Bingolotto | Köp dina lotter inför jul och stöd Villa Lidköping - Villa  Lidköping Bandyklubb">
            <a:extLst>
              <a:ext uri="{FF2B5EF4-FFF2-40B4-BE49-F238E27FC236}">
                <a16:creationId xmlns:a16="http://schemas.microsoft.com/office/drawing/2014/main" id="{1F0903D4-AB1C-D992-7F74-536B090F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56" y="3813343"/>
            <a:ext cx="2415650" cy="12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jäna pengar till klassen, laget eller föreningen">
            <a:extLst>
              <a:ext uri="{FF2B5EF4-FFF2-40B4-BE49-F238E27FC236}">
                <a16:creationId xmlns:a16="http://schemas.microsoft.com/office/drawing/2014/main" id="{A8E4E05F-2172-33AA-46FE-221519C8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89" y="857567"/>
            <a:ext cx="2230877" cy="22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örpackning med grillkol/träkol">
            <a:extLst>
              <a:ext uri="{FF2B5EF4-FFF2-40B4-BE49-F238E27FC236}">
                <a16:creationId xmlns:a16="http://schemas.microsoft.com/office/drawing/2014/main" id="{36CAC434-7F76-66C4-EFE7-FB76F03A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89" y="443212"/>
            <a:ext cx="2138464" cy="21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lströms Kött &amp; Chark">
            <a:extLst>
              <a:ext uri="{FF2B5EF4-FFF2-40B4-BE49-F238E27FC236}">
                <a16:creationId xmlns:a16="http://schemas.microsoft.com/office/drawing/2014/main" id="{366C5DDE-5594-A567-2E30-C4684876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38" y="3813343"/>
            <a:ext cx="850103" cy="8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Klädbeställningar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4930" cy="4351338"/>
          </a:xfrm>
        </p:spPr>
        <p:txBody>
          <a:bodyPr/>
          <a:lstStyle/>
          <a:p>
            <a:r>
              <a:rPr lang="sv-SE" dirty="0"/>
              <a:t>Imorgon (27/3) </a:t>
            </a:r>
            <a:r>
              <a:rPr lang="sv-SE" dirty="0" err="1"/>
              <a:t>kl</a:t>
            </a:r>
            <a:r>
              <a:rPr lang="sv-SE" dirty="0"/>
              <a:t> 18:30 är det klädprovning här i Bygdegården</a:t>
            </a:r>
          </a:p>
          <a:p>
            <a:pPr lvl="1"/>
            <a:r>
              <a:rPr lang="sv-SE" sz="2000" dirty="0"/>
              <a:t>Man fyller i en blankett, sedan genomför laget en gemensam beställning – mera info kommer även på laget.se</a:t>
            </a:r>
          </a:p>
          <a:p>
            <a:pPr lvl="1"/>
            <a:r>
              <a:rPr lang="sv-SE" sz="2000" dirty="0"/>
              <a:t>Matchkläder kommer man att få låna av klubben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6E3066-7063-E82D-3080-B19421953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039" y="517461"/>
            <a:ext cx="1681710" cy="208285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E5F7D90-94BC-D822-EBD9-0BA4E22E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30" y="4307410"/>
            <a:ext cx="1230932" cy="1794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0343C7-E4AB-D9F9-8CC2-3109AFD9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08" y="517461"/>
            <a:ext cx="1750169" cy="203313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4B04698-1809-BA6D-76FC-5501B83E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401" y="2649285"/>
            <a:ext cx="1242981" cy="139432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F040E08-A3F2-F897-33A4-0D3B11DD2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122" y="2644690"/>
            <a:ext cx="1242980" cy="306702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E649B6F-6008-B37C-7265-89E1E1156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935" y="4307410"/>
            <a:ext cx="1193750" cy="17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BBCB3-7F0F-2D9F-C935-D297C48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Några frågor/funderingar?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D895C0-F4B0-3E8C-935D-2DC0490B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9886"/>
            <a:ext cx="5114276" cy="53565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079274E-A2EC-DBF5-F455-CE5128C7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48" y="1019887"/>
            <a:ext cx="5336344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788D6D-E59A-BAED-0655-466F5571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30" b="3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C7960-6D06-8988-F56C-5B5B9CC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3F2F55-F6F2-F65A-2CDB-143C11E9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Presentation </a:t>
            </a:r>
          </a:p>
          <a:p>
            <a:r>
              <a:rPr lang="sv-SE" dirty="0"/>
              <a:t>Organisation</a:t>
            </a:r>
          </a:p>
          <a:p>
            <a:r>
              <a:rPr lang="sv-SE" dirty="0"/>
              <a:t>Information om säsongen 2024</a:t>
            </a:r>
          </a:p>
          <a:p>
            <a:r>
              <a:rPr lang="sv-SE" dirty="0"/>
              <a:t>Förväntningar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Klädbeställning</a:t>
            </a:r>
          </a:p>
          <a:p>
            <a:r>
              <a:rPr lang="sv-SE" dirty="0"/>
              <a:t>Övriga funderingar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225EDD-9BCD-D5FE-1C7C-D838C6DC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90" y="158968"/>
            <a:ext cx="2571882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. Vem är du? - Agricola svenska församling">
            <a:extLst>
              <a:ext uri="{FF2B5EF4-FFF2-40B4-BE49-F238E27FC236}">
                <a16:creationId xmlns:a16="http://schemas.microsoft.com/office/drawing/2014/main" id="{D384E0A7-5ABA-8DD8-3520-C21A272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b="12685"/>
          <a:stretch/>
        </p:blipFill>
        <p:spPr bwMode="auto">
          <a:xfrm>
            <a:off x="0" y="13255"/>
            <a:ext cx="12192000" cy="68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163556B-4A32-85C8-1B74-A68B2FF7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328"/>
          </a:xfrm>
        </p:spPr>
        <p:txBody>
          <a:bodyPr/>
          <a:lstStyle/>
          <a:p>
            <a:r>
              <a:rPr lang="sv-SE" dirty="0">
                <a:highlight>
                  <a:srgbClr val="C0C0C0"/>
                </a:highlight>
              </a:rPr>
              <a:t>Presentation – varvet runt i lokalen. ”Vad heter jag och jag är anhörig till…”</a:t>
            </a:r>
            <a:br>
              <a:rPr lang="sv-SE" dirty="0"/>
            </a:br>
            <a:endParaRPr lang="sv-SE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428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477FC-323B-1762-B4D7-0FC249B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Roller runt laget Barkarö SK P15 – samt kort presentation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36C276A-1826-F6CB-0994-474BE3C41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62354"/>
              </p:ext>
            </p:extLst>
          </p:nvPr>
        </p:nvGraphicFramePr>
        <p:xfrm>
          <a:off x="720724" y="1449388"/>
          <a:ext cx="943994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48">
                  <a:extLst>
                    <a:ext uri="{9D8B030D-6E8A-4147-A177-3AD203B41FA5}">
                      <a16:colId xmlns:a16="http://schemas.microsoft.com/office/drawing/2014/main" val="3482940116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2494776445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3241422223"/>
                    </a:ext>
                  </a:extLst>
                </a:gridCol>
              </a:tblGrid>
              <a:tr h="359641"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9704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070 821 71 81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Lagledare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9865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Erik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073 659 67 81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72305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 err="1"/>
                        <a:t>Awat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070 352 08 67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0603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070 572 87 89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68418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Petrus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073 995 62 35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1076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073 501 23 32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7394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070 771 31 70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803099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Johan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070 595 50 08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Kassör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1234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070 956 85 44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Materialansvarig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546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Lagförälder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9653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076 306 68 56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1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Info om säsongen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246"/>
            <a:ext cx="10515600" cy="4946153"/>
          </a:xfrm>
        </p:spPr>
        <p:txBody>
          <a:bodyPr/>
          <a:lstStyle/>
          <a:p>
            <a:r>
              <a:rPr lang="sv-SE" sz="2400" dirty="0"/>
              <a:t>Vi kommer att träna vid två tillfällen per vecka </a:t>
            </a:r>
          </a:p>
          <a:p>
            <a:pPr lvl="1"/>
            <a:r>
              <a:rPr lang="sv-SE" sz="2000" dirty="0"/>
              <a:t>I början av utesäsongen kommer vi att träna på konstgräs, därefter gräs. Återkommer med dagar och tider inom väldigt snar framtid. Imorgon onsdag är det träning på konstgräs </a:t>
            </a:r>
            <a:r>
              <a:rPr lang="sv-SE" sz="2000" dirty="0" err="1"/>
              <a:t>kl</a:t>
            </a:r>
            <a:r>
              <a:rPr lang="sv-SE" sz="2000" dirty="0"/>
              <a:t> 17-18</a:t>
            </a:r>
          </a:p>
          <a:p>
            <a:pPr lvl="1"/>
            <a:r>
              <a:rPr lang="sv-SE" sz="2000" dirty="0"/>
              <a:t>Kommer även att erbjuda </a:t>
            </a:r>
            <a:r>
              <a:rPr lang="sv-SE" sz="2000" dirty="0" err="1"/>
              <a:t>Coerver</a:t>
            </a:r>
            <a:r>
              <a:rPr lang="sv-SE" sz="2000" dirty="0"/>
              <a:t>-träning en gång i veckan för de som är intresserande, kommer att kosta 400 kr per deltagare och kommer att vara 8 tillfällen (15/5, 22/5, 29/5, 5/6, 12/6, 21/8, 28/8, 4/9) Tiden för träningen kommer att vara på onsdagar </a:t>
            </a:r>
            <a:r>
              <a:rPr lang="sv-SE" sz="2000" dirty="0" err="1"/>
              <a:t>kl</a:t>
            </a:r>
            <a:r>
              <a:rPr lang="sv-SE" sz="2000" dirty="0"/>
              <a:t> 17:00</a:t>
            </a:r>
          </a:p>
          <a:p>
            <a:r>
              <a:rPr lang="sv-SE" sz="2400" dirty="0"/>
              <a:t>Serie: Vi har anmält tre lag</a:t>
            </a:r>
          </a:p>
          <a:p>
            <a:pPr lvl="1"/>
            <a:r>
              <a:rPr lang="sv-SE" sz="2000" dirty="0"/>
              <a:t>Vår: vecka 19 till vecka 24 </a:t>
            </a:r>
            <a:r>
              <a:rPr lang="sv-SE" sz="1400" dirty="0"/>
              <a:t>(start och slut veckor varierar, beroende på klass och antal lag i klassen)</a:t>
            </a:r>
          </a:p>
          <a:p>
            <a:pPr lvl="1"/>
            <a:r>
              <a:rPr lang="sv-SE" sz="2000" dirty="0"/>
              <a:t>Höst: vecka 32 till senast vecka 37 </a:t>
            </a:r>
            <a:r>
              <a:rPr lang="sv-SE" sz="1400" dirty="0"/>
              <a:t>(start och slut veckor varierar, beroende på klass och antal lag i klassen)</a:t>
            </a:r>
          </a:p>
          <a:p>
            <a:pPr lvl="1"/>
            <a:r>
              <a:rPr lang="sv-SE" sz="2000" dirty="0"/>
              <a:t>Antal matcher/omgångar vår och höst, 4 till 6 (beroende på klass och antal lag). </a:t>
            </a:r>
          </a:p>
          <a:p>
            <a:pPr lvl="1"/>
            <a:r>
              <a:rPr lang="sv-SE" sz="2000" dirty="0"/>
              <a:t>Även i år kommer vi att spela 5-mannalag (4 utespelare + 1 målvakt)</a:t>
            </a:r>
          </a:p>
          <a:p>
            <a:pPr lvl="1"/>
            <a:r>
              <a:rPr lang="sv-SE" sz="2000" dirty="0"/>
              <a:t>Speltiden är 3 x 15 min, </a:t>
            </a:r>
            <a:r>
              <a:rPr lang="sv-SE" sz="2000" dirty="0" err="1"/>
              <a:t>bollstorlek</a:t>
            </a:r>
            <a:r>
              <a:rPr lang="sv-SE" sz="2000" dirty="0"/>
              <a:t> nr 3.</a:t>
            </a:r>
          </a:p>
          <a:p>
            <a:pPr lvl="1"/>
            <a:endParaRPr lang="sv-SE" sz="2000" dirty="0"/>
          </a:p>
          <a:p>
            <a:r>
              <a:rPr lang="sv-SE" sz="2400" dirty="0"/>
              <a:t>Håll koll på laget.se – kom ihåg att anmäla till sammankomster</a:t>
            </a:r>
          </a:p>
          <a:p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77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dirty="0"/>
              <a:t>Övrig info kopplat till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4619621" cy="4348163"/>
          </a:xfrm>
        </p:spPr>
        <p:txBody>
          <a:bodyPr>
            <a:normAutofit fontScale="55000" lnSpcReduction="20000"/>
          </a:bodyPr>
          <a:lstStyle/>
          <a:p>
            <a:r>
              <a:rPr lang="sv-SE" sz="3800" dirty="0"/>
              <a:t>Eventuellt deltar vi i en </a:t>
            </a:r>
            <a:r>
              <a:rPr lang="sv-SE" sz="3800" dirty="0" err="1"/>
              <a:t>minicup</a:t>
            </a:r>
            <a:r>
              <a:rPr lang="sv-SE" sz="3800" dirty="0"/>
              <a:t> 4 maj på </a:t>
            </a:r>
            <a:r>
              <a:rPr lang="sv-SE" sz="3800" dirty="0" err="1"/>
              <a:t>Skälby</a:t>
            </a:r>
            <a:r>
              <a:rPr lang="sv-SE" sz="3800" dirty="0"/>
              <a:t> IP (vi väntar på en bekräftelse)</a:t>
            </a:r>
          </a:p>
          <a:p>
            <a:r>
              <a:rPr lang="sv-SE" sz="3800" dirty="0" err="1"/>
              <a:t>Aroscupen</a:t>
            </a:r>
            <a:r>
              <a:rPr lang="sv-SE" sz="3800" dirty="0"/>
              <a:t> 14-17 juni – återkommer med mera info</a:t>
            </a:r>
          </a:p>
          <a:p>
            <a:r>
              <a:rPr lang="sv-SE" sz="3800" dirty="0"/>
              <a:t>Kan även bli aktuellt med fler cuper under året</a:t>
            </a:r>
          </a:p>
          <a:p>
            <a:r>
              <a:rPr lang="sv-SE" sz="3800" dirty="0"/>
              <a:t>BSK-dagen blir den 1 juni</a:t>
            </a:r>
          </a:p>
          <a:p>
            <a:r>
              <a:rPr lang="sv-SE" sz="3800" dirty="0"/>
              <a:t>Vårstädning 14 april – här behöver vi två representanter från vårt lag </a:t>
            </a:r>
          </a:p>
          <a:p>
            <a:r>
              <a:rPr lang="sv-SE" sz="3800" dirty="0"/>
              <a:t>Höststädning – återkommer med datum</a:t>
            </a:r>
          </a:p>
          <a:p>
            <a:r>
              <a:rPr lang="sv-SE" sz="3800" dirty="0"/>
              <a:t>Kioskvecka (fina pengar till laget) – återkommer med vilken vecka vi har ansvaret</a:t>
            </a: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39234E-9E88-CD0F-49D3-B7811EA6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r="64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335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oss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9139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Innan vi nämner vilka förväntningar vi har på er så vill vi gärna höra med er angående vilka förväntningar ni har på oss, ordet är fritt</a:t>
            </a:r>
          </a:p>
          <a:p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  <p:pic>
        <p:nvPicPr>
          <p:cNvPr id="1026" name="Picture 2" descr="100+ kostnadsfria Förväntningar- och Frågetecken-illustrationer - Pixabay">
            <a:extLst>
              <a:ext uri="{FF2B5EF4-FFF2-40B4-BE49-F238E27FC236}">
                <a16:creationId xmlns:a16="http://schemas.microsoft.com/office/drawing/2014/main" id="{5475C1B1-BD95-E384-2630-F1CEC9E1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6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föräldrarna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7"/>
            <a:ext cx="10515600" cy="4351338"/>
          </a:xfrm>
        </p:spPr>
        <p:txBody>
          <a:bodyPr/>
          <a:lstStyle/>
          <a:p>
            <a:r>
              <a:rPr lang="sv-SE" sz="2400" dirty="0"/>
              <a:t>Laget ska ha roligt tillsammans och </a:t>
            </a:r>
            <a:r>
              <a:rPr lang="sv-SE" sz="2400" dirty="0" err="1"/>
              <a:t>kamratskapen</a:t>
            </a:r>
            <a:r>
              <a:rPr lang="sv-SE" sz="2400" dirty="0"/>
              <a:t> ska stå i centrum </a:t>
            </a:r>
          </a:p>
          <a:p>
            <a:r>
              <a:rPr lang="sv-SE" sz="2400" dirty="0"/>
              <a:t>Meddela alltid om spelaren inte kan deltaga på träning/match (håll koll på laget.se)</a:t>
            </a:r>
          </a:p>
          <a:p>
            <a:r>
              <a:rPr lang="sv-SE" sz="2400" dirty="0"/>
              <a:t>Se till att spelaren är rätt utrustad för träning/match</a:t>
            </a:r>
          </a:p>
          <a:p>
            <a:r>
              <a:rPr lang="sv-SE" sz="2400" dirty="0"/>
              <a:t>Kom i tid till alla sammankomster (träningen startar på utsatt tid)</a:t>
            </a:r>
          </a:p>
          <a:p>
            <a:r>
              <a:rPr lang="sv-SE" sz="2400" dirty="0"/>
              <a:t>När träningen är slut så ansvarar inte tränarna för spelarna </a:t>
            </a:r>
          </a:p>
          <a:p>
            <a:r>
              <a:rPr lang="sv-SE" sz="2400" dirty="0"/>
              <a:t>Tänk på att vid varje träff med laget är ledare, spelare och föräldrar också representanter för Barkarö SK</a:t>
            </a:r>
          </a:p>
          <a:p>
            <a:r>
              <a:rPr lang="sv-SE" sz="2400" dirty="0"/>
              <a:t>Vad du som förälder inte ska vara delaktig i är planering och genomförande av träning samt laguttagning och coachning vid match. Naturligtvis är du i din fulla rätt att ha synpunkter på vad som helst men diskutera endast när vi är överens om att det är en lämplig tidpunkt</a:t>
            </a:r>
          </a:p>
          <a:p>
            <a:r>
              <a:rPr lang="sv-SE" sz="2400" dirty="0"/>
              <a:t>Hjälpa till med diverse saker som gör att en förening fungerar </a:t>
            </a:r>
          </a:p>
          <a:p>
            <a:pPr marL="0" indent="0">
              <a:buNone/>
            </a:pPr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4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62269"/>
            <a:ext cx="6421017" cy="4814694"/>
          </a:xfrm>
        </p:spPr>
        <p:txBody>
          <a:bodyPr/>
          <a:lstStyle/>
          <a:p>
            <a:r>
              <a:rPr lang="sv-SE" dirty="0"/>
              <a:t>Laget kommer att ha kostnader (anmälningsavgifter cuper, domare, material, avslutningstillställningar mm)</a:t>
            </a:r>
          </a:p>
          <a:p>
            <a:r>
              <a:rPr lang="sv-SE" dirty="0"/>
              <a:t>Sponsorer är </a:t>
            </a:r>
            <a:r>
              <a:rPr lang="sv-SE" b="1" u="sng" dirty="0"/>
              <a:t>mer</a:t>
            </a:r>
            <a:r>
              <a:rPr lang="sv-SE" dirty="0"/>
              <a:t> än välkomna att hjälpa lagets ekonomi – Hör av dig till Lisa eller </a:t>
            </a:r>
            <a:r>
              <a:rPr lang="sv-SE" dirty="0" err="1"/>
              <a:t>Awat</a:t>
            </a:r>
            <a:r>
              <a:rPr lang="sv-SE" dirty="0"/>
              <a:t> så berättar de mera</a:t>
            </a:r>
          </a:p>
          <a:p>
            <a:r>
              <a:rPr lang="sv-SE" dirty="0"/>
              <a:t>Laget kommer att ha en kioskvecka</a:t>
            </a:r>
          </a:p>
          <a:p>
            <a:r>
              <a:rPr lang="sv-SE" dirty="0"/>
              <a:t>Det kommer att förekomma försäljningar för att stärka lagets kassa (se nästa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A0FBEE-0C7D-E01A-C485-F36F2690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14" y="1431833"/>
            <a:ext cx="4425564" cy="3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753</Words>
  <Application>Microsoft Office PowerPoint</Application>
  <PresentationFormat>Bredbild</PresentationFormat>
  <Paragraphs>106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Föräldrarmöte P15 2024-03-26</vt:lpstr>
      <vt:lpstr>Agenda</vt:lpstr>
      <vt:lpstr>Presentation – varvet runt i lokalen. ”Vad heter jag och jag är anhörig till…” </vt:lpstr>
      <vt:lpstr>Roller runt laget Barkarö SK P15 – samt kort presentation</vt:lpstr>
      <vt:lpstr>Info om säsongen 2024</vt:lpstr>
      <vt:lpstr>Övrig info kopplat till säsongen</vt:lpstr>
      <vt:lpstr>Förväntningar på oss</vt:lpstr>
      <vt:lpstr>Förväntningar på föräldrarna</vt:lpstr>
      <vt:lpstr>Ekonomi</vt:lpstr>
      <vt:lpstr>Lagets kassa </vt:lpstr>
      <vt:lpstr>Klädbeställningar</vt:lpstr>
      <vt:lpstr>Några frågor/funderingar?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Hammer</dc:creator>
  <cp:lastModifiedBy>Daniel Hammer</cp:lastModifiedBy>
  <cp:revision>21</cp:revision>
  <dcterms:created xsi:type="dcterms:W3CDTF">2023-03-29T07:31:14Z</dcterms:created>
  <dcterms:modified xsi:type="dcterms:W3CDTF">2024-03-26T14:49:43Z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2023-03-29T07:31:14Z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28af804e-8cff-46f4-952e-63042d1afbc8</vt:lpwstr>
  </property>
  <property fmtid="{D5CDD505-2E9C-101B-9397-08002B2CF9AE}" pid="8" name="MSIP_Label_f0bc4404-d96b-4544-9544-a30b749faca9_ContentBits">
    <vt:lpwstr>0</vt:lpwstr>
  </property>
</Properties>
</file>