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7099300" cy="93853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D40E-217B-496C-A2A6-56DAC853F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6906E-4AD7-4F53-9D9A-132242BC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72E78-B092-4652-8065-3924E382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909DE-C37F-4388-9253-04485219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4E2BA-CEAC-42D7-99FB-C0BC95B8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7354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8BDF-D87D-42E3-9E9A-0A53711C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D2C04-523A-401D-86EB-7F5777301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9890-6B68-4ACD-8908-268FB87B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385AF-8A03-4B65-95B3-CE64B9EB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6B601-9FFD-4BD0-9891-71A55CF4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138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02A85-AF02-4C82-82EB-88FDA21F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269B8-041B-40E5-8041-6BFCAA966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0CE75-DD0F-4827-8AA0-58E0AF7E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4085-97C0-42CA-AF10-41CEC24E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9332-DA66-4C19-A4DF-F8294920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6972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7C8C-BB29-4B5E-9EAC-7DD40133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C869-AAA5-4E88-BE99-3D2B37D8E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E1528-C1C2-4D22-8663-95532ED7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78CB0-A788-4E29-A45C-F5B34CD3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C9601-14B9-437A-8552-91E756D6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277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E55E-A422-470F-9041-D7A67B25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47E23-12F5-4372-877E-2866C362F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1854-DC82-44B9-AF86-720589F6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5DE34-D0DE-4EF0-A3DF-7AFB90B8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0F898-8784-4EA3-8048-B28F8605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3546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29BF-C664-4B80-8D91-C71EBECC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0DCFB-1D9A-4588-9A4E-51270D8B3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6155D-3C81-4746-9E55-A2617DF33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B7E57-40EB-44B1-A6E4-1E16B40D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F5B99-773E-4543-B940-48A25205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357EA-96F6-4268-A3BC-75DE2CD1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5921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E3F0-8984-4274-BDEB-E2466174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76C63-C265-4F3F-9F64-4810449B6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AE530-9BC6-49B2-817D-3856272F0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FBC1-D6BF-4A1B-9126-A0D8B970C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02CD1-4356-4166-B31C-810090FD4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BE70C-E892-447C-9743-3A27023E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19560-ECAE-4F23-9D2B-23D459E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C56AA-41F4-4772-8BE8-A4B257BE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1070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F26D-5AEB-4CD5-9317-C65779F2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9FCC-0C90-44BF-AC95-43329BD7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A226C-BCFD-4279-AB60-918FDA6E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1E2B3-6678-455E-9C08-3C81B546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749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02236-2973-48D8-BCF6-DF9C3B46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B1F0B-FABB-47B1-8AF6-3C47BA7C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18B33-1D7F-4E16-8862-7FA291E1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5045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F6A4-1BFC-43E7-8D38-7AEA437A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4E34-033A-4716-8D98-52EC9796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10CCD-F7F7-40A1-8C25-CF00F9E08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1D5EB-0582-4F0E-89E0-021D0B1C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7E1F5-F966-4516-BBF0-2B09C4DD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3DB02-8DAE-49DF-9D92-8909EFB9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257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7730-898B-40E1-9D2A-ED8D639C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697FD-6FF3-4386-964A-CB1D05483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4DFEA-EE4D-4E51-8A31-B4A68997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1CA27-6B00-4E80-99A7-6E3587F0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28574-0EEC-45CE-8F9F-2A672150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8D8CC-73E6-45C5-B6A6-D4767AEF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025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DF683-5D34-4CEB-BE20-33EEDF5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CAFE8-6106-40EA-9EAC-E268DDC6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DFAEB-BD7B-4E5E-91E0-B11ED05F2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E46D-CA53-46CD-9CE0-6D6A5F4F22DE}" type="datetimeFigureOut">
              <a:rPr lang="en-SE" smtClean="0"/>
              <a:t>04/27/2021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3886-6AFA-4C33-847D-AE7F6876D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699FB-6E8E-4C34-8682-163EC7A3C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40C1-0B68-41A7-BE12-35B0DA0B590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78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omen%27s_football_in_Sweden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12" Type="http://schemas.openxmlformats.org/officeDocument/2006/relationships/hyperlink" Target="https://pixabay.com/cs/illustrations/p%C3%A1r-postavi%C4%8Dky-z%C3%A1bava-pan%C3%A1%C4%8Dci-240296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sv/photo/618649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hyperlink" Target="http://goranbength.blogspot.com/2010/06/fotboll-pojkar-division-6-grupp-6-p2000_20.html" TargetMode="External"/><Relationship Id="rId4" Type="http://schemas.openxmlformats.org/officeDocument/2006/relationships/hyperlink" Target="https://bubblanibibblan.wordpress.com/2012/09/12/en-malgorarklanning-for-hon-och-han-och-hen/" TargetMode="Externa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C2AD7-CEA8-43FB-B8C4-53E8740A9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450" y="1466849"/>
            <a:ext cx="10458047" cy="3697265"/>
          </a:xfrm>
        </p:spPr>
        <p:txBody>
          <a:bodyPr anchor="b">
            <a:normAutofit/>
          </a:bodyPr>
          <a:lstStyle/>
          <a:p>
            <a:r>
              <a:rPr lang="sv-SE" sz="4800" dirty="0">
                <a:solidFill>
                  <a:srgbClr val="FFFFFF"/>
                </a:solidFill>
              </a:rPr>
              <a:t>Värdegrund Barkarö SK F/P-13</a:t>
            </a:r>
            <a:endParaRPr lang="en-SE" sz="4800" dirty="0">
              <a:solidFill>
                <a:srgbClr val="FFFFFF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8BCC0F-28D9-4C70-B891-40313BA6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658" y="295692"/>
            <a:ext cx="6135315" cy="1451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A15D1A-6B8D-4553-96A9-C5ECC0A9B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80936" y="325164"/>
            <a:ext cx="2305050" cy="1412879"/>
          </a:xfrm>
          <a:prstGeom prst="rect">
            <a:avLst/>
          </a:prstGeom>
        </p:spPr>
      </p:pic>
      <p:pic>
        <p:nvPicPr>
          <p:cNvPr id="19" name="Picture 18" descr="A picture containing grass, person, outdoor, field&#10;&#10;Description automatically generated">
            <a:extLst>
              <a:ext uri="{FF2B5EF4-FFF2-40B4-BE49-F238E27FC236}">
                <a16:creationId xmlns:a16="http://schemas.microsoft.com/office/drawing/2014/main" id="{72A8CFB7-D7B6-4791-8C3F-838DBA8D1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4658" y="1901129"/>
            <a:ext cx="2891628" cy="1927752"/>
          </a:xfrm>
          <a:prstGeom prst="rect">
            <a:avLst/>
          </a:prstGeom>
        </p:spPr>
      </p:pic>
      <p:pic>
        <p:nvPicPr>
          <p:cNvPr id="25" name="Picture 24" descr="Kids playing football on a field&#10;&#10;Description automatically generated">
            <a:extLst>
              <a:ext uri="{FF2B5EF4-FFF2-40B4-BE49-F238E27FC236}">
                <a16:creationId xmlns:a16="http://schemas.microsoft.com/office/drawing/2014/main" id="{AD06C2DA-3FEF-4730-B5BB-88D5F4685F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689250" y="1911881"/>
            <a:ext cx="2890723" cy="192775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1B586837-8AFD-4627-BA04-B9A0C22D9D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498699" y="1889577"/>
            <a:ext cx="2114550" cy="17841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C881327-A598-474A-B523-4D525C04790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128"/>
          <a:stretch/>
        </p:blipFill>
        <p:spPr>
          <a:xfrm>
            <a:off x="10091916" y="211014"/>
            <a:ext cx="1857634" cy="18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27E384-A094-4124-9F12-BCEB193BC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6" b="-1"/>
          <a:stretch/>
        </p:blipFill>
        <p:spPr>
          <a:xfrm>
            <a:off x="10203418" y="93907"/>
            <a:ext cx="1857634" cy="18679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8CC4D1D-1F18-4339-8902-0E5107C2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1"/>
                </a:solidFill>
              </a:rPr>
              <a:t>Värdegrund Barkarö SK F/P-13</a:t>
            </a:r>
            <a:endParaRPr lang="en-SE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7382B-233D-46E8-86D0-567120960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0371"/>
            <a:ext cx="5181600" cy="4351338"/>
          </a:xfrm>
        </p:spPr>
        <p:txBody>
          <a:bodyPr>
            <a:normAutofit fontScale="62500" lnSpcReduction="20000"/>
          </a:bodyPr>
          <a:lstStyle/>
          <a:p>
            <a:r>
              <a:rPr lang="sv-SE" dirty="0">
                <a:solidFill>
                  <a:schemeClr val="accent1"/>
                </a:solidFill>
              </a:rPr>
              <a:t>Ha kul tillsammans</a:t>
            </a:r>
          </a:p>
          <a:p>
            <a:r>
              <a:rPr lang="sv-SE" dirty="0">
                <a:solidFill>
                  <a:schemeClr val="accent1"/>
                </a:solidFill>
              </a:rPr>
              <a:t>Samarbeta</a:t>
            </a:r>
          </a:p>
          <a:p>
            <a:r>
              <a:rPr lang="sv-SE" dirty="0">
                <a:solidFill>
                  <a:schemeClr val="accent1"/>
                </a:solidFill>
              </a:rPr>
              <a:t>Hjälpa varandra</a:t>
            </a:r>
          </a:p>
          <a:p>
            <a:r>
              <a:rPr lang="sv-SE" dirty="0">
                <a:solidFill>
                  <a:schemeClr val="accent1"/>
                </a:solidFill>
              </a:rPr>
              <a:t>Vara sig själv</a:t>
            </a:r>
          </a:p>
          <a:p>
            <a:r>
              <a:rPr lang="sv-SE" dirty="0">
                <a:solidFill>
                  <a:schemeClr val="accent1"/>
                </a:solidFill>
              </a:rPr>
              <a:t>Vi vinner som ett lag och förlorar som ett lag</a:t>
            </a:r>
          </a:p>
          <a:p>
            <a:r>
              <a:rPr lang="sv-SE" dirty="0">
                <a:solidFill>
                  <a:schemeClr val="accent1"/>
                </a:solidFill>
              </a:rPr>
              <a:t>Positiva mot varandra, positivt kroppsspråk, postiva kommentarer</a:t>
            </a:r>
          </a:p>
          <a:p>
            <a:r>
              <a:rPr lang="sv-SE" dirty="0">
                <a:solidFill>
                  <a:schemeClr val="accent1"/>
                </a:solidFill>
              </a:rPr>
              <a:t>Vara en bra kompis/lagkamrat</a:t>
            </a:r>
          </a:p>
          <a:p>
            <a:r>
              <a:rPr lang="sv-SE" dirty="0">
                <a:solidFill>
                  <a:schemeClr val="accent1"/>
                </a:solidFill>
              </a:rPr>
              <a:t>Peppa alla, inte bara ens bästa kompis</a:t>
            </a:r>
          </a:p>
          <a:p>
            <a:r>
              <a:rPr lang="sv-SE" dirty="0">
                <a:solidFill>
                  <a:schemeClr val="accent1"/>
                </a:solidFill>
              </a:rPr>
              <a:t>Om någon är ledsen, trösta kompisen/lagkamraten</a:t>
            </a:r>
          </a:p>
          <a:p>
            <a:r>
              <a:rPr lang="sv-SE" dirty="0">
                <a:solidFill>
                  <a:schemeClr val="accent1"/>
                </a:solidFill>
              </a:rPr>
              <a:t>Säg förlåt om man råkat skada någon/sagt något dumt</a:t>
            </a:r>
          </a:p>
          <a:p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C30D2-E1D8-4C5F-98F3-CD59AC4D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0371"/>
            <a:ext cx="5181600" cy="4351338"/>
          </a:xfrm>
        </p:spPr>
        <p:txBody>
          <a:bodyPr>
            <a:normAutofit fontScale="62500" lnSpcReduction="20000"/>
          </a:bodyPr>
          <a:lstStyle/>
          <a:p>
            <a:r>
              <a:rPr lang="sv-SE" dirty="0">
                <a:solidFill>
                  <a:schemeClr val="accent1"/>
                </a:solidFill>
              </a:rPr>
              <a:t>Kom i tid till träningen med full utrustning (Träningskläder, fotbolsskor, benskydd och vattenflaska)</a:t>
            </a:r>
          </a:p>
          <a:p>
            <a:r>
              <a:rPr lang="sv-SE" dirty="0">
                <a:solidFill>
                  <a:schemeClr val="accent1"/>
                </a:solidFill>
              </a:rPr>
              <a:t>Lyssna på tränarna, räck upp handen när ni vill säga något</a:t>
            </a:r>
          </a:p>
          <a:p>
            <a:r>
              <a:rPr lang="sv-SE" dirty="0">
                <a:solidFill>
                  <a:schemeClr val="accent1"/>
                </a:solidFill>
              </a:rPr>
              <a:t>Göra sitt bästa, vid varje träning/match, kämpa</a:t>
            </a:r>
          </a:p>
          <a:p>
            <a:r>
              <a:rPr lang="sv-SE" dirty="0">
                <a:solidFill>
                  <a:schemeClr val="accent1"/>
                </a:solidFill>
              </a:rPr>
              <a:t>Våga prova nya saker (finter, skott, passningar etc...) Det gör inget om det blir fel</a:t>
            </a:r>
          </a:p>
          <a:p>
            <a:r>
              <a:rPr lang="sv-SE" dirty="0">
                <a:solidFill>
                  <a:schemeClr val="accent1"/>
                </a:solidFill>
              </a:rPr>
              <a:t>Tränaren bestämmer övningar och lagindelning – inget tjafs</a:t>
            </a:r>
          </a:p>
          <a:p>
            <a:r>
              <a:rPr lang="sv-SE" dirty="0">
                <a:solidFill>
                  <a:schemeClr val="accent1"/>
                </a:solidFill>
              </a:rPr>
              <a:t>Vattenpaus när tränarna säger att det är dags för det</a:t>
            </a:r>
          </a:p>
          <a:p>
            <a:r>
              <a:rPr lang="sv-SE" dirty="0">
                <a:solidFill>
                  <a:schemeClr val="accent1"/>
                </a:solidFill>
              </a:rPr>
              <a:t>Vara ärlig, inte fuska!</a:t>
            </a:r>
          </a:p>
          <a:p>
            <a:r>
              <a:rPr lang="sv-SE" dirty="0">
                <a:solidFill>
                  <a:schemeClr val="accent1"/>
                </a:solidFill>
              </a:rPr>
              <a:t>Inga leksaker med till träningen (poppits, fidgets etc...)</a:t>
            </a:r>
          </a:p>
          <a:p>
            <a:r>
              <a:rPr lang="sv-SE" dirty="0">
                <a:solidFill>
                  <a:schemeClr val="accent1"/>
                </a:solidFill>
              </a:rPr>
              <a:t>Avslutar varje träning med Barkaröramsan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7814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173</Words>
  <Application>Microsoft Office PowerPoint</Application>
  <PresentationFormat>Bredbild</PresentationFormat>
  <Paragraphs>21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Värdegrund Barkarö SK F/P-13</vt:lpstr>
      <vt:lpstr>Värdegrund Barkarö SK F/P-13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Värdegrund Barkarö SK F/P-13</dc:title>
  <dc:creator>Jannie</dc:creator>
  <cp:lastModifiedBy>Kenth Roos</cp:lastModifiedBy>
  <cp:revision>6</cp:revision>
  <cp:lastPrinted>2021-04-11T17:12:18Z</cp:lastPrinted>
  <dcterms:created xsi:type="dcterms:W3CDTF">2021-04-11T16:39:05Z</dcterms:created>
  <dcterms:modified xsi:type="dcterms:W3CDTF">2021-04-27T18:34:41Z</dcterms:modified>
</cp:coreProperties>
</file>