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</p:sldIdLst>
  <p:sldSz cx="12192000" cy="6858000"/>
  <p:notesSz cx="7099300" cy="9385300"/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DD40E-217B-496C-A2A6-56DAC853FF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26906E-4AD7-4F53-9D9A-132242BC26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572E78-B092-4652-8065-3924E3829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CE46D-CA53-46CD-9CE0-6D6A5F4F22DE}" type="datetimeFigureOut">
              <a:rPr lang="en-SE" smtClean="0"/>
              <a:t>04/27/2021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6909DE-C37F-4388-9253-044852195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74E2BA-CEAC-42D7-99FB-C0BC95B8A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E40C1-0B68-41A7-BE12-35B0DA0B590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473542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C8BDF-D87D-42E3-9E9A-0A53711C1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CD2C04-523A-401D-86EB-7F5777301F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BA9890-6B68-4ACD-8908-268FB87B3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CE46D-CA53-46CD-9CE0-6D6A5F4F22DE}" type="datetimeFigureOut">
              <a:rPr lang="en-SE" smtClean="0"/>
              <a:t>04/27/2021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9385AF-8A03-4B65-95B3-CE64B9EB6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6B601-9FFD-4BD0-9891-71A55CF4E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E40C1-0B68-41A7-BE12-35B0DA0B590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913895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902A85-AF02-4C82-82EB-88FDA21FEF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5269B8-041B-40E5-8041-6BFCAA966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C0CE75-DD0F-4827-8AA0-58E0AF7EF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CE46D-CA53-46CD-9CE0-6D6A5F4F22DE}" type="datetimeFigureOut">
              <a:rPr lang="en-SE" smtClean="0"/>
              <a:t>04/27/2021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274085-97C0-42CA-AF10-41CEC24E9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B39332-DA66-4C19-A4DF-F82949203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E40C1-0B68-41A7-BE12-35B0DA0B590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869725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87C8C-BB29-4B5E-9EAC-7DD40133D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D3C869-AAA5-4E88-BE99-3D2B37D8E6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BE1528-C1C2-4D22-8663-95532ED76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CE46D-CA53-46CD-9CE0-6D6A5F4F22DE}" type="datetimeFigureOut">
              <a:rPr lang="en-SE" smtClean="0"/>
              <a:t>04/27/2021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A78CB0-A788-4E29-A45C-F5B34CD3B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FC9601-14B9-437A-8552-91E756D69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E40C1-0B68-41A7-BE12-35B0DA0B590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827779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6E55E-A422-470F-9041-D7A67B25C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447E23-12F5-4372-877E-2866C362F1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B1854-DC82-44B9-AF86-720589F68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CE46D-CA53-46CD-9CE0-6D6A5F4F22DE}" type="datetimeFigureOut">
              <a:rPr lang="en-SE" smtClean="0"/>
              <a:t>04/27/2021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D5DE34-D0DE-4EF0-A3DF-7AFB90B86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E0F898-8784-4EA3-8048-B28F86054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E40C1-0B68-41A7-BE12-35B0DA0B590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035466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129BF-C664-4B80-8D91-C71EBECCE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0DCFB-1D9A-4588-9A4E-51270D8B3F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F6155D-3C81-4746-9E55-A2617DF339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BB7E57-40EB-44B1-A6E4-1E16B40DA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CE46D-CA53-46CD-9CE0-6D6A5F4F22DE}" type="datetimeFigureOut">
              <a:rPr lang="en-SE" smtClean="0"/>
              <a:t>04/27/2021</a:t>
            </a:fld>
            <a:endParaRPr lang="en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7F5B99-773E-4543-B940-48A25205A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6357EA-96F6-4268-A3BC-75DE2CD12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E40C1-0B68-41A7-BE12-35B0DA0B590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659212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8E3F0-8984-4274-BDEB-E24661746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776C63-C265-4F3F-9F64-4810449B67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4AE530-9BC6-49B2-817D-3856272F03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EFFBC1-D6BF-4A1B-9126-A0D8B970C4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002CD1-4356-4166-B31C-810090FD49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4BE70C-E892-447C-9743-3A27023E7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CE46D-CA53-46CD-9CE0-6D6A5F4F22DE}" type="datetimeFigureOut">
              <a:rPr lang="en-SE" smtClean="0"/>
              <a:t>04/27/2021</a:t>
            </a:fld>
            <a:endParaRPr lang="en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219560-ECAE-4F23-9D2B-23D459E14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6C56AA-41F4-4772-8BE8-A4B257BE0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E40C1-0B68-41A7-BE12-35B0DA0B590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910705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EF26D-5AEB-4CD5-9317-C65779F29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F19FCC-0C90-44BF-AC95-43329BD78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CE46D-CA53-46CD-9CE0-6D6A5F4F22DE}" type="datetimeFigureOut">
              <a:rPr lang="en-SE" smtClean="0"/>
              <a:t>04/27/2021</a:t>
            </a:fld>
            <a:endParaRPr lang="en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FA226C-BCFD-4279-AB60-918FDA6EB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1E2B3-6678-455E-9C08-3C81B5464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E40C1-0B68-41A7-BE12-35B0DA0B590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774985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902236-2973-48D8-BCF6-DF9C3B46A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CE46D-CA53-46CD-9CE0-6D6A5F4F22DE}" type="datetimeFigureOut">
              <a:rPr lang="en-SE" smtClean="0"/>
              <a:t>04/27/2021</a:t>
            </a:fld>
            <a:endParaRPr lang="en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0B1F0B-FABB-47B1-8AF6-3C47BA7C4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118B33-1D7F-4E16-8862-7FA291E13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E40C1-0B68-41A7-BE12-35B0DA0B590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450456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5F6A4-1BFC-43E7-8D38-7AEA437A6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F4E34-033A-4716-8D98-52EC9796BA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910CCD-F7F7-40A1-8C25-CF00F9E086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01D5EB-0582-4F0E-89E0-021D0B1C1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CE46D-CA53-46CD-9CE0-6D6A5F4F22DE}" type="datetimeFigureOut">
              <a:rPr lang="en-SE" smtClean="0"/>
              <a:t>04/27/2021</a:t>
            </a:fld>
            <a:endParaRPr lang="en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27E1F5-F966-4516-BBF0-2B09C4DDF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33DB02-8DAE-49DF-9D92-8909EFB92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E40C1-0B68-41A7-BE12-35B0DA0B590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525715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97730-898B-40E1-9D2A-ED8D639CC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86697FD-6FF3-4386-964A-CB1D054838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24DFEA-EE4D-4E51-8A31-B4A6899774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51CA27-6B00-4E80-99A7-6E3587F0C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CE46D-CA53-46CD-9CE0-6D6A5F4F22DE}" type="datetimeFigureOut">
              <a:rPr lang="en-SE" smtClean="0"/>
              <a:t>04/27/2021</a:t>
            </a:fld>
            <a:endParaRPr lang="en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E28574-0EEC-45CE-8F9F-2A6721502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C8D8CC-73E6-45C5-B6A6-D4767AEFE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E40C1-0B68-41A7-BE12-35B0DA0B590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402532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6DF683-5D34-4CEB-BE20-33EEDF5C1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ECAFE8-6106-40EA-9EAC-E268DDC6F7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FDFAEB-BD7B-4E5E-91E0-B11ED05F28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8CE46D-CA53-46CD-9CE0-6D6A5F4F22DE}" type="datetimeFigureOut">
              <a:rPr lang="en-SE" smtClean="0"/>
              <a:t>04/27/2021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DA3886-6AFA-4C33-847D-AE7F6876D8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2699FB-6E8E-4C34-8682-163EC7A3C2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2E40C1-0B68-41A7-BE12-35B0DA0B590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478493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Women%27s_football_in_Sweden" TargetMode="External"/><Relationship Id="rId13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4.jpg"/><Relationship Id="rId12" Type="http://schemas.openxmlformats.org/officeDocument/2006/relationships/hyperlink" Target="https://pixabay.com/cs/illustrations/p%C3%A1r-postavi%C4%8Dky-z%C3%A1bava-pan%C3%A1%C4%8Dci-2402965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xhere.com/sv/photo/618649" TargetMode="External"/><Relationship Id="rId11" Type="http://schemas.openxmlformats.org/officeDocument/2006/relationships/image" Target="../media/image6.png"/><Relationship Id="rId5" Type="http://schemas.openxmlformats.org/officeDocument/2006/relationships/image" Target="../media/image3.jpeg"/><Relationship Id="rId10" Type="http://schemas.openxmlformats.org/officeDocument/2006/relationships/hyperlink" Target="http://goranbength.blogspot.com/2010/06/fotboll-pojkar-division-6-grupp-6-p2000_20.html" TargetMode="External"/><Relationship Id="rId4" Type="http://schemas.openxmlformats.org/officeDocument/2006/relationships/hyperlink" Target="https://bubblanibibblan.wordpress.com/2012/09/12/en-malgorarklanning-for-hon-och-han-och-hen/" TargetMode="External"/><Relationship Id="rId9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B538A7B5-B32D-421E-B110-AB5B1A7CC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4D36999-26F8-45E4-AB41-D485D0B0B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440012"/>
            <a:ext cx="12191999" cy="2803359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30F8DA27-CE91-4AEB-B854-6F06B5485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5" t="23563" r="8214" b="45501"/>
          <a:stretch/>
        </p:blipFill>
        <p:spPr>
          <a:xfrm flipV="1">
            <a:off x="1" y="2404067"/>
            <a:ext cx="12191999" cy="2539327"/>
          </a:xfrm>
          <a:custGeom>
            <a:avLst/>
            <a:gdLst>
              <a:gd name="connsiteX0" fmla="*/ 0 w 12191999"/>
              <a:gd name="connsiteY0" fmla="*/ 4473360 h 4473360"/>
              <a:gd name="connsiteX1" fmla="*/ 12191999 w 12191999"/>
              <a:gd name="connsiteY1" fmla="*/ 4473360 h 4473360"/>
              <a:gd name="connsiteX2" fmla="*/ 12191999 w 12191999"/>
              <a:gd name="connsiteY2" fmla="*/ 0 h 4473360"/>
              <a:gd name="connsiteX3" fmla="*/ 0 w 12191999"/>
              <a:gd name="connsiteY3" fmla="*/ 0 h 4473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4473360">
                <a:moveTo>
                  <a:pt x="0" y="4473360"/>
                </a:moveTo>
                <a:lnTo>
                  <a:pt x="12191999" y="447336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6BC2AD7-CEA8-43FB-B8C4-53E8740A9F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3450" y="1466849"/>
            <a:ext cx="10458047" cy="3697265"/>
          </a:xfrm>
        </p:spPr>
        <p:txBody>
          <a:bodyPr anchor="b">
            <a:normAutofit/>
          </a:bodyPr>
          <a:lstStyle/>
          <a:p>
            <a:r>
              <a:rPr lang="sv-SE" sz="4800" dirty="0">
                <a:solidFill>
                  <a:srgbClr val="FFFFFF"/>
                </a:solidFill>
              </a:rPr>
              <a:t>Värdegrund Barkarö SK F/P-13</a:t>
            </a:r>
            <a:endParaRPr lang="en-SE" sz="4800" dirty="0">
              <a:solidFill>
                <a:srgbClr val="FFFFFF"/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F7AF4E20-3DDE-4998-96BE-44EE18254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5" t="-1" r="8214" b="86237"/>
          <a:stretch/>
        </p:blipFill>
        <p:spPr>
          <a:xfrm flipV="1">
            <a:off x="0" y="5616534"/>
            <a:ext cx="12191999" cy="1129775"/>
          </a:xfrm>
          <a:custGeom>
            <a:avLst/>
            <a:gdLst>
              <a:gd name="connsiteX0" fmla="*/ 0 w 12191999"/>
              <a:gd name="connsiteY0" fmla="*/ 4473360 h 4473360"/>
              <a:gd name="connsiteX1" fmla="*/ 12191999 w 12191999"/>
              <a:gd name="connsiteY1" fmla="*/ 4473360 h 4473360"/>
              <a:gd name="connsiteX2" fmla="*/ 12191999 w 12191999"/>
              <a:gd name="connsiteY2" fmla="*/ 0 h 4473360"/>
              <a:gd name="connsiteX3" fmla="*/ 0 w 12191999"/>
              <a:gd name="connsiteY3" fmla="*/ 0 h 4473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4473360">
                <a:moveTo>
                  <a:pt x="0" y="4473360"/>
                </a:moveTo>
                <a:lnTo>
                  <a:pt x="12191999" y="447336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18BCC0F-28D9-4C70-B891-40313BA618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44658" y="295692"/>
            <a:ext cx="6135315" cy="145169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6A15D1A-6B8D-4553-96A9-C5ECC0A9B0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7080936" y="325164"/>
            <a:ext cx="2305050" cy="1412879"/>
          </a:xfrm>
          <a:prstGeom prst="rect">
            <a:avLst/>
          </a:prstGeom>
        </p:spPr>
      </p:pic>
      <p:pic>
        <p:nvPicPr>
          <p:cNvPr id="19" name="Picture 18" descr="A picture containing grass, person, outdoor, field&#10;&#10;Description automatically generated">
            <a:extLst>
              <a:ext uri="{FF2B5EF4-FFF2-40B4-BE49-F238E27FC236}">
                <a16:creationId xmlns:a16="http://schemas.microsoft.com/office/drawing/2014/main" id="{72A8CFB7-D7B6-4791-8C3F-838DBA8D1E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444658" y="1901129"/>
            <a:ext cx="2891628" cy="1927752"/>
          </a:xfrm>
          <a:prstGeom prst="rect">
            <a:avLst/>
          </a:prstGeom>
        </p:spPr>
      </p:pic>
      <p:pic>
        <p:nvPicPr>
          <p:cNvPr id="25" name="Picture 24" descr="Kids playing football on a field&#10;&#10;Description automatically generated">
            <a:extLst>
              <a:ext uri="{FF2B5EF4-FFF2-40B4-BE49-F238E27FC236}">
                <a16:creationId xmlns:a16="http://schemas.microsoft.com/office/drawing/2014/main" id="{AD06C2DA-3FEF-4730-B5BB-88D5F4685F3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3689250" y="1911881"/>
            <a:ext cx="2890723" cy="1927751"/>
          </a:xfrm>
          <a:prstGeom prst="rect">
            <a:avLst/>
          </a:prstGeom>
        </p:spPr>
      </p:pic>
      <p:pic>
        <p:nvPicPr>
          <p:cNvPr id="35" name="Picture 34" descr="Icon&#10;&#10;Description automatically generated">
            <a:extLst>
              <a:ext uri="{FF2B5EF4-FFF2-40B4-BE49-F238E27FC236}">
                <a16:creationId xmlns:a16="http://schemas.microsoft.com/office/drawing/2014/main" id="{1B586837-8AFD-4627-BA04-B9A0C22D9DC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8498699" y="1889577"/>
            <a:ext cx="2114550" cy="1784153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AC881327-A598-474A-B523-4D525C04790E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2128"/>
          <a:stretch/>
        </p:blipFill>
        <p:spPr>
          <a:xfrm>
            <a:off x="10091916" y="211014"/>
            <a:ext cx="1857634" cy="1864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688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827E384-A094-4124-9F12-BCEB193BC1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56" b="-1"/>
          <a:stretch/>
        </p:blipFill>
        <p:spPr>
          <a:xfrm>
            <a:off x="10203418" y="93907"/>
            <a:ext cx="1857634" cy="1867997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78CC4D1D-1F18-4339-8902-0E5107C2F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accent1"/>
                </a:solidFill>
              </a:rPr>
              <a:t>Värdegrund Barkarö SK F/P-13</a:t>
            </a:r>
            <a:endParaRPr lang="en-SE" b="1" dirty="0">
              <a:solidFill>
                <a:schemeClr val="accent1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E87382B-233D-46E8-86D0-5671209604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80371"/>
            <a:ext cx="5181600" cy="4351338"/>
          </a:xfrm>
        </p:spPr>
        <p:txBody>
          <a:bodyPr>
            <a:normAutofit fontScale="62500" lnSpcReduction="20000"/>
          </a:bodyPr>
          <a:lstStyle/>
          <a:p>
            <a:r>
              <a:rPr lang="sv-SE" dirty="0">
                <a:solidFill>
                  <a:schemeClr val="accent1"/>
                </a:solidFill>
              </a:rPr>
              <a:t>Ha kul tillsammans</a:t>
            </a:r>
          </a:p>
          <a:p>
            <a:r>
              <a:rPr lang="sv-SE" dirty="0">
                <a:solidFill>
                  <a:schemeClr val="accent1"/>
                </a:solidFill>
              </a:rPr>
              <a:t>Samarbeta</a:t>
            </a:r>
          </a:p>
          <a:p>
            <a:r>
              <a:rPr lang="sv-SE" dirty="0">
                <a:solidFill>
                  <a:schemeClr val="accent1"/>
                </a:solidFill>
              </a:rPr>
              <a:t>Hjälpa varandra</a:t>
            </a:r>
          </a:p>
          <a:p>
            <a:r>
              <a:rPr lang="sv-SE" dirty="0">
                <a:solidFill>
                  <a:schemeClr val="accent1"/>
                </a:solidFill>
              </a:rPr>
              <a:t>Vara sig själv</a:t>
            </a:r>
          </a:p>
          <a:p>
            <a:r>
              <a:rPr lang="sv-SE" dirty="0">
                <a:solidFill>
                  <a:schemeClr val="accent1"/>
                </a:solidFill>
              </a:rPr>
              <a:t>Vi vinner som ett lag och förlorar som ett lag</a:t>
            </a:r>
          </a:p>
          <a:p>
            <a:r>
              <a:rPr lang="sv-SE" dirty="0">
                <a:solidFill>
                  <a:schemeClr val="accent1"/>
                </a:solidFill>
              </a:rPr>
              <a:t>Positiva mot varandra, positivt kroppsspråk, postiva kommentarer</a:t>
            </a:r>
          </a:p>
          <a:p>
            <a:r>
              <a:rPr lang="sv-SE" dirty="0">
                <a:solidFill>
                  <a:schemeClr val="accent1"/>
                </a:solidFill>
              </a:rPr>
              <a:t>Vara en bra kompis/lagkamrat</a:t>
            </a:r>
          </a:p>
          <a:p>
            <a:r>
              <a:rPr lang="sv-SE" dirty="0">
                <a:solidFill>
                  <a:schemeClr val="accent1"/>
                </a:solidFill>
              </a:rPr>
              <a:t>Peppa alla, inte bara ens bästa kompis</a:t>
            </a:r>
          </a:p>
          <a:p>
            <a:r>
              <a:rPr lang="sv-SE" dirty="0">
                <a:solidFill>
                  <a:schemeClr val="accent1"/>
                </a:solidFill>
              </a:rPr>
              <a:t>Om någon är ledsen, trösta kompisen/lagkamraten</a:t>
            </a:r>
          </a:p>
          <a:p>
            <a:r>
              <a:rPr lang="sv-SE" dirty="0">
                <a:solidFill>
                  <a:schemeClr val="accent1"/>
                </a:solidFill>
              </a:rPr>
              <a:t>Säg förlåt om man råkat skada någon/sagt något dumt</a:t>
            </a:r>
          </a:p>
          <a:p>
            <a:endParaRPr lang="en-SE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9C30D2-E1D8-4C5F-98F3-CD59AC4D01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80371"/>
            <a:ext cx="5181600" cy="4351338"/>
          </a:xfrm>
        </p:spPr>
        <p:txBody>
          <a:bodyPr>
            <a:normAutofit fontScale="62500" lnSpcReduction="20000"/>
          </a:bodyPr>
          <a:lstStyle/>
          <a:p>
            <a:r>
              <a:rPr lang="sv-SE" dirty="0">
                <a:solidFill>
                  <a:schemeClr val="accent1"/>
                </a:solidFill>
              </a:rPr>
              <a:t>Kom i tid till träningen med full utrustning (Träningskläder, fotbolsskor, benskydd och vattenflaska)</a:t>
            </a:r>
          </a:p>
          <a:p>
            <a:r>
              <a:rPr lang="sv-SE" dirty="0">
                <a:solidFill>
                  <a:schemeClr val="accent1"/>
                </a:solidFill>
              </a:rPr>
              <a:t>Lyssna på tränarna, räck upp handen när ni vill säga något</a:t>
            </a:r>
          </a:p>
          <a:p>
            <a:r>
              <a:rPr lang="sv-SE" dirty="0">
                <a:solidFill>
                  <a:schemeClr val="accent1"/>
                </a:solidFill>
              </a:rPr>
              <a:t>Göra sitt bästa, vid varje träning/match, kämpa</a:t>
            </a:r>
          </a:p>
          <a:p>
            <a:r>
              <a:rPr lang="sv-SE" dirty="0">
                <a:solidFill>
                  <a:schemeClr val="accent1"/>
                </a:solidFill>
              </a:rPr>
              <a:t>Våga prova nya saker (finter, skott, passningar etc...) Det gör inget om det blir fel</a:t>
            </a:r>
          </a:p>
          <a:p>
            <a:r>
              <a:rPr lang="sv-SE" dirty="0">
                <a:solidFill>
                  <a:schemeClr val="accent1"/>
                </a:solidFill>
              </a:rPr>
              <a:t>Tränaren bestämmer övningar och lagindelning – inget tjafs</a:t>
            </a:r>
          </a:p>
          <a:p>
            <a:r>
              <a:rPr lang="sv-SE" dirty="0">
                <a:solidFill>
                  <a:schemeClr val="accent1"/>
                </a:solidFill>
              </a:rPr>
              <a:t>Vattenpaus när tränarna säger att det är dags för det</a:t>
            </a:r>
          </a:p>
          <a:p>
            <a:r>
              <a:rPr lang="sv-SE" dirty="0">
                <a:solidFill>
                  <a:schemeClr val="accent1"/>
                </a:solidFill>
              </a:rPr>
              <a:t>Vara ärlig, inte fuska!</a:t>
            </a:r>
          </a:p>
          <a:p>
            <a:r>
              <a:rPr lang="sv-SE" dirty="0">
                <a:solidFill>
                  <a:schemeClr val="accent1"/>
                </a:solidFill>
              </a:rPr>
              <a:t>Inga leksaker med till träningen (poppits, fidgets etc...)</a:t>
            </a:r>
          </a:p>
          <a:p>
            <a:r>
              <a:rPr lang="sv-SE" dirty="0">
                <a:solidFill>
                  <a:schemeClr val="accent1"/>
                </a:solidFill>
              </a:rPr>
              <a:t>Avslutar varje träning med Barkaröramsan</a:t>
            </a:r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33781450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173</Words>
  <Application>Microsoft Office PowerPoint</Application>
  <PresentationFormat>Bredbild</PresentationFormat>
  <Paragraphs>21</Paragraphs>
  <Slides>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Värdegrund Barkarö SK F/P-13</vt:lpstr>
      <vt:lpstr>Värdegrund Barkarö SK F/P-13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Värdegrund Barkarö SK F/P-13</dc:title>
  <dc:creator>Jannie</dc:creator>
  <cp:lastModifiedBy>Kenth Roos</cp:lastModifiedBy>
  <cp:revision>6</cp:revision>
  <cp:lastPrinted>2021-04-11T17:12:18Z</cp:lastPrinted>
  <dcterms:created xsi:type="dcterms:W3CDTF">2021-04-11T16:39:05Z</dcterms:created>
  <dcterms:modified xsi:type="dcterms:W3CDTF">2021-04-27T18:34:41Z</dcterms:modified>
</cp:coreProperties>
</file>