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6" r:id="rId5"/>
    <p:sldId id="270" r:id="rId6"/>
    <p:sldId id="263" r:id="rId7"/>
    <p:sldId id="262" r:id="rId8"/>
    <p:sldId id="267" r:id="rId9"/>
    <p:sldId id="259" r:id="rId10"/>
    <p:sldId id="268" r:id="rId11"/>
    <p:sldId id="269" r:id="rId12"/>
    <p:sldId id="258" r:id="rId13"/>
    <p:sldId id="261" r:id="rId14"/>
    <p:sldId id="265" r:id="rId15"/>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6FA7B-A67F-4E84-9E69-D1EE78D80900}" v="232" dt="2021-09-21T20:54:14.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84986" autoAdjust="0"/>
  </p:normalViewPr>
  <p:slideViewPr>
    <p:cSldViewPr snapToGrid="0">
      <p:cViewPr>
        <p:scale>
          <a:sx n="78" d="100"/>
          <a:sy n="78" d="100"/>
        </p:scale>
        <p:origin x="327" y="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6E250-0403-4D93-9FBE-AFD607A0A685}" type="datetimeFigureOut">
              <a:rPr lang="en-SE" smtClean="0"/>
              <a:t>2021-09-20</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8878-F879-402E-8975-778927276D09}" type="slidenum">
              <a:rPr lang="en-SE" smtClean="0"/>
              <a:t>‹#›</a:t>
            </a:fld>
            <a:endParaRPr lang="en-SE"/>
          </a:p>
        </p:txBody>
      </p:sp>
    </p:spTree>
    <p:extLst>
      <p:ext uri="{BB962C8B-B14F-4D97-AF65-F5344CB8AC3E}">
        <p14:creationId xmlns:p14="http://schemas.microsoft.com/office/powerpoint/2010/main" val="352918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3F18878-F879-402E-8975-778927276D09}" type="slidenum">
              <a:rPr lang="en-SE" smtClean="0"/>
              <a:t>1</a:t>
            </a:fld>
            <a:endParaRPr lang="en-SE"/>
          </a:p>
        </p:txBody>
      </p:sp>
    </p:spTree>
    <p:extLst>
      <p:ext uri="{BB962C8B-B14F-4D97-AF65-F5344CB8AC3E}">
        <p14:creationId xmlns:p14="http://schemas.microsoft.com/office/powerpoint/2010/main" val="3012447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3F18878-F879-402E-8975-778927276D09}" type="slidenum">
              <a:rPr lang="en-SE" smtClean="0"/>
              <a:t>10</a:t>
            </a:fld>
            <a:endParaRPr lang="en-SE"/>
          </a:p>
        </p:txBody>
      </p:sp>
    </p:spTree>
    <p:extLst>
      <p:ext uri="{BB962C8B-B14F-4D97-AF65-F5344CB8AC3E}">
        <p14:creationId xmlns:p14="http://schemas.microsoft.com/office/powerpoint/2010/main" val="3587301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3F18878-F879-402E-8975-778927276D09}" type="slidenum">
              <a:rPr lang="en-SE" smtClean="0"/>
              <a:t>11</a:t>
            </a:fld>
            <a:endParaRPr lang="en-SE"/>
          </a:p>
        </p:txBody>
      </p:sp>
    </p:spTree>
    <p:extLst>
      <p:ext uri="{BB962C8B-B14F-4D97-AF65-F5344CB8AC3E}">
        <p14:creationId xmlns:p14="http://schemas.microsoft.com/office/powerpoint/2010/main" val="362597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3F18878-F879-402E-8975-778927276D09}" type="slidenum">
              <a:rPr lang="en-SE" smtClean="0"/>
              <a:t>2</a:t>
            </a:fld>
            <a:endParaRPr lang="en-SE"/>
          </a:p>
        </p:txBody>
      </p:sp>
    </p:spTree>
    <p:extLst>
      <p:ext uri="{BB962C8B-B14F-4D97-AF65-F5344CB8AC3E}">
        <p14:creationId xmlns:p14="http://schemas.microsoft.com/office/powerpoint/2010/main" val="3595410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3F18878-F879-402E-8975-778927276D09}" type="slidenum">
              <a:rPr lang="en-SE" smtClean="0"/>
              <a:t>3</a:t>
            </a:fld>
            <a:endParaRPr lang="en-SE"/>
          </a:p>
        </p:txBody>
      </p:sp>
    </p:spTree>
    <p:extLst>
      <p:ext uri="{BB962C8B-B14F-4D97-AF65-F5344CB8AC3E}">
        <p14:creationId xmlns:p14="http://schemas.microsoft.com/office/powerpoint/2010/main" val="202164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SE" dirty="0"/>
          </a:p>
        </p:txBody>
      </p:sp>
      <p:sp>
        <p:nvSpPr>
          <p:cNvPr id="4" name="Slide Number Placeholder 3"/>
          <p:cNvSpPr>
            <a:spLocks noGrp="1"/>
          </p:cNvSpPr>
          <p:nvPr>
            <p:ph type="sldNum" sz="quarter" idx="5"/>
          </p:nvPr>
        </p:nvSpPr>
        <p:spPr/>
        <p:txBody>
          <a:bodyPr/>
          <a:lstStyle/>
          <a:p>
            <a:fld id="{A3F18878-F879-402E-8975-778927276D09}" type="slidenum">
              <a:rPr lang="en-SE" smtClean="0"/>
              <a:t>4</a:t>
            </a:fld>
            <a:endParaRPr lang="en-SE"/>
          </a:p>
        </p:txBody>
      </p:sp>
    </p:spTree>
    <p:extLst>
      <p:ext uri="{BB962C8B-B14F-4D97-AF65-F5344CB8AC3E}">
        <p14:creationId xmlns:p14="http://schemas.microsoft.com/office/powerpoint/2010/main" val="2338490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SE" dirty="0"/>
          </a:p>
        </p:txBody>
      </p:sp>
      <p:sp>
        <p:nvSpPr>
          <p:cNvPr id="4" name="Slide Number Placeholder 3"/>
          <p:cNvSpPr>
            <a:spLocks noGrp="1"/>
          </p:cNvSpPr>
          <p:nvPr>
            <p:ph type="sldNum" sz="quarter" idx="5"/>
          </p:nvPr>
        </p:nvSpPr>
        <p:spPr/>
        <p:txBody>
          <a:bodyPr/>
          <a:lstStyle/>
          <a:p>
            <a:fld id="{A3F18878-F879-402E-8975-778927276D09}" type="slidenum">
              <a:rPr lang="en-SE" smtClean="0"/>
              <a:t>5</a:t>
            </a:fld>
            <a:endParaRPr lang="en-SE"/>
          </a:p>
        </p:txBody>
      </p:sp>
    </p:spTree>
    <p:extLst>
      <p:ext uri="{BB962C8B-B14F-4D97-AF65-F5344CB8AC3E}">
        <p14:creationId xmlns:p14="http://schemas.microsoft.com/office/powerpoint/2010/main" val="2129437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SE" dirty="0"/>
          </a:p>
        </p:txBody>
      </p:sp>
      <p:sp>
        <p:nvSpPr>
          <p:cNvPr id="4" name="Slide Number Placeholder 3"/>
          <p:cNvSpPr>
            <a:spLocks noGrp="1"/>
          </p:cNvSpPr>
          <p:nvPr>
            <p:ph type="sldNum" sz="quarter" idx="5"/>
          </p:nvPr>
        </p:nvSpPr>
        <p:spPr/>
        <p:txBody>
          <a:bodyPr/>
          <a:lstStyle/>
          <a:p>
            <a:fld id="{A3F18878-F879-402E-8975-778927276D09}" type="slidenum">
              <a:rPr lang="en-SE" smtClean="0"/>
              <a:t>6</a:t>
            </a:fld>
            <a:endParaRPr lang="en-SE"/>
          </a:p>
        </p:txBody>
      </p:sp>
    </p:spTree>
    <p:extLst>
      <p:ext uri="{BB962C8B-B14F-4D97-AF65-F5344CB8AC3E}">
        <p14:creationId xmlns:p14="http://schemas.microsoft.com/office/powerpoint/2010/main" val="340443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3F18878-F879-402E-8975-778927276D09}" type="slidenum">
              <a:rPr lang="en-SE" smtClean="0"/>
              <a:t>7</a:t>
            </a:fld>
            <a:endParaRPr lang="en-SE"/>
          </a:p>
        </p:txBody>
      </p:sp>
    </p:spTree>
    <p:extLst>
      <p:ext uri="{BB962C8B-B14F-4D97-AF65-F5344CB8AC3E}">
        <p14:creationId xmlns:p14="http://schemas.microsoft.com/office/powerpoint/2010/main" val="2225782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3F18878-F879-402E-8975-778927276D09}" type="slidenum">
              <a:rPr lang="en-SE" smtClean="0"/>
              <a:t>8</a:t>
            </a:fld>
            <a:endParaRPr lang="en-SE"/>
          </a:p>
        </p:txBody>
      </p:sp>
    </p:spTree>
    <p:extLst>
      <p:ext uri="{BB962C8B-B14F-4D97-AF65-F5344CB8AC3E}">
        <p14:creationId xmlns:p14="http://schemas.microsoft.com/office/powerpoint/2010/main" val="3227948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3F18878-F879-402E-8975-778927276D09}" type="slidenum">
              <a:rPr lang="en-SE" smtClean="0"/>
              <a:t>9</a:t>
            </a:fld>
            <a:endParaRPr lang="en-SE"/>
          </a:p>
        </p:txBody>
      </p:sp>
    </p:spTree>
    <p:extLst>
      <p:ext uri="{BB962C8B-B14F-4D97-AF65-F5344CB8AC3E}">
        <p14:creationId xmlns:p14="http://schemas.microsoft.com/office/powerpoint/2010/main" val="329538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B60C3-7855-4BB7-8CC3-5A1AC862F2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C420C4FA-B159-47CA-8FD2-23B298842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F7615620-81BF-46F2-8A71-8A19411E80AC}"/>
              </a:ext>
            </a:extLst>
          </p:cNvPr>
          <p:cNvSpPr>
            <a:spLocks noGrp="1"/>
          </p:cNvSpPr>
          <p:nvPr>
            <p:ph type="dt" sz="half" idx="10"/>
          </p:nvPr>
        </p:nvSpPr>
        <p:spPr/>
        <p:txBody>
          <a:bodyPr/>
          <a:lstStyle/>
          <a:p>
            <a:fld id="{81E6AA28-701E-4295-8CFF-9C5870D55A9C}" type="datetimeFigureOut">
              <a:rPr lang="en-SE" smtClean="0"/>
              <a:t>2021-09-20</a:t>
            </a:fld>
            <a:endParaRPr lang="en-SE"/>
          </a:p>
        </p:txBody>
      </p:sp>
      <p:sp>
        <p:nvSpPr>
          <p:cNvPr id="5" name="Footer Placeholder 4">
            <a:extLst>
              <a:ext uri="{FF2B5EF4-FFF2-40B4-BE49-F238E27FC236}">
                <a16:creationId xmlns:a16="http://schemas.microsoft.com/office/drawing/2014/main" id="{4B5A22ED-557D-4C37-8578-AFBBE7B82C39}"/>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D6FDA5C5-661D-4E55-B9B8-AA48BE295B72}"/>
              </a:ext>
            </a:extLst>
          </p:cNvPr>
          <p:cNvSpPr>
            <a:spLocks noGrp="1"/>
          </p:cNvSpPr>
          <p:nvPr>
            <p:ph type="sldNum" sz="quarter" idx="12"/>
          </p:nvPr>
        </p:nvSpPr>
        <p:spPr/>
        <p:txBody>
          <a:bodyPr/>
          <a:lstStyle/>
          <a:p>
            <a:fld id="{68BFCA7A-B1B2-41A2-BFB5-6B40E5C21A46}" type="slidenum">
              <a:rPr lang="en-SE" smtClean="0"/>
              <a:t>‹#›</a:t>
            </a:fld>
            <a:endParaRPr lang="en-SE"/>
          </a:p>
        </p:txBody>
      </p:sp>
    </p:spTree>
    <p:extLst>
      <p:ext uri="{BB962C8B-B14F-4D97-AF65-F5344CB8AC3E}">
        <p14:creationId xmlns:p14="http://schemas.microsoft.com/office/powerpoint/2010/main" val="404694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0CE02-662C-47EF-903C-2F9C13C4667B}"/>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4CAFA376-303D-4DAA-9175-4D3328E12A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C0C2AC25-A161-4025-90EC-277C10F388C9}"/>
              </a:ext>
            </a:extLst>
          </p:cNvPr>
          <p:cNvSpPr>
            <a:spLocks noGrp="1"/>
          </p:cNvSpPr>
          <p:nvPr>
            <p:ph type="dt" sz="half" idx="10"/>
          </p:nvPr>
        </p:nvSpPr>
        <p:spPr/>
        <p:txBody>
          <a:bodyPr/>
          <a:lstStyle/>
          <a:p>
            <a:fld id="{81E6AA28-701E-4295-8CFF-9C5870D55A9C}" type="datetimeFigureOut">
              <a:rPr lang="en-SE" smtClean="0"/>
              <a:t>2021-09-20</a:t>
            </a:fld>
            <a:endParaRPr lang="en-SE"/>
          </a:p>
        </p:txBody>
      </p:sp>
      <p:sp>
        <p:nvSpPr>
          <p:cNvPr id="5" name="Footer Placeholder 4">
            <a:extLst>
              <a:ext uri="{FF2B5EF4-FFF2-40B4-BE49-F238E27FC236}">
                <a16:creationId xmlns:a16="http://schemas.microsoft.com/office/drawing/2014/main" id="{33C479F8-C1E8-4747-9D8F-E1289CBC2C65}"/>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FA24C41B-E7AC-41F4-A5A6-B8AD30484650}"/>
              </a:ext>
            </a:extLst>
          </p:cNvPr>
          <p:cNvSpPr>
            <a:spLocks noGrp="1"/>
          </p:cNvSpPr>
          <p:nvPr>
            <p:ph type="sldNum" sz="quarter" idx="12"/>
          </p:nvPr>
        </p:nvSpPr>
        <p:spPr/>
        <p:txBody>
          <a:bodyPr/>
          <a:lstStyle/>
          <a:p>
            <a:fld id="{68BFCA7A-B1B2-41A2-BFB5-6B40E5C21A46}" type="slidenum">
              <a:rPr lang="en-SE" smtClean="0"/>
              <a:t>‹#›</a:t>
            </a:fld>
            <a:endParaRPr lang="en-SE"/>
          </a:p>
        </p:txBody>
      </p:sp>
    </p:spTree>
    <p:extLst>
      <p:ext uri="{BB962C8B-B14F-4D97-AF65-F5344CB8AC3E}">
        <p14:creationId xmlns:p14="http://schemas.microsoft.com/office/powerpoint/2010/main" val="248489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B8E814-48C8-4879-A4F2-99B4FEBC05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893995EA-8732-4263-992F-0D91C00D9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3C69E082-7098-467C-8FDD-D682DDBB23A1}"/>
              </a:ext>
            </a:extLst>
          </p:cNvPr>
          <p:cNvSpPr>
            <a:spLocks noGrp="1"/>
          </p:cNvSpPr>
          <p:nvPr>
            <p:ph type="dt" sz="half" idx="10"/>
          </p:nvPr>
        </p:nvSpPr>
        <p:spPr/>
        <p:txBody>
          <a:bodyPr/>
          <a:lstStyle/>
          <a:p>
            <a:fld id="{81E6AA28-701E-4295-8CFF-9C5870D55A9C}" type="datetimeFigureOut">
              <a:rPr lang="en-SE" smtClean="0"/>
              <a:t>2021-09-20</a:t>
            </a:fld>
            <a:endParaRPr lang="en-SE"/>
          </a:p>
        </p:txBody>
      </p:sp>
      <p:sp>
        <p:nvSpPr>
          <p:cNvPr id="5" name="Footer Placeholder 4">
            <a:extLst>
              <a:ext uri="{FF2B5EF4-FFF2-40B4-BE49-F238E27FC236}">
                <a16:creationId xmlns:a16="http://schemas.microsoft.com/office/drawing/2014/main" id="{8A91F676-6F11-421D-8DA0-329932B40C3D}"/>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F076A3E7-ADB2-4DBA-B65D-1813D3861177}"/>
              </a:ext>
            </a:extLst>
          </p:cNvPr>
          <p:cNvSpPr>
            <a:spLocks noGrp="1"/>
          </p:cNvSpPr>
          <p:nvPr>
            <p:ph type="sldNum" sz="quarter" idx="12"/>
          </p:nvPr>
        </p:nvSpPr>
        <p:spPr/>
        <p:txBody>
          <a:bodyPr/>
          <a:lstStyle/>
          <a:p>
            <a:fld id="{68BFCA7A-B1B2-41A2-BFB5-6B40E5C21A46}" type="slidenum">
              <a:rPr lang="en-SE" smtClean="0"/>
              <a:t>‹#›</a:t>
            </a:fld>
            <a:endParaRPr lang="en-SE"/>
          </a:p>
        </p:txBody>
      </p:sp>
    </p:spTree>
    <p:extLst>
      <p:ext uri="{BB962C8B-B14F-4D97-AF65-F5344CB8AC3E}">
        <p14:creationId xmlns:p14="http://schemas.microsoft.com/office/powerpoint/2010/main" val="269722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C1646-441D-490B-A574-2E604EB31C15}"/>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60E9536E-AF5C-4EDC-A474-F14DAED6C6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6556C7B2-D566-4C2A-8572-227FBECCC558}"/>
              </a:ext>
            </a:extLst>
          </p:cNvPr>
          <p:cNvSpPr>
            <a:spLocks noGrp="1"/>
          </p:cNvSpPr>
          <p:nvPr>
            <p:ph type="dt" sz="half" idx="10"/>
          </p:nvPr>
        </p:nvSpPr>
        <p:spPr/>
        <p:txBody>
          <a:bodyPr/>
          <a:lstStyle/>
          <a:p>
            <a:fld id="{81E6AA28-701E-4295-8CFF-9C5870D55A9C}" type="datetimeFigureOut">
              <a:rPr lang="en-SE" smtClean="0"/>
              <a:t>2021-09-20</a:t>
            </a:fld>
            <a:endParaRPr lang="en-SE"/>
          </a:p>
        </p:txBody>
      </p:sp>
      <p:sp>
        <p:nvSpPr>
          <p:cNvPr id="5" name="Footer Placeholder 4">
            <a:extLst>
              <a:ext uri="{FF2B5EF4-FFF2-40B4-BE49-F238E27FC236}">
                <a16:creationId xmlns:a16="http://schemas.microsoft.com/office/drawing/2014/main" id="{D5F40BDC-BA8C-457A-BEF4-7034E9716AE3}"/>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9896807B-56A3-48AA-814F-A16EC6569BD6}"/>
              </a:ext>
            </a:extLst>
          </p:cNvPr>
          <p:cNvSpPr>
            <a:spLocks noGrp="1"/>
          </p:cNvSpPr>
          <p:nvPr>
            <p:ph type="sldNum" sz="quarter" idx="12"/>
          </p:nvPr>
        </p:nvSpPr>
        <p:spPr/>
        <p:txBody>
          <a:bodyPr/>
          <a:lstStyle/>
          <a:p>
            <a:fld id="{68BFCA7A-B1B2-41A2-BFB5-6B40E5C21A46}" type="slidenum">
              <a:rPr lang="en-SE" smtClean="0"/>
              <a:t>‹#›</a:t>
            </a:fld>
            <a:endParaRPr lang="en-SE"/>
          </a:p>
        </p:txBody>
      </p:sp>
    </p:spTree>
    <p:extLst>
      <p:ext uri="{BB962C8B-B14F-4D97-AF65-F5344CB8AC3E}">
        <p14:creationId xmlns:p14="http://schemas.microsoft.com/office/powerpoint/2010/main" val="113286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7D1E-502C-4525-8BBF-75C91B8C40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9D2C8617-DD35-4F7C-98D0-D3E604A7E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60590E-B18B-4012-90F3-F550B0896A70}"/>
              </a:ext>
            </a:extLst>
          </p:cNvPr>
          <p:cNvSpPr>
            <a:spLocks noGrp="1"/>
          </p:cNvSpPr>
          <p:nvPr>
            <p:ph type="dt" sz="half" idx="10"/>
          </p:nvPr>
        </p:nvSpPr>
        <p:spPr/>
        <p:txBody>
          <a:bodyPr/>
          <a:lstStyle/>
          <a:p>
            <a:fld id="{81E6AA28-701E-4295-8CFF-9C5870D55A9C}" type="datetimeFigureOut">
              <a:rPr lang="en-SE" smtClean="0"/>
              <a:t>2021-09-20</a:t>
            </a:fld>
            <a:endParaRPr lang="en-SE"/>
          </a:p>
        </p:txBody>
      </p:sp>
      <p:sp>
        <p:nvSpPr>
          <p:cNvPr id="5" name="Footer Placeholder 4">
            <a:extLst>
              <a:ext uri="{FF2B5EF4-FFF2-40B4-BE49-F238E27FC236}">
                <a16:creationId xmlns:a16="http://schemas.microsoft.com/office/drawing/2014/main" id="{CB9D19BF-3108-437E-9C70-45BE02AFDCA5}"/>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04BCF1F6-5813-41DC-B0A6-CFC8679011BD}"/>
              </a:ext>
            </a:extLst>
          </p:cNvPr>
          <p:cNvSpPr>
            <a:spLocks noGrp="1"/>
          </p:cNvSpPr>
          <p:nvPr>
            <p:ph type="sldNum" sz="quarter" idx="12"/>
          </p:nvPr>
        </p:nvSpPr>
        <p:spPr/>
        <p:txBody>
          <a:bodyPr/>
          <a:lstStyle/>
          <a:p>
            <a:fld id="{68BFCA7A-B1B2-41A2-BFB5-6B40E5C21A46}" type="slidenum">
              <a:rPr lang="en-SE" smtClean="0"/>
              <a:t>‹#›</a:t>
            </a:fld>
            <a:endParaRPr lang="en-SE"/>
          </a:p>
        </p:txBody>
      </p:sp>
    </p:spTree>
    <p:extLst>
      <p:ext uri="{BB962C8B-B14F-4D97-AF65-F5344CB8AC3E}">
        <p14:creationId xmlns:p14="http://schemas.microsoft.com/office/powerpoint/2010/main" val="125255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1A48-AD25-4D74-8C5D-88E822CACABC}"/>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0BDACB6D-E4A4-426D-B0AE-0EC662EFBE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C3FB0F6B-319D-4F1A-98E4-243229908C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D38F4CF6-2C26-4DD4-A0B8-98C4F4FCD262}"/>
              </a:ext>
            </a:extLst>
          </p:cNvPr>
          <p:cNvSpPr>
            <a:spLocks noGrp="1"/>
          </p:cNvSpPr>
          <p:nvPr>
            <p:ph type="dt" sz="half" idx="10"/>
          </p:nvPr>
        </p:nvSpPr>
        <p:spPr/>
        <p:txBody>
          <a:bodyPr/>
          <a:lstStyle/>
          <a:p>
            <a:fld id="{81E6AA28-701E-4295-8CFF-9C5870D55A9C}" type="datetimeFigureOut">
              <a:rPr lang="en-SE" smtClean="0"/>
              <a:t>2021-09-20</a:t>
            </a:fld>
            <a:endParaRPr lang="en-SE"/>
          </a:p>
        </p:txBody>
      </p:sp>
      <p:sp>
        <p:nvSpPr>
          <p:cNvPr id="6" name="Footer Placeholder 5">
            <a:extLst>
              <a:ext uri="{FF2B5EF4-FFF2-40B4-BE49-F238E27FC236}">
                <a16:creationId xmlns:a16="http://schemas.microsoft.com/office/drawing/2014/main" id="{D78D1290-32D6-4060-B8E6-0D4CD6004733}"/>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14C4F58D-91A7-49B2-B0F9-AE63D2139335}"/>
              </a:ext>
            </a:extLst>
          </p:cNvPr>
          <p:cNvSpPr>
            <a:spLocks noGrp="1"/>
          </p:cNvSpPr>
          <p:nvPr>
            <p:ph type="sldNum" sz="quarter" idx="12"/>
          </p:nvPr>
        </p:nvSpPr>
        <p:spPr/>
        <p:txBody>
          <a:bodyPr/>
          <a:lstStyle/>
          <a:p>
            <a:fld id="{68BFCA7A-B1B2-41A2-BFB5-6B40E5C21A46}" type="slidenum">
              <a:rPr lang="en-SE" smtClean="0"/>
              <a:t>‹#›</a:t>
            </a:fld>
            <a:endParaRPr lang="en-SE"/>
          </a:p>
        </p:txBody>
      </p:sp>
    </p:spTree>
    <p:extLst>
      <p:ext uri="{BB962C8B-B14F-4D97-AF65-F5344CB8AC3E}">
        <p14:creationId xmlns:p14="http://schemas.microsoft.com/office/powerpoint/2010/main" val="286467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F4E8-D640-4A97-828B-FF0E5FC63530}"/>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EB3B72A1-7C5F-49AF-9261-1991D4EB80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A3A4D-888A-4750-880F-0B926575C3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34368513-646A-4C81-8A52-A0B119B1F7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E3C56A-6FF9-4E3C-9804-2886CF60DF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8E05B428-A432-4EBB-B038-EC7395B6DD07}"/>
              </a:ext>
            </a:extLst>
          </p:cNvPr>
          <p:cNvSpPr>
            <a:spLocks noGrp="1"/>
          </p:cNvSpPr>
          <p:nvPr>
            <p:ph type="dt" sz="half" idx="10"/>
          </p:nvPr>
        </p:nvSpPr>
        <p:spPr/>
        <p:txBody>
          <a:bodyPr/>
          <a:lstStyle/>
          <a:p>
            <a:fld id="{81E6AA28-701E-4295-8CFF-9C5870D55A9C}" type="datetimeFigureOut">
              <a:rPr lang="en-SE" smtClean="0"/>
              <a:t>2021-09-20</a:t>
            </a:fld>
            <a:endParaRPr lang="en-SE"/>
          </a:p>
        </p:txBody>
      </p:sp>
      <p:sp>
        <p:nvSpPr>
          <p:cNvPr id="8" name="Footer Placeholder 7">
            <a:extLst>
              <a:ext uri="{FF2B5EF4-FFF2-40B4-BE49-F238E27FC236}">
                <a16:creationId xmlns:a16="http://schemas.microsoft.com/office/drawing/2014/main" id="{0955E75A-C630-4FB8-BF55-8FE5040BD403}"/>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D55CBE68-E702-466E-AD79-5B2EB0292985}"/>
              </a:ext>
            </a:extLst>
          </p:cNvPr>
          <p:cNvSpPr>
            <a:spLocks noGrp="1"/>
          </p:cNvSpPr>
          <p:nvPr>
            <p:ph type="sldNum" sz="quarter" idx="12"/>
          </p:nvPr>
        </p:nvSpPr>
        <p:spPr/>
        <p:txBody>
          <a:bodyPr/>
          <a:lstStyle/>
          <a:p>
            <a:fld id="{68BFCA7A-B1B2-41A2-BFB5-6B40E5C21A46}" type="slidenum">
              <a:rPr lang="en-SE" smtClean="0"/>
              <a:t>‹#›</a:t>
            </a:fld>
            <a:endParaRPr lang="en-SE"/>
          </a:p>
        </p:txBody>
      </p:sp>
    </p:spTree>
    <p:extLst>
      <p:ext uri="{BB962C8B-B14F-4D97-AF65-F5344CB8AC3E}">
        <p14:creationId xmlns:p14="http://schemas.microsoft.com/office/powerpoint/2010/main" val="196629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3F4E-376F-4CF8-B84A-6536FEA4D2DD}"/>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44817D5A-40F2-45F6-99A5-0989D7C7FB19}"/>
              </a:ext>
            </a:extLst>
          </p:cNvPr>
          <p:cNvSpPr>
            <a:spLocks noGrp="1"/>
          </p:cNvSpPr>
          <p:nvPr>
            <p:ph type="dt" sz="half" idx="10"/>
          </p:nvPr>
        </p:nvSpPr>
        <p:spPr/>
        <p:txBody>
          <a:bodyPr/>
          <a:lstStyle/>
          <a:p>
            <a:fld id="{81E6AA28-701E-4295-8CFF-9C5870D55A9C}" type="datetimeFigureOut">
              <a:rPr lang="en-SE" smtClean="0"/>
              <a:t>2021-09-20</a:t>
            </a:fld>
            <a:endParaRPr lang="en-SE"/>
          </a:p>
        </p:txBody>
      </p:sp>
      <p:sp>
        <p:nvSpPr>
          <p:cNvPr id="4" name="Footer Placeholder 3">
            <a:extLst>
              <a:ext uri="{FF2B5EF4-FFF2-40B4-BE49-F238E27FC236}">
                <a16:creationId xmlns:a16="http://schemas.microsoft.com/office/drawing/2014/main" id="{FDA70853-8C23-4C80-9961-6C3A730AC2D0}"/>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4DFB38F0-1C06-4033-89BD-0F53833B64C5}"/>
              </a:ext>
            </a:extLst>
          </p:cNvPr>
          <p:cNvSpPr>
            <a:spLocks noGrp="1"/>
          </p:cNvSpPr>
          <p:nvPr>
            <p:ph type="sldNum" sz="quarter" idx="12"/>
          </p:nvPr>
        </p:nvSpPr>
        <p:spPr/>
        <p:txBody>
          <a:bodyPr/>
          <a:lstStyle/>
          <a:p>
            <a:fld id="{68BFCA7A-B1B2-41A2-BFB5-6B40E5C21A46}" type="slidenum">
              <a:rPr lang="en-SE" smtClean="0"/>
              <a:t>‹#›</a:t>
            </a:fld>
            <a:endParaRPr lang="en-SE"/>
          </a:p>
        </p:txBody>
      </p:sp>
    </p:spTree>
    <p:extLst>
      <p:ext uri="{BB962C8B-B14F-4D97-AF65-F5344CB8AC3E}">
        <p14:creationId xmlns:p14="http://schemas.microsoft.com/office/powerpoint/2010/main" val="313946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23EEBD-E90F-44B0-8B85-B9A5F3B0F634}"/>
              </a:ext>
            </a:extLst>
          </p:cNvPr>
          <p:cNvSpPr>
            <a:spLocks noGrp="1"/>
          </p:cNvSpPr>
          <p:nvPr>
            <p:ph type="dt" sz="half" idx="10"/>
          </p:nvPr>
        </p:nvSpPr>
        <p:spPr/>
        <p:txBody>
          <a:bodyPr/>
          <a:lstStyle/>
          <a:p>
            <a:fld id="{81E6AA28-701E-4295-8CFF-9C5870D55A9C}" type="datetimeFigureOut">
              <a:rPr lang="en-SE" smtClean="0"/>
              <a:t>2021-09-20</a:t>
            </a:fld>
            <a:endParaRPr lang="en-SE"/>
          </a:p>
        </p:txBody>
      </p:sp>
      <p:sp>
        <p:nvSpPr>
          <p:cNvPr id="3" name="Footer Placeholder 2">
            <a:extLst>
              <a:ext uri="{FF2B5EF4-FFF2-40B4-BE49-F238E27FC236}">
                <a16:creationId xmlns:a16="http://schemas.microsoft.com/office/drawing/2014/main" id="{9D7AC097-BA36-4FF4-A271-2A440695FED1}"/>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F2DA387B-4D47-4CEE-85EC-CDD1D5761036}"/>
              </a:ext>
            </a:extLst>
          </p:cNvPr>
          <p:cNvSpPr>
            <a:spLocks noGrp="1"/>
          </p:cNvSpPr>
          <p:nvPr>
            <p:ph type="sldNum" sz="quarter" idx="12"/>
          </p:nvPr>
        </p:nvSpPr>
        <p:spPr/>
        <p:txBody>
          <a:bodyPr/>
          <a:lstStyle/>
          <a:p>
            <a:fld id="{68BFCA7A-B1B2-41A2-BFB5-6B40E5C21A46}" type="slidenum">
              <a:rPr lang="en-SE" smtClean="0"/>
              <a:t>‹#›</a:t>
            </a:fld>
            <a:endParaRPr lang="en-SE"/>
          </a:p>
        </p:txBody>
      </p:sp>
    </p:spTree>
    <p:extLst>
      <p:ext uri="{BB962C8B-B14F-4D97-AF65-F5344CB8AC3E}">
        <p14:creationId xmlns:p14="http://schemas.microsoft.com/office/powerpoint/2010/main" val="318353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5064-5C86-4A2F-A87C-383FEA3B6C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61988672-C495-46F0-8F46-4451EC07D2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870BB7F9-77BE-4A70-8838-314C5EE76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13261C-34F9-4D97-9C0F-1E366CB719E0}"/>
              </a:ext>
            </a:extLst>
          </p:cNvPr>
          <p:cNvSpPr>
            <a:spLocks noGrp="1"/>
          </p:cNvSpPr>
          <p:nvPr>
            <p:ph type="dt" sz="half" idx="10"/>
          </p:nvPr>
        </p:nvSpPr>
        <p:spPr/>
        <p:txBody>
          <a:bodyPr/>
          <a:lstStyle/>
          <a:p>
            <a:fld id="{81E6AA28-701E-4295-8CFF-9C5870D55A9C}" type="datetimeFigureOut">
              <a:rPr lang="en-SE" smtClean="0"/>
              <a:t>2021-09-20</a:t>
            </a:fld>
            <a:endParaRPr lang="en-SE"/>
          </a:p>
        </p:txBody>
      </p:sp>
      <p:sp>
        <p:nvSpPr>
          <p:cNvPr id="6" name="Footer Placeholder 5">
            <a:extLst>
              <a:ext uri="{FF2B5EF4-FFF2-40B4-BE49-F238E27FC236}">
                <a16:creationId xmlns:a16="http://schemas.microsoft.com/office/drawing/2014/main" id="{52593D99-69F9-4787-8DB6-E4507052DB0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77A40FD8-66E4-48E9-8A6D-748C5E79A3A9}"/>
              </a:ext>
            </a:extLst>
          </p:cNvPr>
          <p:cNvSpPr>
            <a:spLocks noGrp="1"/>
          </p:cNvSpPr>
          <p:nvPr>
            <p:ph type="sldNum" sz="quarter" idx="12"/>
          </p:nvPr>
        </p:nvSpPr>
        <p:spPr/>
        <p:txBody>
          <a:bodyPr/>
          <a:lstStyle/>
          <a:p>
            <a:fld id="{68BFCA7A-B1B2-41A2-BFB5-6B40E5C21A46}" type="slidenum">
              <a:rPr lang="en-SE" smtClean="0"/>
              <a:t>‹#›</a:t>
            </a:fld>
            <a:endParaRPr lang="en-SE"/>
          </a:p>
        </p:txBody>
      </p:sp>
    </p:spTree>
    <p:extLst>
      <p:ext uri="{BB962C8B-B14F-4D97-AF65-F5344CB8AC3E}">
        <p14:creationId xmlns:p14="http://schemas.microsoft.com/office/powerpoint/2010/main" val="2266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5CE1-A200-418C-B346-E701C9294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3D1B3533-9918-4EC5-A0B7-52F9E75E61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E63B2CD2-3842-480C-86D0-BAB63BA7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6F36D-DC6B-44C3-BFE2-8133A0BCCBB5}"/>
              </a:ext>
            </a:extLst>
          </p:cNvPr>
          <p:cNvSpPr>
            <a:spLocks noGrp="1"/>
          </p:cNvSpPr>
          <p:nvPr>
            <p:ph type="dt" sz="half" idx="10"/>
          </p:nvPr>
        </p:nvSpPr>
        <p:spPr/>
        <p:txBody>
          <a:bodyPr/>
          <a:lstStyle/>
          <a:p>
            <a:fld id="{81E6AA28-701E-4295-8CFF-9C5870D55A9C}" type="datetimeFigureOut">
              <a:rPr lang="en-SE" smtClean="0"/>
              <a:t>2021-09-20</a:t>
            </a:fld>
            <a:endParaRPr lang="en-SE"/>
          </a:p>
        </p:txBody>
      </p:sp>
      <p:sp>
        <p:nvSpPr>
          <p:cNvPr id="6" name="Footer Placeholder 5">
            <a:extLst>
              <a:ext uri="{FF2B5EF4-FFF2-40B4-BE49-F238E27FC236}">
                <a16:creationId xmlns:a16="http://schemas.microsoft.com/office/drawing/2014/main" id="{3BD366B0-4ADE-4DA7-8FD8-53E8E1BD4083}"/>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1621EE11-3726-41D7-9DEA-0D048B79CCE3}"/>
              </a:ext>
            </a:extLst>
          </p:cNvPr>
          <p:cNvSpPr>
            <a:spLocks noGrp="1"/>
          </p:cNvSpPr>
          <p:nvPr>
            <p:ph type="sldNum" sz="quarter" idx="12"/>
          </p:nvPr>
        </p:nvSpPr>
        <p:spPr/>
        <p:txBody>
          <a:bodyPr/>
          <a:lstStyle/>
          <a:p>
            <a:fld id="{68BFCA7A-B1B2-41A2-BFB5-6B40E5C21A46}" type="slidenum">
              <a:rPr lang="en-SE" smtClean="0"/>
              <a:t>‹#›</a:t>
            </a:fld>
            <a:endParaRPr lang="en-SE"/>
          </a:p>
        </p:txBody>
      </p:sp>
    </p:spTree>
    <p:extLst>
      <p:ext uri="{BB962C8B-B14F-4D97-AF65-F5344CB8AC3E}">
        <p14:creationId xmlns:p14="http://schemas.microsoft.com/office/powerpoint/2010/main" val="347567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19E99-9B16-4DEB-B3B4-0C889675FA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B34C22ED-2C44-45A5-9D0A-AEB0625796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6FE2EEAD-79E4-4F20-B70B-14072CBB9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6AA28-701E-4295-8CFF-9C5870D55A9C}" type="datetimeFigureOut">
              <a:rPr lang="en-SE" smtClean="0"/>
              <a:t>2021-09-20</a:t>
            </a:fld>
            <a:endParaRPr lang="en-SE"/>
          </a:p>
        </p:txBody>
      </p:sp>
      <p:sp>
        <p:nvSpPr>
          <p:cNvPr id="5" name="Footer Placeholder 4">
            <a:extLst>
              <a:ext uri="{FF2B5EF4-FFF2-40B4-BE49-F238E27FC236}">
                <a16:creationId xmlns:a16="http://schemas.microsoft.com/office/drawing/2014/main" id="{F8382F9D-D7B4-4CD8-A14D-B6AC4546F0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04C46693-3844-4795-8DB5-597BFF6A64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FCA7A-B1B2-41A2-BFB5-6B40E5C21A46}" type="slidenum">
              <a:rPr lang="en-SE" smtClean="0"/>
              <a:t>‹#›</a:t>
            </a:fld>
            <a:endParaRPr lang="en-SE"/>
          </a:p>
        </p:txBody>
      </p:sp>
    </p:spTree>
    <p:extLst>
      <p:ext uri="{BB962C8B-B14F-4D97-AF65-F5344CB8AC3E}">
        <p14:creationId xmlns:p14="http://schemas.microsoft.com/office/powerpoint/2010/main" val="980478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sv.wikipedia.org/wiki/Grimsta_I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pxfuel.com/en/free-photo-xgu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pxfuel.com/en/free-photo-xgu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flickr.com/photos/josecdimas/20174935849/in/photolist-wJMPxx-93FeL7-83KCWs-3M1ZAy-mtwiQ-V3YHJL-QQmEag-4z32xr-6Cyjzb-fwTJN3-asd7gq-bp2Mip-66xKU-ShHh3w-EYWUY-drTqmu-89TFjb-rE26PV-8VScgE-ftzft-3Vt9t-dPUBnt-29EdzyP-8PxP2k-2ft6Z4x-6DLtRt-6YvgHD-2h7n2k-e9VpBV-W4nfKL-2hBHdVB-5Ddrbp-9z5ye4-57rmEC-4MeTLj-doqqBu-bW37Gm-6S6ggQ-2RCbVz-2hBJdDd-e4Q8vV-e1XUXP-4jdpHk-6X3zgg-6X7zcN-r2TnW7-6dBtzK-cd3L37-KgfiJ-6oEe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s://sv.wikipedia.org/wiki/Grimsta_I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s://sv.wikipedia.org/wiki/Grimsta_I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pxhere.com/en/photo/163604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7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6B5290E-8B23-478C-BCF7-D6AD8C40FA25}"/>
              </a:ext>
            </a:extLst>
          </p:cNvPr>
          <p:cNvSpPr txBox="1"/>
          <p:nvPr/>
        </p:nvSpPr>
        <p:spPr>
          <a:xfrm>
            <a:off x="643468" y="643467"/>
            <a:ext cx="4620584" cy="45671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latin typeface="+mj-lt"/>
                <a:ea typeface="+mj-ea"/>
                <a:cs typeface="+mj-cs"/>
              </a:rPr>
              <a:t>VÄLKOMMEN!</a:t>
            </a:r>
          </a:p>
        </p:txBody>
      </p:sp>
      <p:pic>
        <p:nvPicPr>
          <p:cNvPr id="1026" name="Picture 2" descr="IF Brommapojkarna - Wikipedia">
            <a:extLst>
              <a:ext uri="{FF2B5EF4-FFF2-40B4-BE49-F238E27FC236}">
                <a16:creationId xmlns:a16="http://schemas.microsoft.com/office/drawing/2014/main" id="{8698BCF7-CCB1-4D83-922A-A1B7571FBD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5" r="-1" b="5160"/>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0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56A418F-D2E9-4236-98B0-4B9E923713AC}"/>
              </a:ext>
            </a:extLst>
          </p:cNvPr>
          <p:cNvPicPr>
            <a:picLocks noChangeAspect="1"/>
          </p:cNvPicPr>
          <p:nvPr/>
        </p:nvPicPr>
        <p:blipFill rotWithShape="1">
          <a:blip r:embed="rId3">
            <a:alphaModFix amt="50000"/>
          </a:blip>
          <a:srcRect t="13127"/>
          <a:stretch/>
        </p:blipFill>
        <p:spPr>
          <a:xfrm>
            <a:off x="20" y="1"/>
            <a:ext cx="12191980" cy="6857999"/>
          </a:xfrm>
          <a:prstGeom prst="rect">
            <a:avLst/>
          </a:prstGeom>
        </p:spPr>
      </p:pic>
      <p:sp>
        <p:nvSpPr>
          <p:cNvPr id="4" name="TextBox 3">
            <a:extLst>
              <a:ext uri="{FF2B5EF4-FFF2-40B4-BE49-F238E27FC236}">
                <a16:creationId xmlns:a16="http://schemas.microsoft.com/office/drawing/2014/main" id="{46B5290E-8B23-478C-BCF7-D6AD8C40FA25}"/>
              </a:ext>
            </a:extLst>
          </p:cNvPr>
          <p:cNvSpPr txBox="1"/>
          <p:nvPr/>
        </p:nvSpPr>
        <p:spPr>
          <a:xfrm>
            <a:off x="1524000" y="-82193"/>
            <a:ext cx="9144000" cy="113094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dirty="0">
                <a:solidFill>
                  <a:srgbClr val="FFFFFF"/>
                </a:solidFill>
                <a:latin typeface="+mj-lt"/>
                <a:ea typeface="+mj-ea"/>
                <a:cs typeface="+mj-cs"/>
              </a:rPr>
              <a:t>SPELARE NÄSTA ÅR</a:t>
            </a:r>
          </a:p>
        </p:txBody>
      </p:sp>
      <p:sp>
        <p:nvSpPr>
          <p:cNvPr id="5" name="TextBox 3">
            <a:extLst>
              <a:ext uri="{FF2B5EF4-FFF2-40B4-BE49-F238E27FC236}">
                <a16:creationId xmlns:a16="http://schemas.microsoft.com/office/drawing/2014/main" id="{FD578DD0-F91D-456D-AAB3-33712F6DAF8A}"/>
              </a:ext>
            </a:extLst>
          </p:cNvPr>
          <p:cNvSpPr txBox="1"/>
          <p:nvPr/>
        </p:nvSpPr>
        <p:spPr>
          <a:xfrm>
            <a:off x="256857" y="5433316"/>
            <a:ext cx="4530904" cy="1130948"/>
          </a:xfrm>
          <a:prstGeom prst="rect">
            <a:avLst/>
          </a:prstGeom>
        </p:spPr>
        <p:txBody>
          <a:bodyPr vert="horz" lIns="91440" tIns="45720" rIns="91440" bIns="45720" rtlCol="0" anchor="b">
            <a:normAutofit/>
          </a:bodyPr>
          <a:lstStyle/>
          <a:p>
            <a:pPr marL="457200" indent="-457200">
              <a:lnSpc>
                <a:spcPct val="90000"/>
              </a:lnSpc>
              <a:spcBef>
                <a:spcPct val="0"/>
              </a:spcBef>
              <a:spcAft>
                <a:spcPts val="600"/>
              </a:spcAft>
              <a:buFont typeface="Arial" panose="020B0604020202020204" pitchFamily="34" charset="0"/>
              <a:buChar char="•"/>
            </a:pPr>
            <a:r>
              <a:rPr lang="en-US" sz="3000" b="1">
                <a:solidFill>
                  <a:srgbClr val="FFFFFF"/>
                </a:solidFill>
                <a:latin typeface="+mj-lt"/>
                <a:ea typeface="+mj-ea"/>
                <a:cs typeface="+mj-cs"/>
              </a:rPr>
              <a:t>Inför </a:t>
            </a:r>
            <a:r>
              <a:rPr lang="en-US" sz="3000" b="1" err="1">
                <a:solidFill>
                  <a:srgbClr val="FFFFFF"/>
                </a:solidFill>
                <a:latin typeface="+mj-lt"/>
                <a:ea typeface="+mj-ea"/>
                <a:cs typeface="+mj-cs"/>
              </a:rPr>
              <a:t>vinterträning</a:t>
            </a:r>
            <a:endParaRPr lang="en-US" sz="3000" b="1">
              <a:solidFill>
                <a:srgbClr val="FFFFFF"/>
              </a:solidFill>
              <a:latin typeface="+mj-lt"/>
              <a:ea typeface="+mj-ea"/>
              <a:cs typeface="+mj-cs"/>
            </a:endParaRPr>
          </a:p>
          <a:p>
            <a:pPr marL="457200" indent="-457200">
              <a:lnSpc>
                <a:spcPct val="90000"/>
              </a:lnSpc>
              <a:spcBef>
                <a:spcPct val="0"/>
              </a:spcBef>
              <a:spcAft>
                <a:spcPts val="600"/>
              </a:spcAft>
              <a:buFont typeface="Arial" panose="020B0604020202020204" pitchFamily="34" charset="0"/>
              <a:buChar char="•"/>
            </a:pPr>
            <a:r>
              <a:rPr lang="en-US" sz="3000" b="1" err="1">
                <a:solidFill>
                  <a:srgbClr val="FFFFFF"/>
                </a:solidFill>
                <a:latin typeface="+mj-lt"/>
                <a:ea typeface="+mj-ea"/>
                <a:cs typeface="+mj-cs"/>
              </a:rPr>
              <a:t>Inför</a:t>
            </a:r>
            <a:r>
              <a:rPr lang="en-US" sz="3000" b="1">
                <a:solidFill>
                  <a:srgbClr val="FFFFFF"/>
                </a:solidFill>
                <a:latin typeface="+mj-lt"/>
                <a:ea typeface="+mj-ea"/>
                <a:cs typeface="+mj-cs"/>
              </a:rPr>
              <a:t> </a:t>
            </a:r>
            <a:r>
              <a:rPr lang="en-US" sz="3000" b="1" err="1">
                <a:solidFill>
                  <a:srgbClr val="FFFFFF"/>
                </a:solidFill>
                <a:latin typeface="+mj-lt"/>
                <a:ea typeface="+mj-ea"/>
                <a:cs typeface="+mj-cs"/>
              </a:rPr>
              <a:t>nästa</a:t>
            </a:r>
            <a:r>
              <a:rPr lang="en-US" sz="3000" b="1">
                <a:solidFill>
                  <a:srgbClr val="FFFFFF"/>
                </a:solidFill>
                <a:latin typeface="+mj-lt"/>
                <a:ea typeface="+mj-ea"/>
                <a:cs typeface="+mj-cs"/>
              </a:rPr>
              <a:t> </a:t>
            </a:r>
            <a:r>
              <a:rPr lang="en-US" sz="3000" b="1" err="1">
                <a:solidFill>
                  <a:srgbClr val="FFFFFF"/>
                </a:solidFill>
                <a:latin typeface="+mj-lt"/>
                <a:ea typeface="+mj-ea"/>
                <a:cs typeface="+mj-cs"/>
              </a:rPr>
              <a:t>säsong</a:t>
            </a:r>
            <a:endParaRPr lang="en-US" sz="3000" b="1">
              <a:solidFill>
                <a:srgbClr val="FFFFFF"/>
              </a:solidFill>
              <a:latin typeface="+mj-lt"/>
              <a:ea typeface="+mj-ea"/>
              <a:cs typeface="+mj-cs"/>
            </a:endParaRPr>
          </a:p>
        </p:txBody>
      </p:sp>
    </p:spTree>
    <p:extLst>
      <p:ext uri="{BB962C8B-B14F-4D97-AF65-F5344CB8AC3E}">
        <p14:creationId xmlns:p14="http://schemas.microsoft.com/office/powerpoint/2010/main" val="12059539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4" descr="En bild som visar handbeklädnad&#10;&#10;Automatiskt genererad beskrivning">
            <a:extLst>
              <a:ext uri="{FF2B5EF4-FFF2-40B4-BE49-F238E27FC236}">
                <a16:creationId xmlns:a16="http://schemas.microsoft.com/office/drawing/2014/main" id="{9CE9426E-537A-4058-8114-AE792399175B}"/>
              </a:ext>
            </a:extLst>
          </p:cNvPr>
          <p:cNvPicPr>
            <a:picLocks noChangeAspect="1"/>
          </p:cNvPicPr>
          <p:nvPr/>
        </p:nvPicPr>
        <p:blipFill rotWithShape="1">
          <a:blip r:embed="rId3"/>
          <a:srcRect t="3433"/>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05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7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6B5290E-8B23-478C-BCF7-D6AD8C40FA25}"/>
              </a:ext>
            </a:extLst>
          </p:cNvPr>
          <p:cNvSpPr txBox="1"/>
          <p:nvPr/>
        </p:nvSpPr>
        <p:spPr>
          <a:xfrm>
            <a:off x="643468" y="643467"/>
            <a:ext cx="4620584" cy="4567137"/>
          </a:xfrm>
          <a:prstGeom prst="rect">
            <a:avLst/>
          </a:prstGeom>
        </p:spPr>
        <p:txBody>
          <a:bodyPr vert="horz" lIns="91440" tIns="45720" rIns="91440" bIns="45720" rtlCol="0" anchor="t">
            <a:normAutofit fontScale="92500" lnSpcReduction="20000"/>
          </a:bodyPr>
          <a:lstStyle/>
          <a:p>
            <a:pPr>
              <a:lnSpc>
                <a:spcPct val="90000"/>
              </a:lnSpc>
              <a:spcBef>
                <a:spcPct val="0"/>
              </a:spcBef>
              <a:spcAft>
                <a:spcPts val="600"/>
              </a:spcAft>
            </a:pPr>
            <a:r>
              <a:rPr lang="en-US" sz="4400" b="1" dirty="0">
                <a:latin typeface="+mj-lt"/>
                <a:ea typeface="+mj-ea"/>
                <a:cs typeface="+mj-cs"/>
              </a:rPr>
              <a:t>AGENDA</a:t>
            </a:r>
          </a:p>
          <a:p>
            <a:pPr>
              <a:lnSpc>
                <a:spcPct val="90000"/>
              </a:lnSpc>
              <a:spcBef>
                <a:spcPct val="0"/>
              </a:spcBef>
              <a:spcAft>
                <a:spcPts val="600"/>
              </a:spcAft>
            </a:pPr>
            <a:endParaRPr lang="en-US" b="1" dirty="0">
              <a:latin typeface="+mj-lt"/>
              <a:ea typeface="+mj-ea"/>
              <a:cs typeface="+mj-cs"/>
            </a:endParaRPr>
          </a:p>
          <a:p>
            <a:pPr>
              <a:lnSpc>
                <a:spcPct val="90000"/>
              </a:lnSpc>
              <a:spcBef>
                <a:spcPct val="0"/>
              </a:spcBef>
              <a:spcAft>
                <a:spcPts val="600"/>
              </a:spcAft>
            </a:pPr>
            <a:r>
              <a:rPr lang="en-US" b="1" dirty="0" err="1">
                <a:latin typeface="+mj-lt"/>
                <a:ea typeface="+mj-ea"/>
                <a:cs typeface="+mj-cs"/>
              </a:rPr>
              <a:t>Kort</a:t>
            </a:r>
            <a:r>
              <a:rPr lang="en-US" b="1" dirty="0">
                <a:latin typeface="+mj-lt"/>
                <a:ea typeface="+mj-ea"/>
                <a:cs typeface="+mj-cs"/>
              </a:rPr>
              <a:t> om </a:t>
            </a:r>
            <a:r>
              <a:rPr lang="en-US" b="1" dirty="0" err="1">
                <a:latin typeface="+mj-lt"/>
                <a:ea typeface="+mj-ea"/>
                <a:cs typeface="+mj-cs"/>
              </a:rPr>
              <a:t>säsongen</a:t>
            </a:r>
            <a:endParaRPr lang="en-US" b="1" dirty="0">
              <a:latin typeface="+mj-lt"/>
              <a:ea typeface="+mj-ea"/>
              <a:cs typeface="+mj-cs"/>
            </a:endParaRPr>
          </a:p>
          <a:p>
            <a:pPr>
              <a:lnSpc>
                <a:spcPct val="90000"/>
              </a:lnSpc>
              <a:spcBef>
                <a:spcPct val="0"/>
              </a:spcBef>
              <a:spcAft>
                <a:spcPts val="600"/>
              </a:spcAft>
            </a:pPr>
            <a:r>
              <a:rPr lang="en-US" b="1" dirty="0" err="1">
                <a:latin typeface="+mj-lt"/>
                <a:ea typeface="+mj-ea"/>
                <a:cs typeface="+mj-cs"/>
              </a:rPr>
              <a:t>Nuläge</a:t>
            </a:r>
            <a:endParaRPr lang="en-US" b="1" dirty="0">
              <a:latin typeface="+mj-lt"/>
              <a:ea typeface="+mj-ea"/>
              <a:cs typeface="+mj-cs"/>
            </a:endParaRPr>
          </a:p>
          <a:p>
            <a:pPr>
              <a:lnSpc>
                <a:spcPct val="90000"/>
              </a:lnSpc>
              <a:spcBef>
                <a:spcPct val="0"/>
              </a:spcBef>
              <a:spcAft>
                <a:spcPts val="600"/>
              </a:spcAft>
            </a:pPr>
            <a:r>
              <a:rPr lang="en-US" b="1" dirty="0" err="1">
                <a:latin typeface="+mj-lt"/>
                <a:ea typeface="+mj-ea"/>
                <a:cs typeface="+mj-cs"/>
              </a:rPr>
              <a:t>Framåt</a:t>
            </a:r>
            <a:endParaRPr lang="en-US" b="1" dirty="0">
              <a:latin typeface="+mj-lt"/>
              <a:ea typeface="+mj-ea"/>
              <a:cs typeface="+mj-cs"/>
            </a:endParaRPr>
          </a:p>
          <a:p>
            <a:pPr>
              <a:lnSpc>
                <a:spcPct val="90000"/>
              </a:lnSpc>
              <a:spcBef>
                <a:spcPct val="0"/>
              </a:spcBef>
              <a:spcAft>
                <a:spcPts val="600"/>
              </a:spcAft>
            </a:pPr>
            <a:endParaRPr lang="en-US" b="1" dirty="0">
              <a:latin typeface="+mj-lt"/>
              <a:ea typeface="+mj-ea"/>
              <a:cs typeface="+mj-cs"/>
            </a:endParaRPr>
          </a:p>
          <a:p>
            <a:pPr>
              <a:lnSpc>
                <a:spcPct val="90000"/>
              </a:lnSpc>
              <a:spcBef>
                <a:spcPct val="0"/>
              </a:spcBef>
              <a:spcAft>
                <a:spcPts val="600"/>
              </a:spcAft>
            </a:pPr>
            <a:r>
              <a:rPr lang="en-US" b="1" dirty="0" err="1">
                <a:latin typeface="+mj-lt"/>
                <a:ea typeface="+mj-ea"/>
                <a:cs typeface="+mj-cs"/>
              </a:rPr>
              <a:t>Fogis</a:t>
            </a:r>
            <a:endParaRPr lang="en-US" b="1" dirty="0">
              <a:latin typeface="+mj-lt"/>
              <a:ea typeface="+mj-ea"/>
              <a:cs typeface="+mj-cs"/>
            </a:endParaRPr>
          </a:p>
          <a:p>
            <a:pPr>
              <a:lnSpc>
                <a:spcPct val="90000"/>
              </a:lnSpc>
              <a:spcBef>
                <a:spcPct val="0"/>
              </a:spcBef>
              <a:spcAft>
                <a:spcPts val="600"/>
              </a:spcAft>
            </a:pPr>
            <a:endParaRPr lang="en-US" b="1" dirty="0">
              <a:latin typeface="+mj-lt"/>
              <a:ea typeface="+mj-ea"/>
              <a:cs typeface="+mj-cs"/>
            </a:endParaRPr>
          </a:p>
          <a:p>
            <a:pPr>
              <a:lnSpc>
                <a:spcPct val="90000"/>
              </a:lnSpc>
              <a:spcBef>
                <a:spcPct val="0"/>
              </a:spcBef>
              <a:spcAft>
                <a:spcPts val="600"/>
              </a:spcAft>
            </a:pPr>
            <a:r>
              <a:rPr lang="en-US" b="1" dirty="0" err="1">
                <a:latin typeface="+mj-lt"/>
                <a:ea typeface="+mj-ea"/>
                <a:cs typeface="+mj-cs"/>
              </a:rPr>
              <a:t>Turneringar</a:t>
            </a:r>
            <a:endParaRPr lang="en-US" b="1" dirty="0">
              <a:latin typeface="+mj-lt"/>
              <a:ea typeface="+mj-ea"/>
              <a:cs typeface="+mj-cs"/>
            </a:endParaRPr>
          </a:p>
          <a:p>
            <a:pPr>
              <a:lnSpc>
                <a:spcPct val="90000"/>
              </a:lnSpc>
              <a:spcBef>
                <a:spcPct val="0"/>
              </a:spcBef>
              <a:spcAft>
                <a:spcPts val="600"/>
              </a:spcAft>
            </a:pPr>
            <a:endParaRPr lang="en-US" b="1" dirty="0">
              <a:latin typeface="+mj-lt"/>
              <a:ea typeface="+mj-ea"/>
              <a:cs typeface="+mj-cs"/>
            </a:endParaRPr>
          </a:p>
          <a:p>
            <a:pPr>
              <a:lnSpc>
                <a:spcPct val="90000"/>
              </a:lnSpc>
              <a:spcBef>
                <a:spcPct val="0"/>
              </a:spcBef>
              <a:spcAft>
                <a:spcPts val="600"/>
              </a:spcAft>
            </a:pPr>
            <a:r>
              <a:rPr lang="en-US" b="1" dirty="0" err="1">
                <a:latin typeface="+mj-lt"/>
                <a:ea typeface="+mj-ea"/>
                <a:cs typeface="+mj-cs"/>
              </a:rPr>
              <a:t>Lagkassan</a:t>
            </a:r>
            <a:r>
              <a:rPr lang="en-US" b="1" dirty="0">
                <a:latin typeface="+mj-lt"/>
                <a:ea typeface="+mj-ea"/>
                <a:cs typeface="+mj-cs"/>
              </a:rPr>
              <a:t> </a:t>
            </a:r>
            <a:r>
              <a:rPr lang="en-US" b="1" dirty="0" err="1">
                <a:latin typeface="+mj-lt"/>
                <a:ea typeface="+mj-ea"/>
                <a:cs typeface="+mj-cs"/>
              </a:rPr>
              <a:t>och</a:t>
            </a:r>
            <a:r>
              <a:rPr lang="en-US" b="1" dirty="0">
                <a:latin typeface="+mj-lt"/>
                <a:ea typeface="+mj-ea"/>
                <a:cs typeface="+mj-cs"/>
              </a:rPr>
              <a:t> material</a:t>
            </a:r>
          </a:p>
          <a:p>
            <a:pPr>
              <a:lnSpc>
                <a:spcPct val="90000"/>
              </a:lnSpc>
              <a:spcBef>
                <a:spcPct val="0"/>
              </a:spcBef>
              <a:spcAft>
                <a:spcPts val="600"/>
              </a:spcAft>
            </a:pPr>
            <a:endParaRPr lang="en-US" b="1" dirty="0">
              <a:latin typeface="+mj-lt"/>
              <a:ea typeface="+mj-ea"/>
              <a:cs typeface="+mj-cs"/>
            </a:endParaRPr>
          </a:p>
          <a:p>
            <a:pPr>
              <a:lnSpc>
                <a:spcPct val="90000"/>
              </a:lnSpc>
              <a:spcBef>
                <a:spcPct val="0"/>
              </a:spcBef>
              <a:spcAft>
                <a:spcPts val="600"/>
              </a:spcAft>
            </a:pPr>
            <a:r>
              <a:rPr lang="en-US" b="1" dirty="0" err="1">
                <a:latin typeface="+mj-lt"/>
                <a:ea typeface="+mj-ea"/>
                <a:cs typeface="+mj-cs"/>
              </a:rPr>
              <a:t>Vinterträning</a:t>
            </a:r>
            <a:r>
              <a:rPr lang="en-US" b="1" dirty="0">
                <a:latin typeface="+mj-lt"/>
                <a:ea typeface="+mj-ea"/>
                <a:cs typeface="+mj-cs"/>
              </a:rPr>
              <a:t> </a:t>
            </a:r>
          </a:p>
          <a:p>
            <a:pPr>
              <a:lnSpc>
                <a:spcPct val="90000"/>
              </a:lnSpc>
              <a:spcBef>
                <a:spcPct val="0"/>
              </a:spcBef>
              <a:spcAft>
                <a:spcPts val="600"/>
              </a:spcAft>
            </a:pPr>
            <a:endParaRPr lang="en-US" b="1" dirty="0">
              <a:latin typeface="+mj-lt"/>
              <a:ea typeface="+mj-ea"/>
              <a:cs typeface="+mj-cs"/>
            </a:endParaRPr>
          </a:p>
          <a:p>
            <a:pPr>
              <a:lnSpc>
                <a:spcPct val="90000"/>
              </a:lnSpc>
              <a:spcBef>
                <a:spcPct val="0"/>
              </a:spcBef>
              <a:spcAft>
                <a:spcPts val="600"/>
              </a:spcAft>
            </a:pPr>
            <a:r>
              <a:rPr lang="en-US" b="1" dirty="0" err="1">
                <a:latin typeface="+mj-lt"/>
                <a:ea typeface="+mj-ea"/>
                <a:cs typeface="+mj-cs"/>
              </a:rPr>
              <a:t>Inför</a:t>
            </a:r>
            <a:r>
              <a:rPr lang="en-US" b="1" dirty="0">
                <a:latin typeface="+mj-lt"/>
                <a:ea typeface="+mj-ea"/>
                <a:cs typeface="+mj-cs"/>
              </a:rPr>
              <a:t> </a:t>
            </a:r>
            <a:r>
              <a:rPr lang="en-US" b="1" dirty="0" err="1">
                <a:latin typeface="+mj-lt"/>
                <a:ea typeface="+mj-ea"/>
                <a:cs typeface="+mj-cs"/>
              </a:rPr>
              <a:t>nästa</a:t>
            </a:r>
            <a:r>
              <a:rPr lang="en-US" b="1" dirty="0">
                <a:latin typeface="+mj-lt"/>
                <a:ea typeface="+mj-ea"/>
                <a:cs typeface="+mj-cs"/>
              </a:rPr>
              <a:t> </a:t>
            </a:r>
            <a:r>
              <a:rPr lang="en-US" b="1" dirty="0" err="1">
                <a:latin typeface="+mj-lt"/>
                <a:ea typeface="+mj-ea"/>
                <a:cs typeface="+mj-cs"/>
              </a:rPr>
              <a:t>säsong</a:t>
            </a:r>
            <a:endParaRPr lang="en-US" b="1" dirty="0">
              <a:latin typeface="+mj-lt"/>
              <a:ea typeface="+mj-ea"/>
              <a:cs typeface="+mj-cs"/>
            </a:endParaRPr>
          </a:p>
          <a:p>
            <a:pPr>
              <a:lnSpc>
                <a:spcPct val="90000"/>
              </a:lnSpc>
              <a:spcBef>
                <a:spcPct val="0"/>
              </a:spcBef>
              <a:spcAft>
                <a:spcPts val="600"/>
              </a:spcAft>
            </a:pPr>
            <a:endParaRPr lang="en-US" b="1" dirty="0">
              <a:latin typeface="+mj-lt"/>
              <a:ea typeface="+mj-ea"/>
              <a:cs typeface="+mj-cs"/>
            </a:endParaRPr>
          </a:p>
          <a:p>
            <a:pPr>
              <a:lnSpc>
                <a:spcPct val="90000"/>
              </a:lnSpc>
              <a:spcBef>
                <a:spcPct val="0"/>
              </a:spcBef>
              <a:spcAft>
                <a:spcPts val="600"/>
              </a:spcAft>
            </a:pPr>
            <a:endParaRPr lang="en-US" b="1" dirty="0">
              <a:latin typeface="+mj-lt"/>
              <a:ea typeface="+mj-ea"/>
              <a:cs typeface="+mj-cs"/>
            </a:endParaRPr>
          </a:p>
          <a:p>
            <a:pPr>
              <a:lnSpc>
                <a:spcPct val="90000"/>
              </a:lnSpc>
              <a:spcBef>
                <a:spcPct val="0"/>
              </a:spcBef>
              <a:spcAft>
                <a:spcPts val="600"/>
              </a:spcAft>
            </a:pPr>
            <a:endParaRPr lang="en-US" b="1" dirty="0">
              <a:latin typeface="+mj-lt"/>
              <a:ea typeface="+mj-ea"/>
              <a:cs typeface="+mj-cs"/>
            </a:endParaRPr>
          </a:p>
          <a:p>
            <a:pPr>
              <a:lnSpc>
                <a:spcPct val="90000"/>
              </a:lnSpc>
              <a:spcBef>
                <a:spcPct val="0"/>
              </a:spcBef>
              <a:spcAft>
                <a:spcPts val="600"/>
              </a:spcAft>
            </a:pPr>
            <a:endParaRPr lang="en-US" b="1" dirty="0">
              <a:latin typeface="+mj-lt"/>
              <a:ea typeface="+mj-ea"/>
              <a:cs typeface="+mj-cs"/>
            </a:endParaRPr>
          </a:p>
          <a:p>
            <a:pPr>
              <a:lnSpc>
                <a:spcPct val="90000"/>
              </a:lnSpc>
              <a:spcBef>
                <a:spcPct val="0"/>
              </a:spcBef>
              <a:spcAft>
                <a:spcPts val="600"/>
              </a:spcAft>
            </a:pPr>
            <a:endParaRPr lang="en-US" b="1" dirty="0">
              <a:latin typeface="+mj-lt"/>
              <a:ea typeface="+mj-ea"/>
              <a:cs typeface="+mj-cs"/>
            </a:endParaRPr>
          </a:p>
          <a:p>
            <a:pPr>
              <a:lnSpc>
                <a:spcPct val="90000"/>
              </a:lnSpc>
              <a:spcBef>
                <a:spcPct val="0"/>
              </a:spcBef>
              <a:spcAft>
                <a:spcPts val="600"/>
              </a:spcAft>
            </a:pPr>
            <a:endParaRPr lang="en-US" b="1" dirty="0">
              <a:latin typeface="+mj-lt"/>
              <a:ea typeface="+mj-ea"/>
              <a:cs typeface="+mj-cs"/>
            </a:endParaRPr>
          </a:p>
        </p:txBody>
      </p:sp>
      <p:pic>
        <p:nvPicPr>
          <p:cNvPr id="1026" name="Picture 2" descr="IF Brommapojkarna - Wikipedia">
            <a:extLst>
              <a:ext uri="{FF2B5EF4-FFF2-40B4-BE49-F238E27FC236}">
                <a16:creationId xmlns:a16="http://schemas.microsoft.com/office/drawing/2014/main" id="{8698BCF7-CCB1-4D83-922A-A1B7571FBD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5" r="-1" b="5160"/>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2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B5290E-8B23-478C-BCF7-D6AD8C40FA25}"/>
              </a:ext>
            </a:extLst>
          </p:cNvPr>
          <p:cNvSpPr txBox="1"/>
          <p:nvPr/>
        </p:nvSpPr>
        <p:spPr>
          <a:xfrm>
            <a:off x="0" y="488054"/>
            <a:ext cx="12192000" cy="707886"/>
          </a:xfrm>
          <a:prstGeom prst="rect">
            <a:avLst/>
          </a:prstGeom>
          <a:noFill/>
        </p:spPr>
        <p:txBody>
          <a:bodyPr wrap="square" rtlCol="0">
            <a:spAutoFit/>
          </a:bodyPr>
          <a:lstStyle/>
          <a:p>
            <a:pPr algn="ctr"/>
            <a:r>
              <a:rPr lang="sv-SE" sz="4000" b="1" dirty="0"/>
              <a:t>SERIER</a:t>
            </a:r>
            <a:endParaRPr lang="en-SE" sz="4000" b="1" dirty="0"/>
          </a:p>
        </p:txBody>
      </p:sp>
      <p:pic>
        <p:nvPicPr>
          <p:cNvPr id="2" name="Bildobjekt 2">
            <a:extLst>
              <a:ext uri="{FF2B5EF4-FFF2-40B4-BE49-F238E27FC236}">
                <a16:creationId xmlns:a16="http://schemas.microsoft.com/office/drawing/2014/main" id="{F42FBF7F-A0D1-4DA3-97D5-DDC485A3BBF8}"/>
              </a:ext>
            </a:extLst>
          </p:cNvPr>
          <p:cNvPicPr>
            <a:picLocks noChangeAspect="1"/>
          </p:cNvPicPr>
          <p:nvPr/>
        </p:nvPicPr>
        <p:blipFill rotWithShape="1">
          <a:blip r:embed="rId5"/>
          <a:srcRect l="6207" t="21646" r="35345" b="19207"/>
          <a:stretch/>
        </p:blipFill>
        <p:spPr>
          <a:xfrm>
            <a:off x="30225" y="1359353"/>
            <a:ext cx="6021623" cy="3423700"/>
          </a:xfrm>
          <a:prstGeom prst="rect">
            <a:avLst/>
          </a:prstGeom>
        </p:spPr>
      </p:pic>
      <p:pic>
        <p:nvPicPr>
          <p:cNvPr id="3" name="Bildobjekt 4">
            <a:extLst>
              <a:ext uri="{FF2B5EF4-FFF2-40B4-BE49-F238E27FC236}">
                <a16:creationId xmlns:a16="http://schemas.microsoft.com/office/drawing/2014/main" id="{FEE9677C-A57B-4F7A-8F18-6F564343B267}"/>
              </a:ext>
            </a:extLst>
          </p:cNvPr>
          <p:cNvPicPr>
            <a:picLocks noChangeAspect="1"/>
          </p:cNvPicPr>
          <p:nvPr/>
        </p:nvPicPr>
        <p:blipFill rotWithShape="1">
          <a:blip r:embed="rId6"/>
          <a:srcRect l="6662" t="18105" r="38869" b="21684"/>
          <a:stretch/>
        </p:blipFill>
        <p:spPr>
          <a:xfrm>
            <a:off x="6113105" y="1310046"/>
            <a:ext cx="5926084" cy="3572066"/>
          </a:xfrm>
          <a:prstGeom prst="rect">
            <a:avLst/>
          </a:prstGeom>
        </p:spPr>
      </p:pic>
      <p:sp>
        <p:nvSpPr>
          <p:cNvPr id="7" name="textruta 6">
            <a:extLst>
              <a:ext uri="{FF2B5EF4-FFF2-40B4-BE49-F238E27FC236}">
                <a16:creationId xmlns:a16="http://schemas.microsoft.com/office/drawing/2014/main" id="{30BE81E2-21CF-40D6-8667-E9B40416EE6C}"/>
              </a:ext>
            </a:extLst>
          </p:cNvPr>
          <p:cNvSpPr txBox="1"/>
          <p:nvPr/>
        </p:nvSpPr>
        <p:spPr>
          <a:xfrm>
            <a:off x="340099" y="4945717"/>
            <a:ext cx="11427758"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b="1" dirty="0">
                <a:cs typeface="Calibri" panose="020F0502020204030204"/>
              </a:rPr>
              <a:t>Det har varit en väldigt framgångsrik säsong!!</a:t>
            </a:r>
          </a:p>
          <a:p>
            <a:pPr marL="285750" indent="-285750">
              <a:buFont typeface="Arial"/>
              <a:buChar char="•"/>
            </a:pPr>
            <a:r>
              <a:rPr lang="sv-SE" sz="2000" dirty="0">
                <a:cs typeface="Calibri"/>
              </a:rPr>
              <a:t>Obesegrade i medelserien och fortsatt med chans till serieseger i svår</a:t>
            </a:r>
          </a:p>
          <a:p>
            <a:pPr marL="285750" indent="-285750">
              <a:buFont typeface="Arial"/>
              <a:buChar char="•"/>
            </a:pPr>
            <a:r>
              <a:rPr lang="sv-SE" sz="2000" dirty="0">
                <a:cs typeface="Calibri"/>
              </a:rPr>
              <a:t>Alla spelare har gjort framsteg vilket är en viktig målsättning för oss tränare</a:t>
            </a:r>
          </a:p>
          <a:p>
            <a:pPr marL="285750" indent="-285750">
              <a:buFont typeface="Arial"/>
              <a:buChar char="•"/>
            </a:pPr>
            <a:r>
              <a:rPr lang="sv-SE" sz="2000" dirty="0">
                <a:cs typeface="Calibri"/>
              </a:rPr>
              <a:t>Vi har "oftast" väldigt kul</a:t>
            </a:r>
            <a:endParaRPr lang="sv-SE" sz="2000" dirty="0"/>
          </a:p>
        </p:txBody>
      </p:sp>
    </p:spTree>
    <p:extLst>
      <p:ext uri="{BB962C8B-B14F-4D97-AF65-F5344CB8AC3E}">
        <p14:creationId xmlns:p14="http://schemas.microsoft.com/office/powerpoint/2010/main" val="179966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B5290E-8B23-478C-BCF7-D6AD8C40FA25}"/>
              </a:ext>
            </a:extLst>
          </p:cNvPr>
          <p:cNvSpPr txBox="1"/>
          <p:nvPr/>
        </p:nvSpPr>
        <p:spPr>
          <a:xfrm>
            <a:off x="0" y="488054"/>
            <a:ext cx="12192000" cy="707886"/>
          </a:xfrm>
          <a:prstGeom prst="rect">
            <a:avLst/>
          </a:prstGeom>
          <a:noFill/>
        </p:spPr>
        <p:txBody>
          <a:bodyPr wrap="square" rtlCol="0">
            <a:spAutoFit/>
          </a:bodyPr>
          <a:lstStyle/>
          <a:p>
            <a:pPr algn="ctr"/>
            <a:r>
              <a:rPr lang="sv-SE" sz="4000" b="1" dirty="0"/>
              <a:t>UPPSUMMERING</a:t>
            </a:r>
            <a:endParaRPr lang="en-SE" sz="4000" b="1" dirty="0"/>
          </a:p>
        </p:txBody>
      </p:sp>
      <p:pic>
        <p:nvPicPr>
          <p:cNvPr id="3" name="Picture 2">
            <a:extLst>
              <a:ext uri="{FF2B5EF4-FFF2-40B4-BE49-F238E27FC236}">
                <a16:creationId xmlns:a16="http://schemas.microsoft.com/office/drawing/2014/main" id="{9193E72A-532E-4CA1-8FF3-6D71F4E0FEF2}"/>
              </a:ext>
            </a:extLst>
          </p:cNvPr>
          <p:cNvPicPr>
            <a:picLocks noChangeAspect="1"/>
          </p:cNvPicPr>
          <p:nvPr/>
        </p:nvPicPr>
        <p:blipFill>
          <a:blip r:embed="rId5"/>
          <a:stretch>
            <a:fillRect/>
          </a:stretch>
        </p:blipFill>
        <p:spPr>
          <a:xfrm>
            <a:off x="1988692" y="1206638"/>
            <a:ext cx="7616106" cy="4448175"/>
          </a:xfrm>
          <a:prstGeom prst="rect">
            <a:avLst/>
          </a:prstGeom>
        </p:spPr>
      </p:pic>
      <p:sp>
        <p:nvSpPr>
          <p:cNvPr id="5" name="TextBox 4">
            <a:extLst>
              <a:ext uri="{FF2B5EF4-FFF2-40B4-BE49-F238E27FC236}">
                <a16:creationId xmlns:a16="http://schemas.microsoft.com/office/drawing/2014/main" id="{6A4B1E9D-BF1F-4E44-A071-2FA53DAC0871}"/>
              </a:ext>
            </a:extLst>
          </p:cNvPr>
          <p:cNvSpPr txBox="1"/>
          <p:nvPr/>
        </p:nvSpPr>
        <p:spPr>
          <a:xfrm>
            <a:off x="169417" y="6166676"/>
            <a:ext cx="3795058" cy="276999"/>
          </a:xfrm>
          <a:prstGeom prst="rect">
            <a:avLst/>
          </a:prstGeom>
          <a:noFill/>
        </p:spPr>
        <p:txBody>
          <a:bodyPr wrap="square" rtlCol="0">
            <a:spAutoFit/>
          </a:bodyPr>
          <a:lstStyle/>
          <a:p>
            <a:r>
              <a:rPr lang="sv-SE" sz="1200" i="1" dirty="0"/>
              <a:t>Siffror för perioden 19/3 – 19/9</a:t>
            </a:r>
            <a:endParaRPr lang="en-SE" sz="1200" i="1" dirty="0"/>
          </a:p>
        </p:txBody>
      </p:sp>
    </p:spTree>
    <p:extLst>
      <p:ext uri="{BB962C8B-B14F-4D97-AF65-F5344CB8AC3E}">
        <p14:creationId xmlns:p14="http://schemas.microsoft.com/office/powerpoint/2010/main" val="244706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37CCDDE4-B812-4F67-BF6F-A81E38406385}"/>
              </a:ext>
            </a:extLst>
          </p:cNvPr>
          <p:cNvSpPr txBox="1"/>
          <p:nvPr/>
        </p:nvSpPr>
        <p:spPr>
          <a:xfrm>
            <a:off x="-186447" y="171905"/>
            <a:ext cx="12192000" cy="707886"/>
          </a:xfrm>
          <a:prstGeom prst="rect">
            <a:avLst/>
          </a:prstGeom>
          <a:noFill/>
        </p:spPr>
        <p:txBody>
          <a:bodyPr wrap="square" rtlCol="0">
            <a:spAutoFit/>
          </a:bodyPr>
          <a:ls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4000" b="1"/>
              <a:t>FOGIS</a:t>
            </a:r>
            <a:endParaRPr lang="en-SE" sz="4000" b="1"/>
          </a:p>
        </p:txBody>
      </p:sp>
      <p:pic>
        <p:nvPicPr>
          <p:cNvPr id="7" name="Bildobjekt 6" descr="En bild som visar bord&#10;&#10;Automatiskt genererad beskrivning">
            <a:extLst>
              <a:ext uri="{FF2B5EF4-FFF2-40B4-BE49-F238E27FC236}">
                <a16:creationId xmlns:a16="http://schemas.microsoft.com/office/drawing/2014/main" id="{2F3271E2-88C3-4B34-AB26-95D09C10286D}"/>
              </a:ext>
            </a:extLst>
          </p:cNvPr>
          <p:cNvPicPr>
            <a:picLocks noChangeAspect="1"/>
          </p:cNvPicPr>
          <p:nvPr/>
        </p:nvPicPr>
        <p:blipFill>
          <a:blip r:embed="rId5"/>
          <a:stretch>
            <a:fillRect/>
          </a:stretch>
        </p:blipFill>
        <p:spPr>
          <a:xfrm>
            <a:off x="6119914" y="1085491"/>
            <a:ext cx="5038725" cy="4055127"/>
          </a:xfrm>
          <a:prstGeom prst="rect">
            <a:avLst/>
          </a:prstGeom>
        </p:spPr>
      </p:pic>
      <p:pic>
        <p:nvPicPr>
          <p:cNvPr id="8" name="Bildobjekt 7" descr="En bild som visar text, dator&#10;&#10;Automatiskt genererad beskrivning">
            <a:extLst>
              <a:ext uri="{FF2B5EF4-FFF2-40B4-BE49-F238E27FC236}">
                <a16:creationId xmlns:a16="http://schemas.microsoft.com/office/drawing/2014/main" id="{4B7766C9-85F3-4F6C-94C0-4E3A14D4BD63}"/>
              </a:ext>
            </a:extLst>
          </p:cNvPr>
          <p:cNvPicPr>
            <a:picLocks noChangeAspect="1"/>
          </p:cNvPicPr>
          <p:nvPr/>
        </p:nvPicPr>
        <p:blipFill>
          <a:blip r:embed="rId6"/>
          <a:stretch>
            <a:fillRect/>
          </a:stretch>
        </p:blipFill>
        <p:spPr>
          <a:xfrm>
            <a:off x="457743" y="1368524"/>
            <a:ext cx="4587039" cy="3318208"/>
          </a:xfrm>
          <a:prstGeom prst="rect">
            <a:avLst/>
          </a:prstGeom>
        </p:spPr>
      </p:pic>
      <p:sp>
        <p:nvSpPr>
          <p:cNvPr id="9" name="textruta 1">
            <a:extLst>
              <a:ext uri="{FF2B5EF4-FFF2-40B4-BE49-F238E27FC236}">
                <a16:creationId xmlns:a16="http://schemas.microsoft.com/office/drawing/2014/main" id="{00D15DF2-27D6-416D-B786-65E058F59490}"/>
              </a:ext>
            </a:extLst>
          </p:cNvPr>
          <p:cNvSpPr txBox="1"/>
          <p:nvPr/>
        </p:nvSpPr>
        <p:spPr>
          <a:xfrm>
            <a:off x="340099" y="5269567"/>
            <a:ext cx="11427758"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sv-SE" sz="2000" dirty="0">
                <a:cs typeface="Calibri" panose="020F0502020204030204"/>
              </a:rPr>
              <a:t>Inför varje match måste vi registrera varje spelare (och ledare) i ett system som heter </a:t>
            </a:r>
            <a:r>
              <a:rPr lang="sv-SE" sz="2000" dirty="0" err="1">
                <a:cs typeface="Calibri" panose="020F0502020204030204"/>
              </a:rPr>
              <a:t>Fogis</a:t>
            </a:r>
            <a:endParaRPr lang="sv-SE" sz="2000">
              <a:cs typeface="Calibri" panose="020F0502020204030204"/>
            </a:endParaRPr>
          </a:p>
          <a:p>
            <a:pPr marL="285750" indent="-285750">
              <a:buFont typeface="Arial"/>
              <a:buChar char="•"/>
            </a:pPr>
            <a:r>
              <a:rPr lang="sv-SE" sz="2000" dirty="0">
                <a:cs typeface="Calibri" panose="020F0502020204030204"/>
              </a:rPr>
              <a:t>Det är därför viktigare än tidigare att vi får veta så snart som möjligt om någon inte kan medverka vid match samt att det gör det svårare att ta med en spelare som dyker upp utan att man är kallad. </a:t>
            </a:r>
          </a:p>
          <a:p>
            <a:pPr marL="285750" indent="-285750">
              <a:buFont typeface="Arial"/>
              <a:buChar char="•"/>
            </a:pPr>
            <a:r>
              <a:rPr lang="sv-SE" sz="2000" dirty="0">
                <a:cs typeface="Calibri" panose="020F0502020204030204"/>
              </a:rPr>
              <a:t>Håll koll på laget.se</a:t>
            </a:r>
          </a:p>
        </p:txBody>
      </p:sp>
    </p:spTree>
    <p:extLst>
      <p:ext uri="{BB962C8B-B14F-4D97-AF65-F5344CB8AC3E}">
        <p14:creationId xmlns:p14="http://schemas.microsoft.com/office/powerpoint/2010/main" val="250639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football ball on the grass&#10;&#10;Description automatically generated with medium confidence">
            <a:extLst>
              <a:ext uri="{FF2B5EF4-FFF2-40B4-BE49-F238E27FC236}">
                <a16:creationId xmlns:a16="http://schemas.microsoft.com/office/drawing/2014/main" id="{31E3C84F-04F9-4775-AA45-C64BEDFA26AD}"/>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6177" b="9553"/>
          <a:stretch/>
        </p:blipFill>
        <p:spPr>
          <a:xfrm>
            <a:off x="20" y="1"/>
            <a:ext cx="12191980" cy="6857999"/>
          </a:xfrm>
          <a:prstGeom prst="rect">
            <a:avLst/>
          </a:prstGeom>
        </p:spPr>
      </p:pic>
      <p:sp>
        <p:nvSpPr>
          <p:cNvPr id="4" name="TextBox 3">
            <a:extLst>
              <a:ext uri="{FF2B5EF4-FFF2-40B4-BE49-F238E27FC236}">
                <a16:creationId xmlns:a16="http://schemas.microsoft.com/office/drawing/2014/main" id="{46B5290E-8B23-478C-BCF7-D6AD8C40FA25}"/>
              </a:ext>
            </a:extLst>
          </p:cNvPr>
          <p:cNvSpPr txBox="1"/>
          <p:nvPr/>
        </p:nvSpPr>
        <p:spPr>
          <a:xfrm>
            <a:off x="-1905000" y="1515269"/>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dirty="0">
                <a:solidFill>
                  <a:srgbClr val="FFFFFF"/>
                </a:solidFill>
                <a:latin typeface="+mj-lt"/>
                <a:ea typeface="+mj-ea"/>
                <a:cs typeface="+mj-cs"/>
              </a:rPr>
              <a:t>CUPER</a:t>
            </a:r>
          </a:p>
        </p:txBody>
      </p:sp>
    </p:spTree>
    <p:extLst>
      <p:ext uri="{BB962C8B-B14F-4D97-AF65-F5344CB8AC3E}">
        <p14:creationId xmlns:p14="http://schemas.microsoft.com/office/powerpoint/2010/main" val="374666987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pic>
        <p:nvPicPr>
          <p:cNvPr id="5" name="Bildobjekt 5" descr="En bild som visar text&#10;&#10;Automatiskt genererad beskrivning">
            <a:extLst>
              <a:ext uri="{FF2B5EF4-FFF2-40B4-BE49-F238E27FC236}">
                <a16:creationId xmlns:a16="http://schemas.microsoft.com/office/drawing/2014/main" id="{0394A18A-D8B2-4EE8-B06B-54C81F2A2C9A}"/>
              </a:ext>
            </a:extLst>
          </p:cNvPr>
          <p:cNvPicPr>
            <a:picLocks noChangeAspect="1"/>
          </p:cNvPicPr>
          <p:nvPr/>
        </p:nvPicPr>
        <p:blipFill>
          <a:blip r:embed="rId5"/>
          <a:stretch>
            <a:fillRect/>
          </a:stretch>
        </p:blipFill>
        <p:spPr>
          <a:xfrm>
            <a:off x="2699084" y="-1141"/>
            <a:ext cx="6924173" cy="4052913"/>
          </a:xfrm>
          <a:prstGeom prst="rect">
            <a:avLst/>
          </a:prstGeom>
        </p:spPr>
      </p:pic>
      <p:sp>
        <p:nvSpPr>
          <p:cNvPr id="8" name="textruta 1">
            <a:extLst>
              <a:ext uri="{FF2B5EF4-FFF2-40B4-BE49-F238E27FC236}">
                <a16:creationId xmlns:a16="http://schemas.microsoft.com/office/drawing/2014/main" id="{2E783191-475F-46F4-B595-F2BF08A049D3}"/>
              </a:ext>
            </a:extLst>
          </p:cNvPr>
          <p:cNvSpPr txBox="1"/>
          <p:nvPr/>
        </p:nvSpPr>
        <p:spPr>
          <a:xfrm>
            <a:off x="1061994" y="4308747"/>
            <a:ext cx="11427758"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sv-SE" sz="2400" dirty="0">
                <a:cs typeface="Calibri" panose="020F0502020204030204"/>
              </a:rPr>
              <a:t>Vi har förnärvarande 8900 SEK i lagkassan</a:t>
            </a:r>
          </a:p>
          <a:p>
            <a:pPr marL="285750" indent="-285750">
              <a:buFont typeface="Arial"/>
              <a:buChar char="•"/>
            </a:pPr>
            <a:r>
              <a:rPr lang="sv-SE" sz="2400" dirty="0">
                <a:cs typeface="Calibri" panose="020F0502020204030204"/>
              </a:rPr>
              <a:t>Kommande utgifter är: </a:t>
            </a:r>
          </a:p>
          <a:p>
            <a:pPr marL="742950" lvl="1" indent="-285750">
              <a:buFont typeface="Arial"/>
              <a:buChar char="•"/>
            </a:pPr>
            <a:r>
              <a:rPr lang="sv-SE" sz="2400" dirty="0">
                <a:cs typeface="Calibri" panose="020F0502020204030204"/>
              </a:rPr>
              <a:t>Domare ca 1000 SEK</a:t>
            </a:r>
          </a:p>
          <a:p>
            <a:pPr marL="742950" lvl="1" indent="-285750">
              <a:buFont typeface="Arial"/>
              <a:buChar char="•"/>
            </a:pPr>
            <a:r>
              <a:rPr lang="sv-SE" sz="2400" dirty="0">
                <a:cs typeface="Calibri" panose="020F0502020204030204"/>
              </a:rPr>
              <a:t>CUP: ca 2500 SEK</a:t>
            </a:r>
          </a:p>
          <a:p>
            <a:pPr marL="742950" lvl="1" indent="-285750">
              <a:buFont typeface="Arial"/>
              <a:buChar char="•"/>
            </a:pPr>
            <a:r>
              <a:rPr lang="sv-SE" sz="2400" dirty="0">
                <a:cs typeface="Calibri" panose="020F0502020204030204"/>
              </a:rPr>
              <a:t>Akademitränare: ca 1500 SEK</a:t>
            </a:r>
          </a:p>
          <a:p>
            <a:pPr marL="285750" indent="-285750">
              <a:buFont typeface="Arial"/>
              <a:buChar char="•"/>
            </a:pPr>
            <a:r>
              <a:rPr lang="sv-SE" sz="2400" dirty="0">
                <a:cs typeface="Calibri" panose="020F0502020204030204"/>
              </a:rPr>
              <a:t>Detta gör att vi kommer ha ca 4000 SEK kvar i kassan när säsongen är över</a:t>
            </a:r>
          </a:p>
        </p:txBody>
      </p:sp>
    </p:spTree>
    <p:extLst>
      <p:ext uri="{BB962C8B-B14F-4D97-AF65-F5344CB8AC3E}">
        <p14:creationId xmlns:p14="http://schemas.microsoft.com/office/powerpoint/2010/main" val="161583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pic>
        <p:nvPicPr>
          <p:cNvPr id="2" name="Bildobjekt 2">
            <a:extLst>
              <a:ext uri="{FF2B5EF4-FFF2-40B4-BE49-F238E27FC236}">
                <a16:creationId xmlns:a16="http://schemas.microsoft.com/office/drawing/2014/main" id="{99DDAEEE-BC7C-4694-A304-16F9FF0EB2B2}"/>
              </a:ext>
            </a:extLst>
          </p:cNvPr>
          <p:cNvPicPr>
            <a:picLocks noChangeAspect="1"/>
          </p:cNvPicPr>
          <p:nvPr/>
        </p:nvPicPr>
        <p:blipFill>
          <a:blip r:embed="rId5"/>
          <a:stretch>
            <a:fillRect/>
          </a:stretch>
        </p:blipFill>
        <p:spPr>
          <a:xfrm>
            <a:off x="1616241" y="1110300"/>
            <a:ext cx="8488278" cy="3534506"/>
          </a:xfrm>
          <a:prstGeom prst="rect">
            <a:avLst/>
          </a:prstGeom>
        </p:spPr>
      </p:pic>
      <p:sp>
        <p:nvSpPr>
          <p:cNvPr id="3" name="textruta 1">
            <a:extLst>
              <a:ext uri="{FF2B5EF4-FFF2-40B4-BE49-F238E27FC236}">
                <a16:creationId xmlns:a16="http://schemas.microsoft.com/office/drawing/2014/main" id="{7C29A66C-CEA6-40CC-A403-C0244FE46A5F}"/>
              </a:ext>
            </a:extLst>
          </p:cNvPr>
          <p:cNvSpPr txBox="1"/>
          <p:nvPr/>
        </p:nvSpPr>
        <p:spPr>
          <a:xfrm>
            <a:off x="388524" y="4867661"/>
            <a:ext cx="11703375"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sv-SE" dirty="0">
                <a:cs typeface="Calibri"/>
              </a:rPr>
              <a:t>Vi har också ca 4100 SEK i materialbidrag som kommer från BP samt bonus från inköp där vårt lag anges i kassan. </a:t>
            </a:r>
          </a:p>
          <a:p>
            <a:pPr marL="285750" indent="-285750">
              <a:buFont typeface="Arial"/>
              <a:buChar char="•"/>
            </a:pPr>
            <a:r>
              <a:rPr lang="sv-SE" dirty="0">
                <a:cs typeface="Calibri"/>
              </a:rPr>
              <a:t>Planen var att köpa nya bollar för dessa pengar då vi börjar med 5:or nästa år. Med värvningen av Peter C som extra tränare fick vi dock 12 </a:t>
            </a:r>
            <a:r>
              <a:rPr lang="sv-SE" dirty="0" err="1">
                <a:cs typeface="Calibri"/>
              </a:rPr>
              <a:t>st</a:t>
            </a:r>
            <a:r>
              <a:rPr lang="sv-SE" dirty="0">
                <a:cs typeface="Calibri"/>
              </a:rPr>
              <a:t> 5:or som vi redan tränat med efter sommaren</a:t>
            </a:r>
          </a:p>
          <a:p>
            <a:pPr marL="285750" indent="-285750">
              <a:buFont typeface="Arial"/>
              <a:buChar char="•"/>
            </a:pPr>
            <a:r>
              <a:rPr lang="sv-SE" dirty="0">
                <a:cs typeface="Calibri"/>
              </a:rPr>
              <a:t>Förslaget är därför att vi köper in ett antal vita matchtröjor så att vi inte behöver spela med västar eftersom det är "pin"</a:t>
            </a:r>
          </a:p>
          <a:p>
            <a:pPr marL="285750" indent="-285750">
              <a:buFont typeface="Arial"/>
              <a:buChar char="•"/>
            </a:pPr>
            <a:r>
              <a:rPr lang="sv-SE" dirty="0">
                <a:cs typeface="Calibri"/>
              </a:rPr>
              <a:t>Vi behöver minst 13 </a:t>
            </a:r>
            <a:r>
              <a:rPr lang="sv-SE" dirty="0" err="1">
                <a:cs typeface="Calibri"/>
              </a:rPr>
              <a:t>st</a:t>
            </a:r>
            <a:r>
              <a:rPr lang="sv-SE" dirty="0">
                <a:cs typeface="Calibri"/>
              </a:rPr>
              <a:t> dvs 300 SEK behövs från klubbkassan alt att vi köper en till varje spelare för ytterligare ca 1000 SEK</a:t>
            </a:r>
          </a:p>
        </p:txBody>
      </p:sp>
      <p:sp>
        <p:nvSpPr>
          <p:cNvPr id="4" name="TextBox 3">
            <a:extLst>
              <a:ext uri="{FF2B5EF4-FFF2-40B4-BE49-F238E27FC236}">
                <a16:creationId xmlns:a16="http://schemas.microsoft.com/office/drawing/2014/main" id="{23B995E1-B8A2-4B56-8BE1-5E63150D08B2}"/>
              </a:ext>
            </a:extLst>
          </p:cNvPr>
          <p:cNvSpPr txBox="1"/>
          <p:nvPr/>
        </p:nvSpPr>
        <p:spPr>
          <a:xfrm>
            <a:off x="-10026" y="127107"/>
            <a:ext cx="12192000" cy="707886"/>
          </a:xfrm>
          <a:prstGeom prst="rect">
            <a:avLst/>
          </a:prstGeom>
          <a:noFill/>
        </p:spPr>
        <p:txBody>
          <a:bodyPr wrap="square" rtlCol="0">
            <a:spAutoFit/>
          </a:bodyPr>
          <a:ls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4000" b="1"/>
              <a:t>MATERIAL</a:t>
            </a:r>
            <a:endParaRPr lang="en-SE" sz="4000" b="1"/>
          </a:p>
        </p:txBody>
      </p:sp>
    </p:spTree>
    <p:extLst>
      <p:ext uri="{BB962C8B-B14F-4D97-AF65-F5344CB8AC3E}">
        <p14:creationId xmlns:p14="http://schemas.microsoft.com/office/powerpoint/2010/main" val="232742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outdoor, soccer, playing, sport&#10;&#10;Description automatically generated">
            <a:extLst>
              <a:ext uri="{FF2B5EF4-FFF2-40B4-BE49-F238E27FC236}">
                <a16:creationId xmlns:a16="http://schemas.microsoft.com/office/drawing/2014/main" id="{93BAEEB2-9975-41F9-B05D-AFBF4E146186}"/>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6667"/>
          <a:stretch/>
        </p:blipFill>
        <p:spPr>
          <a:xfrm>
            <a:off x="20" y="1"/>
            <a:ext cx="12191980" cy="6857999"/>
          </a:xfrm>
          <a:prstGeom prst="rect">
            <a:avLst/>
          </a:prstGeom>
        </p:spPr>
      </p:pic>
      <p:sp>
        <p:nvSpPr>
          <p:cNvPr id="4" name="TextBox 3">
            <a:extLst>
              <a:ext uri="{FF2B5EF4-FFF2-40B4-BE49-F238E27FC236}">
                <a16:creationId xmlns:a16="http://schemas.microsoft.com/office/drawing/2014/main" id="{46B5290E-8B23-478C-BCF7-D6AD8C40FA25}"/>
              </a:ext>
            </a:extLst>
          </p:cNvPr>
          <p:cNvSpPr txBox="1"/>
          <p:nvPr/>
        </p:nvSpPr>
        <p:spPr>
          <a:xfrm>
            <a:off x="838200" y="1122362"/>
            <a:ext cx="105156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a:solidFill>
                  <a:srgbClr val="FFFFFF"/>
                </a:solidFill>
                <a:latin typeface="+mj-lt"/>
                <a:ea typeface="+mj-ea"/>
                <a:cs typeface="+mj-cs"/>
              </a:rPr>
              <a:t>VINTERTRÄNING</a:t>
            </a:r>
          </a:p>
        </p:txBody>
      </p:sp>
    </p:spTree>
    <p:extLst>
      <p:ext uri="{BB962C8B-B14F-4D97-AF65-F5344CB8AC3E}">
        <p14:creationId xmlns:p14="http://schemas.microsoft.com/office/powerpoint/2010/main" val="636630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A4A13B08973146B30BA55EA085B932" ma:contentTypeVersion="2" ma:contentTypeDescription="Create a new document." ma:contentTypeScope="" ma:versionID="318383af367c5930f8caf57c44a9de2e">
  <xsd:schema xmlns:xsd="http://www.w3.org/2001/XMLSchema" xmlns:xs="http://www.w3.org/2001/XMLSchema" xmlns:p="http://schemas.microsoft.com/office/2006/metadata/properties" xmlns:ns2="b2fc5035-5fc6-46b2-9833-af649cdca104" targetNamespace="http://schemas.microsoft.com/office/2006/metadata/properties" ma:root="true" ma:fieldsID="0082aca9784e4704fca691d0640a317c" ns2:_="">
    <xsd:import namespace="b2fc5035-5fc6-46b2-9833-af649cdca1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c5035-5fc6-46b2-9833-af649cdca1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1FDE75-F4B3-4F60-A098-204C2DDFB413}">
  <ds:schemaRefs>
    <ds:schemaRef ds:uri="http://schemas.microsoft.com/sharepoint/v3/contenttype/forms"/>
  </ds:schemaRefs>
</ds:datastoreItem>
</file>

<file path=customXml/itemProps2.xml><?xml version="1.0" encoding="utf-8"?>
<ds:datastoreItem xmlns:ds="http://schemas.openxmlformats.org/officeDocument/2006/customXml" ds:itemID="{18B4ABA1-F3AD-4464-813D-F5DFC9225805}">
  <ds:schemaRefs>
    <ds:schemaRef ds:uri="b2fc5035-5fc6-46b2-9833-af649cdca1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F51E77D-332C-4B4B-80ED-270E747DA2AA}">
  <ds:schemaRefs>
    <ds:schemaRef ds:uri="b2fc5035-5fc6-46b2-9833-af649cdca1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2940</TotalTime>
  <Words>307</Words>
  <Application>Microsoft Office PowerPoint</Application>
  <PresentationFormat>Widescreen</PresentationFormat>
  <Paragraphs>58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Wilberg</dc:creator>
  <cp:lastModifiedBy>Johan Wilberg</cp:lastModifiedBy>
  <cp:revision>2</cp:revision>
  <dcterms:created xsi:type="dcterms:W3CDTF">2021-09-19T18:04:59Z</dcterms:created>
  <dcterms:modified xsi:type="dcterms:W3CDTF">2021-09-21T21:16:55Z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0x01010093A4A13B08973146B30BA55EA085B932</vt:lpwstr>
  </property>
</Properties>
</file>