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53" autoAdjust="0"/>
    <p:restoredTop sz="94660"/>
  </p:normalViewPr>
  <p:slideViewPr>
    <p:cSldViewPr snapToGrid="0">
      <p:cViewPr>
        <p:scale>
          <a:sx n="80" d="100"/>
          <a:sy n="80" d="100"/>
        </p:scale>
        <p:origin x="1350" y="2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4061f8590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4061f8590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4061f8590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4061f8590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4061f85904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4061f85904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4061f85904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4061f85904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4061f85904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4061f85904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4061f85904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4061f85904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Times New Roman"/>
                <a:ea typeface="Times New Roman"/>
                <a:cs typeface="Times New Roman"/>
                <a:sym typeface="Times New Roman"/>
              </a:rPr>
              <a:t>Föräldramöte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BK Örnen P-14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230508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sv" sz="322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Dagordning</a:t>
            </a:r>
            <a:endParaRPr sz="322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imes New Roman"/>
              <a:buChar char="-"/>
            </a:pPr>
            <a:r>
              <a:rPr lang="sv-SE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Påminnelse om avgift (betalas omgående)</a:t>
            </a:r>
            <a:endParaRPr lang="sv" sz="22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imes New Roman"/>
              <a:buChar char="-"/>
            </a:pPr>
            <a:r>
              <a:rPr lang="sv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Info om säsongen</a:t>
            </a:r>
            <a:endParaRPr sz="22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imes New Roman"/>
              <a:buChar char="-"/>
            </a:pPr>
            <a:r>
              <a:rPr lang="sv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Info om gruppindelning</a:t>
            </a:r>
            <a:endParaRPr sz="22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imes New Roman"/>
              <a:buChar char="-"/>
            </a:pPr>
            <a:r>
              <a:rPr lang="sv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Tillsättning av roller</a:t>
            </a:r>
            <a:endParaRPr sz="22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imes New Roman"/>
              <a:buChar char="-"/>
            </a:pPr>
            <a:r>
              <a:rPr lang="sv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Jobb på arenan</a:t>
            </a:r>
            <a:endParaRPr sz="22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imes New Roman"/>
              <a:buChar char="-"/>
            </a:pPr>
            <a:r>
              <a:rPr lang="sv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Försäljning?</a:t>
            </a: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imes New Roman"/>
              <a:buChar char="-"/>
            </a:pPr>
            <a:r>
              <a:rPr lang="sv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Övriga frågor</a:t>
            </a:r>
            <a:endParaRPr sz="22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sv" sz="3220">
                <a:latin typeface="Times New Roman"/>
                <a:ea typeface="Times New Roman"/>
                <a:cs typeface="Times New Roman"/>
                <a:sym typeface="Times New Roman"/>
              </a:rPr>
              <a:t>Info om säsongen</a:t>
            </a:r>
            <a:endParaRPr sz="322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imes New Roman"/>
              <a:buChar char="-"/>
            </a:pPr>
            <a:r>
              <a:rPr lang="sv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Två träningar/vecka + en match.</a:t>
            </a:r>
            <a:endParaRPr sz="22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imes New Roman"/>
              <a:buChar char="-"/>
            </a:pPr>
            <a:r>
              <a:rPr lang="sv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Flexibla tider nu i början, håll koll i laget.se</a:t>
            </a:r>
            <a:endParaRPr sz="22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imes New Roman"/>
              <a:buChar char="-"/>
            </a:pPr>
            <a:r>
              <a:rPr lang="sv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Tre lag anmälda till Moälvenserien.</a:t>
            </a:r>
            <a:endParaRPr sz="22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imes New Roman"/>
              <a:buChar char="-"/>
            </a:pPr>
            <a:r>
              <a:rPr lang="sv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21/5 - 17/9 (matchupphåll 2/7 - 6/8).</a:t>
            </a:r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imes New Roman"/>
              <a:buChar char="-"/>
            </a:pPr>
            <a:r>
              <a:rPr lang="sv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Träningsuppehåll v.27-29.</a:t>
            </a:r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imes New Roman"/>
              <a:buChar char="-"/>
            </a:pPr>
            <a:r>
              <a:rPr lang="sv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Föräldramatch 17/6 med korv/ham</a:t>
            </a:r>
            <a:r>
              <a:rPr lang="sv-SE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burgare 12-14.</a:t>
            </a:r>
            <a:endParaRPr sz="22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sv" sz="3200" dirty="0">
                <a:latin typeface="Times New Roman"/>
                <a:ea typeface="Times New Roman"/>
                <a:cs typeface="Times New Roman"/>
                <a:sym typeface="Times New Roman"/>
              </a:rPr>
              <a:t>Info om gruppindelning</a:t>
            </a:r>
            <a:endParaRPr sz="32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SzPts val="990"/>
              <a:buNone/>
            </a:pPr>
            <a:endParaRPr sz="2520" dirty="0"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imes New Roman"/>
              <a:buChar char="-"/>
            </a:pPr>
            <a:r>
              <a:rPr lang="sv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29 spelare</a:t>
            </a:r>
            <a:endParaRPr sz="22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imes New Roman"/>
              <a:buChar char="-"/>
            </a:pPr>
            <a:r>
              <a:rPr lang="sv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Spelarna delas in i 6 “basgrupper”. Vid match kommer två grupper spela tillsammans, olika vid varje match.</a:t>
            </a:r>
            <a:endParaRPr sz="22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imes New Roman"/>
              <a:buChar char="-"/>
            </a:pPr>
            <a:r>
              <a:rPr lang="sv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Varför? För att skapa en bättre lagkänsla och sammanhållning.</a:t>
            </a:r>
            <a:endParaRPr sz="22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8300" algn="l" rtl="0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imes New Roman"/>
              <a:buChar char="-"/>
            </a:pPr>
            <a:r>
              <a:rPr lang="sv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Gruppindelningen på nästa sida gäller fram till sommaruppehållet, </a:t>
            </a:r>
            <a:r>
              <a:rPr lang="sv-SE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varpå vi sedan får utvärdera inför fortsättningen</a:t>
            </a:r>
            <a:r>
              <a:rPr lang="sv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22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C1D301-BB9F-4659-89DB-FED31CBD6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Gruppindelningar (huvudansvarig för gruppen vid match)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53A39F2-1608-4691-B8A0-A39781FD9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8520600" cy="3546000"/>
          </a:xfrm>
        </p:spPr>
        <p:txBody>
          <a:bodyPr>
            <a:normAutofit lnSpcReduction="10000"/>
          </a:bodyPr>
          <a:lstStyle/>
          <a:p>
            <a:r>
              <a:rPr lang="sv-SE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Grupp 1 (Hans)</a:t>
            </a:r>
          </a:p>
          <a:p>
            <a:pPr lvl="1"/>
            <a:r>
              <a:rPr lang="sv-SE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Wilhelm, Emil, </a:t>
            </a:r>
            <a:r>
              <a:rPr lang="sv-SE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Ziad</a:t>
            </a:r>
            <a:r>
              <a:rPr lang="sv-SE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Tom, Martti</a:t>
            </a:r>
          </a:p>
          <a:p>
            <a:r>
              <a:rPr lang="sv-SE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Grupp 2 (Erik)</a:t>
            </a:r>
          </a:p>
          <a:p>
            <a:pPr lvl="1"/>
            <a:r>
              <a:rPr lang="sv-SE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Vincent, Theo, </a:t>
            </a:r>
            <a:r>
              <a:rPr lang="sv-SE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Huzefa</a:t>
            </a:r>
            <a:r>
              <a:rPr lang="sv-SE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Winston, Carl C</a:t>
            </a:r>
          </a:p>
          <a:p>
            <a:r>
              <a:rPr lang="sv-SE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Grupp 3 (Niclas)</a:t>
            </a:r>
          </a:p>
          <a:p>
            <a:pPr lvl="1"/>
            <a:r>
              <a:rPr lang="sv-SE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Karl W, Olof, </a:t>
            </a:r>
            <a:r>
              <a:rPr lang="sv-SE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Essey</a:t>
            </a:r>
            <a:r>
              <a:rPr lang="sv-SE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Tim, Arvid Ö</a:t>
            </a:r>
          </a:p>
          <a:p>
            <a:r>
              <a:rPr lang="sv-SE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Grupp 4 (Jimmie)</a:t>
            </a:r>
          </a:p>
          <a:p>
            <a:pPr lvl="1"/>
            <a:r>
              <a:rPr lang="sv-SE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Oliver, Elliot, </a:t>
            </a:r>
            <a:r>
              <a:rPr lang="sv-SE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Milian</a:t>
            </a:r>
            <a:r>
              <a:rPr lang="sv-SE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Sigge, Malte</a:t>
            </a:r>
          </a:p>
          <a:p>
            <a:r>
              <a:rPr lang="sv-SE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Grupp 5 (Adel)</a:t>
            </a:r>
          </a:p>
          <a:p>
            <a:pPr lvl="1"/>
            <a:r>
              <a:rPr lang="sv-SE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Journas</a:t>
            </a:r>
            <a:r>
              <a:rPr lang="sv-SE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Harry, Nikola, Alexander</a:t>
            </a:r>
          </a:p>
          <a:p>
            <a:r>
              <a:rPr lang="sv-SE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Grupp 6 (Nina N)</a:t>
            </a:r>
          </a:p>
          <a:p>
            <a:pPr lvl="1"/>
            <a:r>
              <a:rPr lang="sv-SE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Arvid N, Jack, Elis, Edvin, Aaron</a:t>
            </a:r>
          </a:p>
        </p:txBody>
      </p:sp>
    </p:spTree>
    <p:extLst>
      <p:ext uri="{BB962C8B-B14F-4D97-AF65-F5344CB8AC3E}">
        <p14:creationId xmlns:p14="http://schemas.microsoft.com/office/powerpoint/2010/main" val="1781088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2878"/>
              <a:buFont typeface="Arial"/>
              <a:buNone/>
            </a:pPr>
            <a:r>
              <a:rPr lang="sv" sz="3011" dirty="0">
                <a:latin typeface="Times New Roman"/>
                <a:ea typeface="Times New Roman"/>
                <a:cs typeface="Times New Roman"/>
                <a:sym typeface="Times New Roman"/>
              </a:rPr>
              <a:t>Tillsättning av roller</a:t>
            </a:r>
            <a:endParaRPr sz="301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Roller att tillsätta:</a:t>
            </a:r>
            <a:endParaRPr sz="2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Lagledare</a:t>
            </a:r>
            <a:r>
              <a:rPr lang="sv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sv-SE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Jonny &amp; Johanna</a:t>
            </a:r>
            <a:endParaRPr sz="1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Tränare/gruppledare vid match: </a:t>
            </a:r>
            <a:r>
              <a:rPr lang="sv-SE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Hans, Jimmie, Niclas, Erik, Adel, Nina, Caroline</a:t>
            </a:r>
            <a:endParaRPr sz="1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Arenaansvarig</a:t>
            </a:r>
            <a:r>
              <a:rPr lang="sv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sv-SE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Totte</a:t>
            </a:r>
            <a:endParaRPr sz="1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Annonsansvarig</a:t>
            </a:r>
            <a:r>
              <a:rPr lang="sv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 -</a:t>
            </a:r>
            <a:endParaRPr dirty="0"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sv" sz="1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Skolcupsansvarig</a:t>
            </a:r>
            <a:r>
              <a:rPr lang="sv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sv-SE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Jessica &amp; Hans</a:t>
            </a:r>
            <a:endParaRPr sz="1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Materialansvarig</a:t>
            </a:r>
            <a:r>
              <a:rPr lang="sv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sv-SE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Thomas</a:t>
            </a:r>
            <a:endParaRPr sz="1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Lotteriansvarig</a:t>
            </a:r>
            <a:r>
              <a:rPr lang="sv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sv-SE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Caroline</a:t>
            </a:r>
            <a:endParaRPr sz="1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Matchvärdsansvarig</a:t>
            </a:r>
            <a:r>
              <a:rPr lang="sv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sv-SE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Therese</a:t>
            </a:r>
            <a:endParaRPr sz="1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Domaransvarig</a:t>
            </a:r>
            <a:r>
              <a:rPr lang="sv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sv-SE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Marielle &amp; Ingemar</a:t>
            </a: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-SE" sz="1800" b="1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Kafeteriaansvarig</a:t>
            </a:r>
            <a:r>
              <a:rPr lang="sv-SE" sz="1800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: Malin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sv" sz="3220">
                <a:latin typeface="Times New Roman"/>
                <a:ea typeface="Times New Roman"/>
                <a:cs typeface="Times New Roman"/>
                <a:sym typeface="Times New Roman"/>
              </a:rPr>
              <a:t>Jobb på arenan</a:t>
            </a:r>
            <a:endParaRPr sz="322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sv-SE" sz="2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Laget ansvarar för att dra över duk över planen. 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sv-SE" sz="2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Totte är ansvarig och informera vidare när det är dags att utföra arbetet.</a:t>
            </a:r>
            <a:endParaRPr sz="200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sv" sz="3211">
                <a:latin typeface="Times New Roman"/>
                <a:ea typeface="Times New Roman"/>
                <a:cs typeface="Times New Roman"/>
                <a:sym typeface="Times New Roman"/>
              </a:rPr>
              <a:t>Försäljning</a:t>
            </a:r>
            <a:endParaRPr sz="321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sv-SE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Kakförsäljning</a:t>
            </a:r>
            <a:r>
              <a:rPr lang="sv-SE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på frivillig basis (inget säljkrav).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sv-SE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Försäljningsansvarig: Malin A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sv-SE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När? Inför skolstart. 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sv-SE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sv-SE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Cesamhäften</a:t>
            </a:r>
            <a:r>
              <a:rPr lang="sv-SE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5 häften/barn. 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sv-SE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 info om försäljningar kommer framöver.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5D5F3F-5764-4CFC-BF78-76B50EB83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Övriga frågor/kommentarer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9972CB2-9181-4550-9BF4-24713C2885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Övergå till </a:t>
            </a:r>
            <a:r>
              <a:rPr lang="sv-S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WhatsApp</a:t>
            </a:r>
            <a:r>
              <a:rPr lang="sv-S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istället för </a:t>
            </a:r>
            <a:r>
              <a:rPr lang="sv-S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Supertext</a:t>
            </a:r>
            <a:r>
              <a:rPr lang="sv-S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v-S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Hjälps åt att påminna varandra om att vara matchvärd, matchvärd tillsätter linjedomare.</a:t>
            </a:r>
          </a:p>
          <a:p>
            <a:r>
              <a:rPr lang="sv-S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 behöver ett skåp i förrådet för väster och liknande.</a:t>
            </a:r>
          </a:p>
          <a:p>
            <a:r>
              <a:rPr lang="sv-S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 köper in väster för att färgkoordinera spelarna </a:t>
            </a:r>
            <a:r>
              <a:rPr lang="sv-S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. Lars/Nina beställer.</a:t>
            </a:r>
          </a:p>
          <a:p>
            <a:r>
              <a:rPr lang="sv-S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Samma matchtider som förra året.</a:t>
            </a:r>
          </a:p>
          <a:p>
            <a:endParaRPr lang="sv-S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v-S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1882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</TotalTime>
  <Words>406</Words>
  <Application>Microsoft Office PowerPoint</Application>
  <PresentationFormat>Bildspel på skärmen (16:9)</PresentationFormat>
  <Paragraphs>66</Paragraphs>
  <Slides>9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Wingdings</vt:lpstr>
      <vt:lpstr>Simple Light</vt:lpstr>
      <vt:lpstr>Föräldramöte</vt:lpstr>
      <vt:lpstr>Dagordning</vt:lpstr>
      <vt:lpstr>Info om säsongen</vt:lpstr>
      <vt:lpstr>Info om gruppindelning </vt:lpstr>
      <vt:lpstr>Gruppindelningar (huvudansvarig för gruppen vid match)</vt:lpstr>
      <vt:lpstr>Tillsättning av roller </vt:lpstr>
      <vt:lpstr>Jobb på arenan</vt:lpstr>
      <vt:lpstr>Försäljning</vt:lpstr>
      <vt:lpstr>Övriga frågor/kommentarer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</dc:title>
  <cp:lastModifiedBy>Hans Hoppman</cp:lastModifiedBy>
  <cp:revision>12</cp:revision>
  <dcterms:modified xsi:type="dcterms:W3CDTF">2023-05-09T11:55:33Z</dcterms:modified>
</cp:coreProperties>
</file>