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1" r:id="rId12"/>
    <p:sldId id="262" r:id="rId13"/>
    <p:sldId id="265" r:id="rId14"/>
    <p:sldId id="267" r:id="rId15"/>
    <p:sldId id="266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1E202-F789-45B7-BC4C-A366A227EFB1}" v="56" dt="2025-10-09T09:44:40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Sundvall" userId="f9697c21-56c8-4c02-9372-3902bad80d90" providerId="ADAL" clId="{79C1E202-F789-45B7-BC4C-A366A227EFB1}"/>
    <pc:docChg chg="undo custSel addSld delSld modSld">
      <pc:chgData name="Hans Sundvall" userId="f9697c21-56c8-4c02-9372-3902bad80d90" providerId="ADAL" clId="{79C1E202-F789-45B7-BC4C-A366A227EFB1}" dt="2025-10-09T09:48:42.597" v="1928" actId="20577"/>
      <pc:docMkLst>
        <pc:docMk/>
      </pc:docMkLst>
      <pc:sldChg chg="addSp modSp mod setBg">
        <pc:chgData name="Hans Sundvall" userId="f9697c21-56c8-4c02-9372-3902bad80d90" providerId="ADAL" clId="{79C1E202-F789-45B7-BC4C-A366A227EFB1}" dt="2025-10-09T09:38:28.509" v="1803" actId="26606"/>
        <pc:sldMkLst>
          <pc:docMk/>
          <pc:sldMk cId="1976976843" sldId="259"/>
        </pc:sldMkLst>
        <pc:spChg chg="mod">
          <ac:chgData name="Hans Sundvall" userId="f9697c21-56c8-4c02-9372-3902bad80d90" providerId="ADAL" clId="{79C1E202-F789-45B7-BC4C-A366A227EFB1}" dt="2025-10-09T09:38:28.509" v="1803" actId="26606"/>
          <ac:spMkLst>
            <pc:docMk/>
            <pc:sldMk cId="1976976843" sldId="259"/>
            <ac:spMk id="2" creationId="{4FF408D2-F80D-14AA-AD79-81B5D6A1F1BC}"/>
          </ac:spMkLst>
        </pc:spChg>
        <pc:spChg chg="mod">
          <ac:chgData name="Hans Sundvall" userId="f9697c21-56c8-4c02-9372-3902bad80d90" providerId="ADAL" clId="{79C1E202-F789-45B7-BC4C-A366A227EFB1}" dt="2025-10-09T09:38:28.509" v="1803" actId="26606"/>
          <ac:spMkLst>
            <pc:docMk/>
            <pc:sldMk cId="1976976843" sldId="259"/>
            <ac:spMk id="3" creationId="{5BC1D9C9-52BF-C0EB-3B34-B2CAF2B97169}"/>
          </ac:spMkLst>
        </pc:spChg>
        <pc:spChg chg="add">
          <ac:chgData name="Hans Sundvall" userId="f9697c21-56c8-4c02-9372-3902bad80d90" providerId="ADAL" clId="{79C1E202-F789-45B7-BC4C-A366A227EFB1}" dt="2025-10-09T09:38:28.509" v="1803" actId="26606"/>
          <ac:spMkLst>
            <pc:docMk/>
            <pc:sldMk cId="1976976843" sldId="259"/>
            <ac:spMk id="8" creationId="{D278ADA9-6383-4BDD-80D2-8899A402687B}"/>
          </ac:spMkLst>
        </pc:spChg>
        <pc:spChg chg="add">
          <ac:chgData name="Hans Sundvall" userId="f9697c21-56c8-4c02-9372-3902bad80d90" providerId="ADAL" clId="{79C1E202-F789-45B7-BC4C-A366A227EFB1}" dt="2025-10-09T09:38:28.509" v="1803" actId="26606"/>
          <ac:spMkLst>
            <pc:docMk/>
            <pc:sldMk cId="1976976843" sldId="259"/>
            <ac:spMk id="10" creationId="{484B7147-B0F6-40ED-B5A2-FF72BC8198B6}"/>
          </ac:spMkLst>
        </pc:spChg>
        <pc:spChg chg="add">
          <ac:chgData name="Hans Sundvall" userId="f9697c21-56c8-4c02-9372-3902bad80d90" providerId="ADAL" clId="{79C1E202-F789-45B7-BC4C-A366A227EFB1}" dt="2025-10-09T09:38:28.509" v="1803" actId="26606"/>
          <ac:spMkLst>
            <pc:docMk/>
            <pc:sldMk cId="1976976843" sldId="259"/>
            <ac:spMk id="12" creationId="{B36D2DE0-0628-4A9A-A59D-7BA8B5EB3022}"/>
          </ac:spMkLst>
        </pc:spChg>
        <pc:spChg chg="add">
          <ac:chgData name="Hans Sundvall" userId="f9697c21-56c8-4c02-9372-3902bad80d90" providerId="ADAL" clId="{79C1E202-F789-45B7-BC4C-A366A227EFB1}" dt="2025-10-09T09:38:28.509" v="1803" actId="26606"/>
          <ac:spMkLst>
            <pc:docMk/>
            <pc:sldMk cId="1976976843" sldId="259"/>
            <ac:spMk id="14" creationId="{48E405C9-94BE-41DA-928C-DEC9A8550E9F}"/>
          </ac:spMkLst>
        </pc:spChg>
        <pc:spChg chg="add">
          <ac:chgData name="Hans Sundvall" userId="f9697c21-56c8-4c02-9372-3902bad80d90" providerId="ADAL" clId="{79C1E202-F789-45B7-BC4C-A366A227EFB1}" dt="2025-10-09T09:38:28.509" v="1803" actId="26606"/>
          <ac:spMkLst>
            <pc:docMk/>
            <pc:sldMk cId="1976976843" sldId="259"/>
            <ac:spMk id="16" creationId="{D2091A72-D5BB-42AC-8FD3-F7747D90861E}"/>
          </ac:spMkLst>
        </pc:spChg>
        <pc:spChg chg="add">
          <ac:chgData name="Hans Sundvall" userId="f9697c21-56c8-4c02-9372-3902bad80d90" providerId="ADAL" clId="{79C1E202-F789-45B7-BC4C-A366A227EFB1}" dt="2025-10-09T09:38:28.509" v="1803" actId="26606"/>
          <ac:spMkLst>
            <pc:docMk/>
            <pc:sldMk cId="1976976843" sldId="259"/>
            <ac:spMk id="18" creationId="{6ED12BFC-A737-46AF-8411-481112D54B0C}"/>
          </ac:spMkLst>
        </pc:spChg>
      </pc:sldChg>
      <pc:sldChg chg="addSp delSp modSp mod setBg">
        <pc:chgData name="Hans Sundvall" userId="f9697c21-56c8-4c02-9372-3902bad80d90" providerId="ADAL" clId="{79C1E202-F789-45B7-BC4C-A366A227EFB1}" dt="2025-10-09T08:00:45.571" v="1391" actId="5793"/>
        <pc:sldMkLst>
          <pc:docMk/>
          <pc:sldMk cId="2010430756" sldId="260"/>
        </pc:sldMkLst>
        <pc:spChg chg="mod ord">
          <ac:chgData name="Hans Sundvall" userId="f9697c21-56c8-4c02-9372-3902bad80d90" providerId="ADAL" clId="{79C1E202-F789-45B7-BC4C-A366A227EFB1}" dt="2025-10-09T08:00:45.571" v="1391" actId="5793"/>
          <ac:spMkLst>
            <pc:docMk/>
            <pc:sldMk cId="2010430756" sldId="260"/>
            <ac:spMk id="4" creationId="{85F6983D-CE4C-DCF5-7456-D414054E1564}"/>
          </ac:spMkLst>
        </pc:spChg>
        <pc:spChg chg="add">
          <ac:chgData name="Hans Sundvall" userId="f9697c21-56c8-4c02-9372-3902bad80d90" providerId="ADAL" clId="{79C1E202-F789-45B7-BC4C-A366A227EFB1}" dt="2025-10-07T14:44:22.035" v="852" actId="26606"/>
          <ac:spMkLst>
            <pc:docMk/>
            <pc:sldMk cId="2010430756" sldId="260"/>
            <ac:spMk id="26" creationId="{7B831B6F-405A-4B47-B9BB-5CA88F285844}"/>
          </ac:spMkLst>
        </pc:spChg>
        <pc:spChg chg="add">
          <ac:chgData name="Hans Sundvall" userId="f9697c21-56c8-4c02-9372-3902bad80d90" providerId="ADAL" clId="{79C1E202-F789-45B7-BC4C-A366A227EFB1}" dt="2025-10-07T14:44:22.035" v="852" actId="26606"/>
          <ac:spMkLst>
            <pc:docMk/>
            <pc:sldMk cId="2010430756" sldId="260"/>
            <ac:spMk id="27" creationId="{15109354-9C5D-4F8C-B0E6-D1043C7BF20A}"/>
          </ac:spMkLst>
        </pc:spChg>
        <pc:spChg chg="add">
          <ac:chgData name="Hans Sundvall" userId="f9697c21-56c8-4c02-9372-3902bad80d90" providerId="ADAL" clId="{79C1E202-F789-45B7-BC4C-A366A227EFB1}" dt="2025-10-07T14:44:22.035" v="852" actId="26606"/>
          <ac:spMkLst>
            <pc:docMk/>
            <pc:sldMk cId="2010430756" sldId="260"/>
            <ac:spMk id="28" creationId="{49B530FE-A87D-41A0-A920-ADC6539EAA44}"/>
          </ac:spMkLst>
        </pc:spChg>
        <pc:picChg chg="mod">
          <ac:chgData name="Hans Sundvall" userId="f9697c21-56c8-4c02-9372-3902bad80d90" providerId="ADAL" clId="{79C1E202-F789-45B7-BC4C-A366A227EFB1}" dt="2025-10-07T14:44:22.035" v="852" actId="26606"/>
          <ac:picMkLst>
            <pc:docMk/>
            <pc:sldMk cId="2010430756" sldId="260"/>
            <ac:picMk id="6" creationId="{48BE20B5-1E0F-AAAF-613F-85BE901B8FB4}"/>
          </ac:picMkLst>
        </pc:picChg>
      </pc:sldChg>
      <pc:sldChg chg="del">
        <pc:chgData name="Hans Sundvall" userId="f9697c21-56c8-4c02-9372-3902bad80d90" providerId="ADAL" clId="{79C1E202-F789-45B7-BC4C-A366A227EFB1}" dt="2025-10-09T08:05:17.487" v="1686" actId="47"/>
        <pc:sldMkLst>
          <pc:docMk/>
          <pc:sldMk cId="224442687" sldId="263"/>
        </pc:sldMkLst>
      </pc:sldChg>
      <pc:sldChg chg="del">
        <pc:chgData name="Hans Sundvall" userId="f9697c21-56c8-4c02-9372-3902bad80d90" providerId="ADAL" clId="{79C1E202-F789-45B7-BC4C-A366A227EFB1}" dt="2025-10-09T08:05:20.457" v="1687" actId="47"/>
        <pc:sldMkLst>
          <pc:docMk/>
          <pc:sldMk cId="3053182651" sldId="264"/>
        </pc:sldMkLst>
      </pc:sldChg>
      <pc:sldChg chg="delSp del mod">
        <pc:chgData name="Hans Sundvall" userId="f9697c21-56c8-4c02-9372-3902bad80d90" providerId="ADAL" clId="{79C1E202-F789-45B7-BC4C-A366A227EFB1}" dt="2025-10-09T08:19:45.023" v="1722" actId="47"/>
        <pc:sldMkLst>
          <pc:docMk/>
          <pc:sldMk cId="1862876314" sldId="268"/>
        </pc:sldMkLst>
        <pc:picChg chg="del">
          <ac:chgData name="Hans Sundvall" userId="f9697c21-56c8-4c02-9372-3902bad80d90" providerId="ADAL" clId="{79C1E202-F789-45B7-BC4C-A366A227EFB1}" dt="2025-10-09T08:19:40.228" v="1721" actId="478"/>
          <ac:picMkLst>
            <pc:docMk/>
            <pc:sldMk cId="1862876314" sldId="268"/>
            <ac:picMk id="3" creationId="{5CF58ED5-EE63-E120-6CAC-77392EE994C4}"/>
          </ac:picMkLst>
        </pc:picChg>
      </pc:sldChg>
      <pc:sldChg chg="addSp modSp new mod modClrScheme chgLayout">
        <pc:chgData name="Hans Sundvall" userId="f9697c21-56c8-4c02-9372-3902bad80d90" providerId="ADAL" clId="{79C1E202-F789-45B7-BC4C-A366A227EFB1}" dt="2025-10-09T08:21:22.432" v="1789" actId="20577"/>
        <pc:sldMkLst>
          <pc:docMk/>
          <pc:sldMk cId="2698311478" sldId="269"/>
        </pc:sldMkLst>
        <pc:spChg chg="add mod ord">
          <ac:chgData name="Hans Sundvall" userId="f9697c21-56c8-4c02-9372-3902bad80d90" providerId="ADAL" clId="{79C1E202-F789-45B7-BC4C-A366A227EFB1}" dt="2025-10-09T08:01:27.125" v="1392" actId="700"/>
          <ac:spMkLst>
            <pc:docMk/>
            <pc:sldMk cId="2698311478" sldId="269"/>
            <ac:spMk id="2" creationId="{72CB90B8-E356-06FC-6D9C-2E71949B72BB}"/>
          </ac:spMkLst>
        </pc:spChg>
        <pc:spChg chg="add mod ord">
          <ac:chgData name="Hans Sundvall" userId="f9697c21-56c8-4c02-9372-3902bad80d90" providerId="ADAL" clId="{79C1E202-F789-45B7-BC4C-A366A227EFB1}" dt="2025-10-09T08:01:27.125" v="1392" actId="700"/>
          <ac:spMkLst>
            <pc:docMk/>
            <pc:sldMk cId="2698311478" sldId="269"/>
            <ac:spMk id="3" creationId="{4967B8BA-E57C-1A9E-6AE6-719549D4705B}"/>
          </ac:spMkLst>
        </pc:spChg>
        <pc:spChg chg="add mod ord">
          <ac:chgData name="Hans Sundvall" userId="f9697c21-56c8-4c02-9372-3902bad80d90" providerId="ADAL" clId="{79C1E202-F789-45B7-BC4C-A366A227EFB1}" dt="2025-10-09T08:21:22.432" v="1789" actId="20577"/>
          <ac:spMkLst>
            <pc:docMk/>
            <pc:sldMk cId="2698311478" sldId="269"/>
            <ac:spMk id="4" creationId="{2C50D6A7-B7B9-2FF9-2DDC-8C4573651045}"/>
          </ac:spMkLst>
        </pc:spChg>
      </pc:sldChg>
      <pc:sldChg chg="addSp delSp modSp new mod">
        <pc:chgData name="Hans Sundvall" userId="f9697c21-56c8-4c02-9372-3902bad80d90" providerId="ADAL" clId="{79C1E202-F789-45B7-BC4C-A366A227EFB1}" dt="2025-10-09T08:22:41.107" v="1791" actId="1076"/>
        <pc:sldMkLst>
          <pc:docMk/>
          <pc:sldMk cId="3251586329" sldId="270"/>
        </pc:sldMkLst>
        <pc:spChg chg="mod">
          <ac:chgData name="Hans Sundvall" userId="f9697c21-56c8-4c02-9372-3902bad80d90" providerId="ADAL" clId="{79C1E202-F789-45B7-BC4C-A366A227EFB1}" dt="2025-10-07T14:34:18.428" v="136" actId="20577"/>
          <ac:spMkLst>
            <pc:docMk/>
            <pc:sldMk cId="3251586329" sldId="270"/>
            <ac:spMk id="2" creationId="{F31740DB-8BB5-1CBB-75A2-9195CD6B7669}"/>
          </ac:spMkLst>
        </pc:spChg>
        <pc:spChg chg="mod">
          <ac:chgData name="Hans Sundvall" userId="f9697c21-56c8-4c02-9372-3902bad80d90" providerId="ADAL" clId="{79C1E202-F789-45B7-BC4C-A366A227EFB1}" dt="2025-10-09T07:56:24.091" v="1210" actId="113"/>
          <ac:spMkLst>
            <pc:docMk/>
            <pc:sldMk cId="3251586329" sldId="270"/>
            <ac:spMk id="3" creationId="{A092D190-A074-AE1B-8EBC-AE06CCD7119D}"/>
          </ac:spMkLst>
        </pc:spChg>
        <pc:spChg chg="add del">
          <ac:chgData name="Hans Sundvall" userId="f9697c21-56c8-4c02-9372-3902bad80d90" providerId="ADAL" clId="{79C1E202-F789-45B7-BC4C-A366A227EFB1}" dt="2025-10-09T08:08:59.212" v="1689"/>
          <ac:spMkLst>
            <pc:docMk/>
            <pc:sldMk cId="3251586329" sldId="270"/>
            <ac:spMk id="4" creationId="{33642679-D3A1-D4D2-76D6-08F9C91C5007}"/>
          </ac:spMkLst>
        </pc:spChg>
        <pc:spChg chg="add mod">
          <ac:chgData name="Hans Sundvall" userId="f9697c21-56c8-4c02-9372-3902bad80d90" providerId="ADAL" clId="{79C1E202-F789-45B7-BC4C-A366A227EFB1}" dt="2025-10-09T08:08:59.212" v="1689"/>
          <ac:spMkLst>
            <pc:docMk/>
            <pc:sldMk cId="3251586329" sldId="270"/>
            <ac:spMk id="5" creationId="{7764AD6C-D286-4620-B59D-76F0CF2E680E}"/>
          </ac:spMkLst>
        </pc:spChg>
        <pc:picChg chg="add mod">
          <ac:chgData name="Hans Sundvall" userId="f9697c21-56c8-4c02-9372-3902bad80d90" providerId="ADAL" clId="{79C1E202-F789-45B7-BC4C-A366A227EFB1}" dt="2025-10-09T08:09:35.375" v="1695" actId="14100"/>
          <ac:picMkLst>
            <pc:docMk/>
            <pc:sldMk cId="3251586329" sldId="270"/>
            <ac:picMk id="6" creationId="{AC2A6129-6C0E-67BC-2809-52B0A7BBF6F6}"/>
          </ac:picMkLst>
        </pc:picChg>
        <pc:picChg chg="add mod">
          <ac:chgData name="Hans Sundvall" userId="f9697c21-56c8-4c02-9372-3902bad80d90" providerId="ADAL" clId="{79C1E202-F789-45B7-BC4C-A366A227EFB1}" dt="2025-10-09T08:22:41.107" v="1791" actId="1076"/>
          <ac:picMkLst>
            <pc:docMk/>
            <pc:sldMk cId="3251586329" sldId="270"/>
            <ac:picMk id="7" creationId="{15189854-CD1D-C25F-419C-E80888E02BA7}"/>
          </ac:picMkLst>
        </pc:picChg>
      </pc:sldChg>
      <pc:sldChg chg="addSp modSp new mod">
        <pc:chgData name="Hans Sundvall" userId="f9697c21-56c8-4c02-9372-3902bad80d90" providerId="ADAL" clId="{79C1E202-F789-45B7-BC4C-A366A227EFB1}" dt="2025-10-09T09:46:16.415" v="1884" actId="27636"/>
        <pc:sldMkLst>
          <pc:docMk/>
          <pc:sldMk cId="3770955864" sldId="271"/>
        </pc:sldMkLst>
        <pc:spChg chg="mod">
          <ac:chgData name="Hans Sundvall" userId="f9697c21-56c8-4c02-9372-3902bad80d90" providerId="ADAL" clId="{79C1E202-F789-45B7-BC4C-A366A227EFB1}" dt="2025-10-07T14:35:03.043" v="211" actId="20577"/>
          <ac:spMkLst>
            <pc:docMk/>
            <pc:sldMk cId="3770955864" sldId="271"/>
            <ac:spMk id="2" creationId="{3D98FC75-E149-7E38-4F15-48F93B21053D}"/>
          </ac:spMkLst>
        </pc:spChg>
        <pc:spChg chg="mod">
          <ac:chgData name="Hans Sundvall" userId="f9697c21-56c8-4c02-9372-3902bad80d90" providerId="ADAL" clId="{79C1E202-F789-45B7-BC4C-A366A227EFB1}" dt="2025-10-09T09:46:16.415" v="1884" actId="27636"/>
          <ac:spMkLst>
            <pc:docMk/>
            <pc:sldMk cId="3770955864" sldId="271"/>
            <ac:spMk id="3" creationId="{2BA0351B-30BF-ABE2-C9F5-74AA65B3BC08}"/>
          </ac:spMkLst>
        </pc:spChg>
        <pc:spChg chg="mod">
          <ac:chgData name="Hans Sundvall" userId="f9697c21-56c8-4c02-9372-3902bad80d90" providerId="ADAL" clId="{79C1E202-F789-45B7-BC4C-A366A227EFB1}" dt="2025-10-09T09:44:40.982" v="1809" actId="1076"/>
          <ac:spMkLst>
            <pc:docMk/>
            <pc:sldMk cId="3770955864" sldId="271"/>
            <ac:spMk id="4" creationId="{2DDC3B96-49DD-D371-2F27-0B9BCE619174}"/>
          </ac:spMkLst>
        </pc:spChg>
        <pc:picChg chg="add mod">
          <ac:chgData name="Hans Sundvall" userId="f9697c21-56c8-4c02-9372-3902bad80d90" providerId="ADAL" clId="{79C1E202-F789-45B7-BC4C-A366A227EFB1}" dt="2025-10-09T09:44:40.982" v="1809" actId="1076"/>
          <ac:picMkLst>
            <pc:docMk/>
            <pc:sldMk cId="3770955864" sldId="271"/>
            <ac:picMk id="3074" creationId="{930465A8-DCDA-87C5-1ECB-9BE466943F3B}"/>
          </ac:picMkLst>
        </pc:picChg>
      </pc:sldChg>
      <pc:sldChg chg="new del">
        <pc:chgData name="Hans Sundvall" userId="f9697c21-56c8-4c02-9372-3902bad80d90" providerId="ADAL" clId="{79C1E202-F789-45B7-BC4C-A366A227EFB1}" dt="2025-10-07T14:34:54.045" v="196" actId="47"/>
        <pc:sldMkLst>
          <pc:docMk/>
          <pc:sldMk cId="1643809775" sldId="272"/>
        </pc:sldMkLst>
      </pc:sldChg>
      <pc:sldChg chg="modSp new mod">
        <pc:chgData name="Hans Sundvall" userId="f9697c21-56c8-4c02-9372-3902bad80d90" providerId="ADAL" clId="{79C1E202-F789-45B7-BC4C-A366A227EFB1}" dt="2025-10-09T09:48:42.597" v="1928" actId="20577"/>
        <pc:sldMkLst>
          <pc:docMk/>
          <pc:sldMk cId="2983900564" sldId="272"/>
        </pc:sldMkLst>
        <pc:spChg chg="mod">
          <ac:chgData name="Hans Sundvall" userId="f9697c21-56c8-4c02-9372-3902bad80d90" providerId="ADAL" clId="{79C1E202-F789-45B7-BC4C-A366A227EFB1}" dt="2025-10-07T14:36:20.420" v="393" actId="20577"/>
          <ac:spMkLst>
            <pc:docMk/>
            <pc:sldMk cId="2983900564" sldId="272"/>
            <ac:spMk id="2" creationId="{FA066777-A4E0-5C4A-9314-389BE9E6BC10}"/>
          </ac:spMkLst>
        </pc:spChg>
        <pc:spChg chg="mod">
          <ac:chgData name="Hans Sundvall" userId="f9697c21-56c8-4c02-9372-3902bad80d90" providerId="ADAL" clId="{79C1E202-F789-45B7-BC4C-A366A227EFB1}" dt="2025-10-09T09:48:42.597" v="1928" actId="20577"/>
          <ac:spMkLst>
            <pc:docMk/>
            <pc:sldMk cId="2983900564" sldId="272"/>
            <ac:spMk id="3" creationId="{B121F0EB-4114-5801-7073-52CC5D259F17}"/>
          </ac:spMkLst>
        </pc:spChg>
      </pc:sldChg>
      <pc:sldChg chg="addSp delSp modSp new mod">
        <pc:chgData name="Hans Sundvall" userId="f9697c21-56c8-4c02-9372-3902bad80d90" providerId="ADAL" clId="{79C1E202-F789-45B7-BC4C-A366A227EFB1}" dt="2025-10-09T09:36:40.714" v="1802" actId="14100"/>
        <pc:sldMkLst>
          <pc:docMk/>
          <pc:sldMk cId="1067204696" sldId="273"/>
        </pc:sldMkLst>
        <pc:spChg chg="mod">
          <ac:chgData name="Hans Sundvall" userId="f9697c21-56c8-4c02-9372-3902bad80d90" providerId="ADAL" clId="{79C1E202-F789-45B7-BC4C-A366A227EFB1}" dt="2025-10-07T14:37:15.560" v="431" actId="20577"/>
          <ac:spMkLst>
            <pc:docMk/>
            <pc:sldMk cId="1067204696" sldId="273"/>
            <ac:spMk id="2" creationId="{8C83C2F1-011A-1376-4796-19D3CC499483}"/>
          </ac:spMkLst>
        </pc:spChg>
        <pc:spChg chg="mod">
          <ac:chgData name="Hans Sundvall" userId="f9697c21-56c8-4c02-9372-3902bad80d90" providerId="ADAL" clId="{79C1E202-F789-45B7-BC4C-A366A227EFB1}" dt="2025-10-09T07:58:20.719" v="1262" actId="20577"/>
          <ac:spMkLst>
            <pc:docMk/>
            <pc:sldMk cId="1067204696" sldId="273"/>
            <ac:spMk id="4" creationId="{69BD3030-FAB9-54C4-A949-7B89796CEAF1}"/>
          </ac:spMkLst>
        </pc:spChg>
        <pc:graphicFrameChg chg="add mod">
          <ac:chgData name="Hans Sundvall" userId="f9697c21-56c8-4c02-9372-3902bad80d90" providerId="ADAL" clId="{79C1E202-F789-45B7-BC4C-A366A227EFB1}" dt="2025-10-09T07:58:58.158" v="1304" actId="20577"/>
          <ac:graphicFrameMkLst>
            <pc:docMk/>
            <pc:sldMk cId="1067204696" sldId="273"/>
            <ac:graphicFrameMk id="6" creationId="{9E427C49-441A-1F08-9737-6A58DAA3B5CA}"/>
          </ac:graphicFrameMkLst>
        </pc:graphicFrameChg>
        <pc:picChg chg="add mod">
          <ac:chgData name="Hans Sundvall" userId="f9697c21-56c8-4c02-9372-3902bad80d90" providerId="ADAL" clId="{79C1E202-F789-45B7-BC4C-A366A227EFB1}" dt="2025-10-09T09:36:40.714" v="1802" actId="14100"/>
          <ac:picMkLst>
            <pc:docMk/>
            <pc:sldMk cId="1067204696" sldId="273"/>
            <ac:picMk id="5" creationId="{B38332E9-B7DA-F5D4-ABF9-DCE61F389687}"/>
          </ac:picMkLst>
        </pc:picChg>
      </pc:sldChg>
      <pc:sldChg chg="addSp delSp modSp new mod">
        <pc:chgData name="Hans Sundvall" userId="f9697c21-56c8-4c02-9372-3902bad80d90" providerId="ADAL" clId="{79C1E202-F789-45B7-BC4C-A366A227EFB1}" dt="2025-10-09T08:18:35.295" v="1720" actId="26606"/>
        <pc:sldMkLst>
          <pc:docMk/>
          <pc:sldMk cId="2787452089" sldId="274"/>
        </pc:sldMkLst>
        <pc:spChg chg="mod">
          <ac:chgData name="Hans Sundvall" userId="f9697c21-56c8-4c02-9372-3902bad80d90" providerId="ADAL" clId="{79C1E202-F789-45B7-BC4C-A366A227EFB1}" dt="2025-10-07T14:39:22.968" v="628" actId="20577"/>
          <ac:spMkLst>
            <pc:docMk/>
            <pc:sldMk cId="2787452089" sldId="274"/>
            <ac:spMk id="2" creationId="{D2DBB3DE-D311-2537-CE80-7865C0C908A9}"/>
          </ac:spMkLst>
        </pc:spChg>
        <pc:spChg chg="del mod">
          <ac:chgData name="Hans Sundvall" userId="f9697c21-56c8-4c02-9372-3902bad80d90" providerId="ADAL" clId="{79C1E202-F789-45B7-BC4C-A366A227EFB1}" dt="2025-10-09T08:16:54.648" v="1705" actId="26606"/>
          <ac:spMkLst>
            <pc:docMk/>
            <pc:sldMk cId="2787452089" sldId="274"/>
            <ac:spMk id="3" creationId="{0BFBD040-3AC4-B82F-1620-5A870BC3B349}"/>
          </ac:spMkLst>
        </pc:spChg>
        <pc:spChg chg="mod">
          <ac:chgData name="Hans Sundvall" userId="f9697c21-56c8-4c02-9372-3902bad80d90" providerId="ADAL" clId="{79C1E202-F789-45B7-BC4C-A366A227EFB1}" dt="2025-10-09T08:17:38.568" v="1712" actId="20577"/>
          <ac:spMkLst>
            <pc:docMk/>
            <pc:sldMk cId="2787452089" sldId="274"/>
            <ac:spMk id="4" creationId="{CCF85B9E-0082-AD06-8DDB-D95D292EB71A}"/>
          </ac:spMkLst>
        </pc:spChg>
        <pc:graphicFrameChg chg="add mod modGraphic">
          <ac:chgData name="Hans Sundvall" userId="f9697c21-56c8-4c02-9372-3902bad80d90" providerId="ADAL" clId="{79C1E202-F789-45B7-BC4C-A366A227EFB1}" dt="2025-10-09T08:18:35.295" v="1720" actId="26606"/>
          <ac:graphicFrameMkLst>
            <pc:docMk/>
            <pc:sldMk cId="2787452089" sldId="274"/>
            <ac:graphicFrameMk id="7" creationId="{6CCAF65B-BCF6-A39E-330E-7B513CE5486F}"/>
          </ac:graphicFrameMkLst>
        </pc:graphicFrameChg>
        <pc:picChg chg="add mod">
          <ac:chgData name="Hans Sundvall" userId="f9697c21-56c8-4c02-9372-3902bad80d90" providerId="ADAL" clId="{79C1E202-F789-45B7-BC4C-A366A227EFB1}" dt="2025-10-09T08:16:29.149" v="1703" actId="14100"/>
          <ac:picMkLst>
            <pc:docMk/>
            <pc:sldMk cId="2787452089" sldId="274"/>
            <ac:picMk id="5" creationId="{273F4767-F653-4E45-3CB7-DCF4BCE7FB5B}"/>
          </ac:picMkLst>
        </pc:picChg>
      </pc:sldChg>
      <pc:sldChg chg="addSp delSp modSp new mod">
        <pc:chgData name="Hans Sundvall" userId="f9697c21-56c8-4c02-9372-3902bad80d90" providerId="ADAL" clId="{79C1E202-F789-45B7-BC4C-A366A227EFB1}" dt="2025-10-09T09:30:43.096" v="1795" actId="1076"/>
        <pc:sldMkLst>
          <pc:docMk/>
          <pc:sldMk cId="1582896738" sldId="275"/>
        </pc:sldMkLst>
        <pc:spChg chg="mod">
          <ac:chgData name="Hans Sundvall" userId="f9697c21-56c8-4c02-9372-3902bad80d90" providerId="ADAL" clId="{79C1E202-F789-45B7-BC4C-A366A227EFB1}" dt="2025-10-07T14:40:15.991" v="685" actId="20577"/>
          <ac:spMkLst>
            <pc:docMk/>
            <pc:sldMk cId="1582896738" sldId="275"/>
            <ac:spMk id="2" creationId="{3839DB59-4893-8BA0-BA67-338CE0E6C6D6}"/>
          </ac:spMkLst>
        </pc:spChg>
        <pc:graphicFrameChg chg="add">
          <ac:chgData name="Hans Sundvall" userId="f9697c21-56c8-4c02-9372-3902bad80d90" providerId="ADAL" clId="{79C1E202-F789-45B7-BC4C-A366A227EFB1}" dt="2025-10-07T14:42:24.381" v="838" actId="26606"/>
          <ac:graphicFrameMkLst>
            <pc:docMk/>
            <pc:sldMk cId="1582896738" sldId="275"/>
            <ac:graphicFrameMk id="6" creationId="{9833E720-4AFF-14E9-817F-32B04B11AC85}"/>
          </ac:graphicFrameMkLst>
        </pc:graphicFrameChg>
        <pc:picChg chg="add mod">
          <ac:chgData name="Hans Sundvall" userId="f9697c21-56c8-4c02-9372-3902bad80d90" providerId="ADAL" clId="{79C1E202-F789-45B7-BC4C-A366A227EFB1}" dt="2025-10-09T09:30:43.096" v="1795" actId="1076"/>
          <ac:picMkLst>
            <pc:docMk/>
            <pc:sldMk cId="1582896738" sldId="275"/>
            <ac:picMk id="5" creationId="{5518540B-15F8-CE67-844A-4392A8CC6909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7EB1E-AFC0-4067-B06E-E39066A5235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1774C-8143-41D7-A3EA-B15308C46AED}">
      <dgm:prSet/>
      <dgm:spPr/>
      <dgm:t>
        <a:bodyPr/>
        <a:lstStyle/>
        <a:p>
          <a:r>
            <a:rPr lang="en-US"/>
            <a:t>Måndag 18 – 19 (hall A+ B)</a:t>
          </a:r>
        </a:p>
      </dgm:t>
    </dgm:pt>
    <dgm:pt modelId="{1F4B7F09-18A5-4CF7-B7C5-714094EF2836}" type="parTrans" cxnId="{D23C985B-EF68-45AA-9B27-A59A3E3E188A}">
      <dgm:prSet/>
      <dgm:spPr/>
      <dgm:t>
        <a:bodyPr/>
        <a:lstStyle/>
        <a:p>
          <a:endParaRPr lang="en-US"/>
        </a:p>
      </dgm:t>
    </dgm:pt>
    <dgm:pt modelId="{B9F12269-2F53-4CFE-A6A6-3F319BAB5841}" type="sibTrans" cxnId="{D23C985B-EF68-45AA-9B27-A59A3E3E188A}">
      <dgm:prSet/>
      <dgm:spPr/>
      <dgm:t>
        <a:bodyPr/>
        <a:lstStyle/>
        <a:p>
          <a:endParaRPr lang="en-US"/>
        </a:p>
      </dgm:t>
    </dgm:pt>
    <dgm:pt modelId="{9AD7E018-6EE4-48BD-B9A6-426A634785D7}">
      <dgm:prSet/>
      <dgm:spPr/>
      <dgm:t>
        <a:bodyPr/>
        <a:lstStyle/>
        <a:p>
          <a:r>
            <a:rPr lang="en-US"/>
            <a:t>Tisdag 18 – 19 (hall C)</a:t>
          </a:r>
        </a:p>
      </dgm:t>
    </dgm:pt>
    <dgm:pt modelId="{F7F18B7D-743F-42D0-B2E8-A088CA918827}" type="parTrans" cxnId="{193FED29-45CA-4479-A6AF-9E59E03378AC}">
      <dgm:prSet/>
      <dgm:spPr/>
      <dgm:t>
        <a:bodyPr/>
        <a:lstStyle/>
        <a:p>
          <a:endParaRPr lang="en-US"/>
        </a:p>
      </dgm:t>
    </dgm:pt>
    <dgm:pt modelId="{3AEEDF62-D4C4-47E4-92BE-842945EDAFD2}" type="sibTrans" cxnId="{193FED29-45CA-4479-A6AF-9E59E03378AC}">
      <dgm:prSet/>
      <dgm:spPr/>
      <dgm:t>
        <a:bodyPr/>
        <a:lstStyle/>
        <a:p>
          <a:endParaRPr lang="en-US"/>
        </a:p>
      </dgm:t>
    </dgm:pt>
    <dgm:pt modelId="{4ABC1482-036D-4FB9-B615-C3263FA864D0}">
      <dgm:prSet/>
      <dgm:spPr/>
      <dgm:t>
        <a:bodyPr/>
        <a:lstStyle/>
        <a:p>
          <a:r>
            <a:rPr lang="en-US" dirty="0" err="1"/>
            <a:t>Torsdag</a:t>
          </a:r>
          <a:r>
            <a:rPr lang="en-US" dirty="0"/>
            <a:t> 18 – 19 (hall C)</a:t>
          </a:r>
        </a:p>
      </dgm:t>
    </dgm:pt>
    <dgm:pt modelId="{3D6667FA-C4BA-40F9-8D69-5C757D365898}" type="parTrans" cxnId="{0A7F2726-38A3-4095-8DB2-CA4C594C2C12}">
      <dgm:prSet/>
      <dgm:spPr/>
      <dgm:t>
        <a:bodyPr/>
        <a:lstStyle/>
        <a:p>
          <a:endParaRPr lang="en-US"/>
        </a:p>
      </dgm:t>
    </dgm:pt>
    <dgm:pt modelId="{8BE3659E-8AE3-4B12-9966-FA0ECCCA25F2}" type="sibTrans" cxnId="{0A7F2726-38A3-4095-8DB2-CA4C594C2C12}">
      <dgm:prSet/>
      <dgm:spPr/>
      <dgm:t>
        <a:bodyPr/>
        <a:lstStyle/>
        <a:p>
          <a:endParaRPr lang="en-US"/>
        </a:p>
      </dgm:t>
    </dgm:pt>
    <dgm:pt modelId="{D6438ADD-889D-4299-BEA0-F73432A92D58}">
      <dgm:prSet/>
      <dgm:spPr/>
      <dgm:t>
        <a:bodyPr/>
        <a:lstStyle/>
        <a:p>
          <a:r>
            <a:rPr lang="en-US" dirty="0"/>
            <a:t>Matcher – </a:t>
          </a:r>
          <a:r>
            <a:rPr lang="en-US" dirty="0" err="1"/>
            <a:t>tider</a:t>
          </a:r>
          <a:r>
            <a:rPr lang="en-US" dirty="0"/>
            <a:t> </a:t>
          </a:r>
          <a:r>
            <a:rPr lang="en-US" dirty="0" err="1"/>
            <a:t>varierar</a:t>
          </a:r>
          <a:r>
            <a:rPr lang="en-US" dirty="0"/>
            <a:t>. Se </a:t>
          </a:r>
          <a:r>
            <a:rPr lang="en-US" dirty="0" err="1"/>
            <a:t>kallelse</a:t>
          </a:r>
          <a:r>
            <a:rPr lang="en-US" dirty="0"/>
            <a:t> </a:t>
          </a:r>
          <a:r>
            <a:rPr lang="en-US" dirty="0" err="1"/>
            <a:t>gällande</a:t>
          </a:r>
          <a:r>
            <a:rPr lang="en-US" dirty="0"/>
            <a:t> </a:t>
          </a:r>
          <a:r>
            <a:rPr lang="en-US" dirty="0" err="1"/>
            <a:t>tid</a:t>
          </a:r>
          <a:r>
            <a:rPr lang="en-US" dirty="0"/>
            <a:t> och plats.</a:t>
          </a:r>
        </a:p>
      </dgm:t>
    </dgm:pt>
    <dgm:pt modelId="{54D4E2C9-EB1A-4A0F-9E87-8F723259321E}" type="parTrans" cxnId="{354D84E0-BB12-466C-80A5-B5EC9E4E440E}">
      <dgm:prSet/>
      <dgm:spPr/>
      <dgm:t>
        <a:bodyPr/>
        <a:lstStyle/>
        <a:p>
          <a:endParaRPr lang="en-US"/>
        </a:p>
      </dgm:t>
    </dgm:pt>
    <dgm:pt modelId="{81C04E4B-F340-44F0-9658-136CE2BD26DA}" type="sibTrans" cxnId="{354D84E0-BB12-466C-80A5-B5EC9E4E440E}">
      <dgm:prSet/>
      <dgm:spPr/>
      <dgm:t>
        <a:bodyPr/>
        <a:lstStyle/>
        <a:p>
          <a:endParaRPr lang="en-US"/>
        </a:p>
      </dgm:t>
    </dgm:pt>
    <dgm:pt modelId="{23D5BE6D-1FC8-4543-80E7-C67B5A21BABD}">
      <dgm:prSet/>
      <dgm:spPr/>
      <dgm:t>
        <a:bodyPr/>
        <a:lstStyle/>
        <a:p>
          <a:r>
            <a:rPr lang="en-US" dirty="0" err="1"/>
            <a:t>Normalt</a:t>
          </a:r>
          <a:r>
            <a:rPr lang="en-US" dirty="0"/>
            <a:t> </a:t>
          </a:r>
          <a:r>
            <a:rPr lang="en-US" dirty="0" err="1"/>
            <a:t>samling</a:t>
          </a:r>
          <a:r>
            <a:rPr lang="en-US" dirty="0"/>
            <a:t> 30 min </a:t>
          </a:r>
          <a:r>
            <a:rPr lang="en-US" dirty="0" err="1"/>
            <a:t>innan</a:t>
          </a:r>
          <a:r>
            <a:rPr lang="en-US" dirty="0"/>
            <a:t> </a:t>
          </a:r>
          <a:r>
            <a:rPr lang="en-US" dirty="0" err="1"/>
            <a:t>matchstart</a:t>
          </a:r>
          <a:endParaRPr lang="en-US" dirty="0"/>
        </a:p>
      </dgm:t>
    </dgm:pt>
    <dgm:pt modelId="{C3AC3A8E-541C-4B51-9D79-9CB4FF7F7106}" type="parTrans" cxnId="{CB46011E-82AA-428E-B16C-40A42254C0DA}">
      <dgm:prSet/>
      <dgm:spPr/>
      <dgm:t>
        <a:bodyPr/>
        <a:lstStyle/>
        <a:p>
          <a:endParaRPr lang="en-US"/>
        </a:p>
      </dgm:t>
    </dgm:pt>
    <dgm:pt modelId="{B1FA976C-A796-4E63-8E06-3E46B7F7A0ED}" type="sibTrans" cxnId="{CB46011E-82AA-428E-B16C-40A42254C0DA}">
      <dgm:prSet/>
      <dgm:spPr/>
      <dgm:t>
        <a:bodyPr/>
        <a:lstStyle/>
        <a:p>
          <a:endParaRPr lang="en-US"/>
        </a:p>
      </dgm:t>
    </dgm:pt>
    <dgm:pt modelId="{C3730C7F-472F-4E68-81E9-EAEE98F967E7}" type="pres">
      <dgm:prSet presAssocID="{31D7EB1E-AFC0-4067-B06E-E39066A52355}" presName="vert0" presStyleCnt="0">
        <dgm:presLayoutVars>
          <dgm:dir/>
          <dgm:animOne val="branch"/>
          <dgm:animLvl val="lvl"/>
        </dgm:presLayoutVars>
      </dgm:prSet>
      <dgm:spPr/>
    </dgm:pt>
    <dgm:pt modelId="{473D2D7D-5D05-4ECB-ABE1-C808E5AF5B49}" type="pres">
      <dgm:prSet presAssocID="{31D1774C-8143-41D7-A3EA-B15308C46AED}" presName="thickLine" presStyleLbl="alignNode1" presStyleIdx="0" presStyleCnt="5"/>
      <dgm:spPr/>
    </dgm:pt>
    <dgm:pt modelId="{3CB6C879-1ABD-492A-A388-2283BA00272C}" type="pres">
      <dgm:prSet presAssocID="{31D1774C-8143-41D7-A3EA-B15308C46AED}" presName="horz1" presStyleCnt="0"/>
      <dgm:spPr/>
    </dgm:pt>
    <dgm:pt modelId="{EE71B581-7485-4190-9F95-DBEA8DDEABEA}" type="pres">
      <dgm:prSet presAssocID="{31D1774C-8143-41D7-A3EA-B15308C46AED}" presName="tx1" presStyleLbl="revTx" presStyleIdx="0" presStyleCnt="5"/>
      <dgm:spPr/>
    </dgm:pt>
    <dgm:pt modelId="{BC7A7B61-8EC9-43DA-828D-BCE3F01E5D57}" type="pres">
      <dgm:prSet presAssocID="{31D1774C-8143-41D7-A3EA-B15308C46AED}" presName="vert1" presStyleCnt="0"/>
      <dgm:spPr/>
    </dgm:pt>
    <dgm:pt modelId="{336B9264-0974-4961-8396-3605B48D1E5B}" type="pres">
      <dgm:prSet presAssocID="{9AD7E018-6EE4-48BD-B9A6-426A634785D7}" presName="thickLine" presStyleLbl="alignNode1" presStyleIdx="1" presStyleCnt="5"/>
      <dgm:spPr/>
    </dgm:pt>
    <dgm:pt modelId="{0343D864-2390-4D31-8F0C-4F06F8099FF7}" type="pres">
      <dgm:prSet presAssocID="{9AD7E018-6EE4-48BD-B9A6-426A634785D7}" presName="horz1" presStyleCnt="0"/>
      <dgm:spPr/>
    </dgm:pt>
    <dgm:pt modelId="{E206383D-E811-406E-9CA1-D7AE8C51DD87}" type="pres">
      <dgm:prSet presAssocID="{9AD7E018-6EE4-48BD-B9A6-426A634785D7}" presName="tx1" presStyleLbl="revTx" presStyleIdx="1" presStyleCnt="5"/>
      <dgm:spPr/>
    </dgm:pt>
    <dgm:pt modelId="{55357EC1-CDE7-4015-8C26-B9068373B694}" type="pres">
      <dgm:prSet presAssocID="{9AD7E018-6EE4-48BD-B9A6-426A634785D7}" presName="vert1" presStyleCnt="0"/>
      <dgm:spPr/>
    </dgm:pt>
    <dgm:pt modelId="{76A63FA7-6EAC-442E-BD03-EA4F41E0DEFF}" type="pres">
      <dgm:prSet presAssocID="{4ABC1482-036D-4FB9-B615-C3263FA864D0}" presName="thickLine" presStyleLbl="alignNode1" presStyleIdx="2" presStyleCnt="5"/>
      <dgm:spPr/>
    </dgm:pt>
    <dgm:pt modelId="{5485ADEE-6B4E-499D-A3EC-ACA1B2DD4F9C}" type="pres">
      <dgm:prSet presAssocID="{4ABC1482-036D-4FB9-B615-C3263FA864D0}" presName="horz1" presStyleCnt="0"/>
      <dgm:spPr/>
    </dgm:pt>
    <dgm:pt modelId="{B68E4DF4-2240-4998-9BF2-290EE5DFE5C9}" type="pres">
      <dgm:prSet presAssocID="{4ABC1482-036D-4FB9-B615-C3263FA864D0}" presName="tx1" presStyleLbl="revTx" presStyleIdx="2" presStyleCnt="5"/>
      <dgm:spPr/>
    </dgm:pt>
    <dgm:pt modelId="{56C65E08-7D4B-465E-AA1F-52204554D92D}" type="pres">
      <dgm:prSet presAssocID="{4ABC1482-036D-4FB9-B615-C3263FA864D0}" presName="vert1" presStyleCnt="0"/>
      <dgm:spPr/>
    </dgm:pt>
    <dgm:pt modelId="{0A6D5061-D062-4DFD-B798-4B54CCAC75C5}" type="pres">
      <dgm:prSet presAssocID="{D6438ADD-889D-4299-BEA0-F73432A92D58}" presName="thickLine" presStyleLbl="alignNode1" presStyleIdx="3" presStyleCnt="5"/>
      <dgm:spPr/>
    </dgm:pt>
    <dgm:pt modelId="{B768E58F-557B-4BDF-ACA6-2915D798AA4A}" type="pres">
      <dgm:prSet presAssocID="{D6438ADD-889D-4299-BEA0-F73432A92D58}" presName="horz1" presStyleCnt="0"/>
      <dgm:spPr/>
    </dgm:pt>
    <dgm:pt modelId="{6EDDB9CB-3B5E-46EB-B6FE-12D986A19233}" type="pres">
      <dgm:prSet presAssocID="{D6438ADD-889D-4299-BEA0-F73432A92D58}" presName="tx1" presStyleLbl="revTx" presStyleIdx="3" presStyleCnt="5"/>
      <dgm:spPr/>
    </dgm:pt>
    <dgm:pt modelId="{AF80651E-CB16-4931-AB50-FAB4189B389A}" type="pres">
      <dgm:prSet presAssocID="{D6438ADD-889D-4299-BEA0-F73432A92D58}" presName="vert1" presStyleCnt="0"/>
      <dgm:spPr/>
    </dgm:pt>
    <dgm:pt modelId="{8E928A11-FF1D-47A9-859E-81807D9C44BB}" type="pres">
      <dgm:prSet presAssocID="{23D5BE6D-1FC8-4543-80E7-C67B5A21BABD}" presName="thickLine" presStyleLbl="alignNode1" presStyleIdx="4" presStyleCnt="5"/>
      <dgm:spPr/>
    </dgm:pt>
    <dgm:pt modelId="{2DE374FA-0ABF-4BD9-B688-13EF53B88788}" type="pres">
      <dgm:prSet presAssocID="{23D5BE6D-1FC8-4543-80E7-C67B5A21BABD}" presName="horz1" presStyleCnt="0"/>
      <dgm:spPr/>
    </dgm:pt>
    <dgm:pt modelId="{082285FA-E4D6-4E5D-AA5E-324EEE6E5A37}" type="pres">
      <dgm:prSet presAssocID="{23D5BE6D-1FC8-4543-80E7-C67B5A21BABD}" presName="tx1" presStyleLbl="revTx" presStyleIdx="4" presStyleCnt="5"/>
      <dgm:spPr/>
    </dgm:pt>
    <dgm:pt modelId="{CC0A5F7D-9D88-40B0-94E5-E95460F4B237}" type="pres">
      <dgm:prSet presAssocID="{23D5BE6D-1FC8-4543-80E7-C67B5A21BABD}" presName="vert1" presStyleCnt="0"/>
      <dgm:spPr/>
    </dgm:pt>
  </dgm:ptLst>
  <dgm:cxnLst>
    <dgm:cxn modelId="{C18FCF0F-7369-4CFC-BD9A-2DCECDF751B7}" type="presOf" srcId="{23D5BE6D-1FC8-4543-80E7-C67B5A21BABD}" destId="{082285FA-E4D6-4E5D-AA5E-324EEE6E5A37}" srcOrd="0" destOrd="0" presId="urn:microsoft.com/office/officeart/2008/layout/LinedList"/>
    <dgm:cxn modelId="{CB46011E-82AA-428E-B16C-40A42254C0DA}" srcId="{31D7EB1E-AFC0-4067-B06E-E39066A52355}" destId="{23D5BE6D-1FC8-4543-80E7-C67B5A21BABD}" srcOrd="4" destOrd="0" parTransId="{C3AC3A8E-541C-4B51-9D79-9CB4FF7F7106}" sibTransId="{B1FA976C-A796-4E63-8E06-3E46B7F7A0ED}"/>
    <dgm:cxn modelId="{0A7F2726-38A3-4095-8DB2-CA4C594C2C12}" srcId="{31D7EB1E-AFC0-4067-B06E-E39066A52355}" destId="{4ABC1482-036D-4FB9-B615-C3263FA864D0}" srcOrd="2" destOrd="0" parTransId="{3D6667FA-C4BA-40F9-8D69-5C757D365898}" sibTransId="{8BE3659E-8AE3-4B12-9966-FA0ECCCA25F2}"/>
    <dgm:cxn modelId="{193FED29-45CA-4479-A6AF-9E59E03378AC}" srcId="{31D7EB1E-AFC0-4067-B06E-E39066A52355}" destId="{9AD7E018-6EE4-48BD-B9A6-426A634785D7}" srcOrd="1" destOrd="0" parTransId="{F7F18B7D-743F-42D0-B2E8-A088CA918827}" sibTransId="{3AEEDF62-D4C4-47E4-92BE-842945EDAFD2}"/>
    <dgm:cxn modelId="{35E0013B-6021-4946-A8D3-94BF68FA33AB}" type="presOf" srcId="{D6438ADD-889D-4299-BEA0-F73432A92D58}" destId="{6EDDB9CB-3B5E-46EB-B6FE-12D986A19233}" srcOrd="0" destOrd="0" presId="urn:microsoft.com/office/officeart/2008/layout/LinedList"/>
    <dgm:cxn modelId="{D23C985B-EF68-45AA-9B27-A59A3E3E188A}" srcId="{31D7EB1E-AFC0-4067-B06E-E39066A52355}" destId="{31D1774C-8143-41D7-A3EA-B15308C46AED}" srcOrd="0" destOrd="0" parTransId="{1F4B7F09-18A5-4CF7-B7C5-714094EF2836}" sibTransId="{B9F12269-2F53-4CFE-A6A6-3F319BAB5841}"/>
    <dgm:cxn modelId="{38EB6973-1F31-4B6D-92C8-A38A6ED83281}" type="presOf" srcId="{31D1774C-8143-41D7-A3EA-B15308C46AED}" destId="{EE71B581-7485-4190-9F95-DBEA8DDEABEA}" srcOrd="0" destOrd="0" presId="urn:microsoft.com/office/officeart/2008/layout/LinedList"/>
    <dgm:cxn modelId="{0F1B0FAD-C59A-41E4-8DEF-59C1B07CDA9F}" type="presOf" srcId="{4ABC1482-036D-4FB9-B615-C3263FA864D0}" destId="{B68E4DF4-2240-4998-9BF2-290EE5DFE5C9}" srcOrd="0" destOrd="0" presId="urn:microsoft.com/office/officeart/2008/layout/LinedList"/>
    <dgm:cxn modelId="{2CEA82BB-7031-4AE9-A134-4E5FCE7EB251}" type="presOf" srcId="{9AD7E018-6EE4-48BD-B9A6-426A634785D7}" destId="{E206383D-E811-406E-9CA1-D7AE8C51DD87}" srcOrd="0" destOrd="0" presId="urn:microsoft.com/office/officeart/2008/layout/LinedList"/>
    <dgm:cxn modelId="{4A551BC7-6430-406B-AB49-9AA83ED4A7ED}" type="presOf" srcId="{31D7EB1E-AFC0-4067-B06E-E39066A52355}" destId="{C3730C7F-472F-4E68-81E9-EAEE98F967E7}" srcOrd="0" destOrd="0" presId="urn:microsoft.com/office/officeart/2008/layout/LinedList"/>
    <dgm:cxn modelId="{354D84E0-BB12-466C-80A5-B5EC9E4E440E}" srcId="{31D7EB1E-AFC0-4067-B06E-E39066A52355}" destId="{D6438ADD-889D-4299-BEA0-F73432A92D58}" srcOrd="3" destOrd="0" parTransId="{54D4E2C9-EB1A-4A0F-9E87-8F723259321E}" sibTransId="{81C04E4B-F340-44F0-9658-136CE2BD26DA}"/>
    <dgm:cxn modelId="{5BAC0AA9-7EBA-4C93-A553-B7CC1CCC14B9}" type="presParOf" srcId="{C3730C7F-472F-4E68-81E9-EAEE98F967E7}" destId="{473D2D7D-5D05-4ECB-ABE1-C808E5AF5B49}" srcOrd="0" destOrd="0" presId="urn:microsoft.com/office/officeart/2008/layout/LinedList"/>
    <dgm:cxn modelId="{C0DFF911-1C97-4E88-90CD-F7F0C477E590}" type="presParOf" srcId="{C3730C7F-472F-4E68-81E9-EAEE98F967E7}" destId="{3CB6C879-1ABD-492A-A388-2283BA00272C}" srcOrd="1" destOrd="0" presId="urn:microsoft.com/office/officeart/2008/layout/LinedList"/>
    <dgm:cxn modelId="{7CEAFF47-3966-48C0-8A7E-3F5D6F4B47DF}" type="presParOf" srcId="{3CB6C879-1ABD-492A-A388-2283BA00272C}" destId="{EE71B581-7485-4190-9F95-DBEA8DDEABEA}" srcOrd="0" destOrd="0" presId="urn:microsoft.com/office/officeart/2008/layout/LinedList"/>
    <dgm:cxn modelId="{F42E34D0-306F-47E8-8767-B7C9148C4D20}" type="presParOf" srcId="{3CB6C879-1ABD-492A-A388-2283BA00272C}" destId="{BC7A7B61-8EC9-43DA-828D-BCE3F01E5D57}" srcOrd="1" destOrd="0" presId="urn:microsoft.com/office/officeart/2008/layout/LinedList"/>
    <dgm:cxn modelId="{7832B486-C31B-446D-9477-32D8B8D00EED}" type="presParOf" srcId="{C3730C7F-472F-4E68-81E9-EAEE98F967E7}" destId="{336B9264-0974-4961-8396-3605B48D1E5B}" srcOrd="2" destOrd="0" presId="urn:microsoft.com/office/officeart/2008/layout/LinedList"/>
    <dgm:cxn modelId="{C46A4589-DC24-4C0C-8FEF-306C2CEB962C}" type="presParOf" srcId="{C3730C7F-472F-4E68-81E9-EAEE98F967E7}" destId="{0343D864-2390-4D31-8F0C-4F06F8099FF7}" srcOrd="3" destOrd="0" presId="urn:microsoft.com/office/officeart/2008/layout/LinedList"/>
    <dgm:cxn modelId="{9B5C1D7F-2547-49A0-A56D-D3D0EA055130}" type="presParOf" srcId="{0343D864-2390-4D31-8F0C-4F06F8099FF7}" destId="{E206383D-E811-406E-9CA1-D7AE8C51DD87}" srcOrd="0" destOrd="0" presId="urn:microsoft.com/office/officeart/2008/layout/LinedList"/>
    <dgm:cxn modelId="{4E5C0128-D964-4128-BF3B-601AE0A977F1}" type="presParOf" srcId="{0343D864-2390-4D31-8F0C-4F06F8099FF7}" destId="{55357EC1-CDE7-4015-8C26-B9068373B694}" srcOrd="1" destOrd="0" presId="urn:microsoft.com/office/officeart/2008/layout/LinedList"/>
    <dgm:cxn modelId="{961FD2B2-D002-4642-AD9A-C8DA4FFDE555}" type="presParOf" srcId="{C3730C7F-472F-4E68-81E9-EAEE98F967E7}" destId="{76A63FA7-6EAC-442E-BD03-EA4F41E0DEFF}" srcOrd="4" destOrd="0" presId="urn:microsoft.com/office/officeart/2008/layout/LinedList"/>
    <dgm:cxn modelId="{6CC0A023-10CC-4527-8DEC-ECD4B40A3D44}" type="presParOf" srcId="{C3730C7F-472F-4E68-81E9-EAEE98F967E7}" destId="{5485ADEE-6B4E-499D-A3EC-ACA1B2DD4F9C}" srcOrd="5" destOrd="0" presId="urn:microsoft.com/office/officeart/2008/layout/LinedList"/>
    <dgm:cxn modelId="{C0E51526-E6BC-4E5E-8D5A-27542CC9912E}" type="presParOf" srcId="{5485ADEE-6B4E-499D-A3EC-ACA1B2DD4F9C}" destId="{B68E4DF4-2240-4998-9BF2-290EE5DFE5C9}" srcOrd="0" destOrd="0" presId="urn:microsoft.com/office/officeart/2008/layout/LinedList"/>
    <dgm:cxn modelId="{92263888-9EB3-4D5E-A3CA-9EF121B880D3}" type="presParOf" srcId="{5485ADEE-6B4E-499D-A3EC-ACA1B2DD4F9C}" destId="{56C65E08-7D4B-465E-AA1F-52204554D92D}" srcOrd="1" destOrd="0" presId="urn:microsoft.com/office/officeart/2008/layout/LinedList"/>
    <dgm:cxn modelId="{CBB051F3-79C8-4C00-AFCF-C79612CCA41D}" type="presParOf" srcId="{C3730C7F-472F-4E68-81E9-EAEE98F967E7}" destId="{0A6D5061-D062-4DFD-B798-4B54CCAC75C5}" srcOrd="6" destOrd="0" presId="urn:microsoft.com/office/officeart/2008/layout/LinedList"/>
    <dgm:cxn modelId="{31EBD989-3F46-49CE-AB1C-29C74004EFF9}" type="presParOf" srcId="{C3730C7F-472F-4E68-81E9-EAEE98F967E7}" destId="{B768E58F-557B-4BDF-ACA6-2915D798AA4A}" srcOrd="7" destOrd="0" presId="urn:microsoft.com/office/officeart/2008/layout/LinedList"/>
    <dgm:cxn modelId="{A8EAF8F9-84C8-4D3F-8C7A-1991F6678E8D}" type="presParOf" srcId="{B768E58F-557B-4BDF-ACA6-2915D798AA4A}" destId="{6EDDB9CB-3B5E-46EB-B6FE-12D986A19233}" srcOrd="0" destOrd="0" presId="urn:microsoft.com/office/officeart/2008/layout/LinedList"/>
    <dgm:cxn modelId="{83221729-0E7C-402E-973A-EC66E21C52CF}" type="presParOf" srcId="{B768E58F-557B-4BDF-ACA6-2915D798AA4A}" destId="{AF80651E-CB16-4931-AB50-FAB4189B389A}" srcOrd="1" destOrd="0" presId="urn:microsoft.com/office/officeart/2008/layout/LinedList"/>
    <dgm:cxn modelId="{F6574843-FE8F-4B93-8EA8-7025FE6DFB42}" type="presParOf" srcId="{C3730C7F-472F-4E68-81E9-EAEE98F967E7}" destId="{8E928A11-FF1D-47A9-859E-81807D9C44BB}" srcOrd="8" destOrd="0" presId="urn:microsoft.com/office/officeart/2008/layout/LinedList"/>
    <dgm:cxn modelId="{1B302855-4D76-4C41-9901-9911DB6B87B3}" type="presParOf" srcId="{C3730C7F-472F-4E68-81E9-EAEE98F967E7}" destId="{2DE374FA-0ABF-4BD9-B688-13EF53B88788}" srcOrd="9" destOrd="0" presId="urn:microsoft.com/office/officeart/2008/layout/LinedList"/>
    <dgm:cxn modelId="{60C25961-B373-4125-8FB5-F733209EA1A3}" type="presParOf" srcId="{2DE374FA-0ABF-4BD9-B688-13EF53B88788}" destId="{082285FA-E4D6-4E5D-AA5E-324EEE6E5A37}" srcOrd="0" destOrd="0" presId="urn:microsoft.com/office/officeart/2008/layout/LinedList"/>
    <dgm:cxn modelId="{CE175756-6D17-4F5A-9609-35E51585DB4B}" type="presParOf" srcId="{2DE374FA-0ABF-4BD9-B688-13EF53B88788}" destId="{CC0A5F7D-9D88-40B0-94E5-E95460F4B2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BF5426-9795-4B8C-8D08-3EB0CDFE6E2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24FCCCD-F0BE-4E67-9BEC-A3E874BF076E}">
      <dgm:prSet/>
      <dgm:spPr/>
      <dgm:t>
        <a:bodyPr/>
        <a:lstStyle/>
        <a:p>
          <a:r>
            <a:rPr lang="en-US" dirty="0"/>
            <a:t>Cuper</a:t>
          </a:r>
        </a:p>
      </dgm:t>
    </dgm:pt>
    <dgm:pt modelId="{996F02EC-C828-4A79-9B8F-884ED8797497}" type="parTrans" cxnId="{274EA971-FE34-4A59-BEC0-238D66B136B6}">
      <dgm:prSet/>
      <dgm:spPr/>
      <dgm:t>
        <a:bodyPr/>
        <a:lstStyle/>
        <a:p>
          <a:endParaRPr lang="en-US"/>
        </a:p>
      </dgm:t>
    </dgm:pt>
    <dgm:pt modelId="{644D8C22-1212-44D0-ADA2-917BDE32C224}" type="sibTrans" cxnId="{274EA971-FE34-4A59-BEC0-238D66B136B6}">
      <dgm:prSet/>
      <dgm:spPr/>
      <dgm:t>
        <a:bodyPr/>
        <a:lstStyle/>
        <a:p>
          <a:endParaRPr lang="en-US"/>
        </a:p>
      </dgm:t>
    </dgm:pt>
    <dgm:pt modelId="{178E38D8-8CB4-4544-AFAB-7ED534BCB9AF}">
      <dgm:prSet/>
      <dgm:spPr/>
      <dgm:t>
        <a:bodyPr/>
        <a:lstStyle/>
        <a:p>
          <a:r>
            <a:rPr lang="en-US"/>
            <a:t>U-SM</a:t>
          </a:r>
        </a:p>
      </dgm:t>
    </dgm:pt>
    <dgm:pt modelId="{6146E7DB-A56E-4F11-8C0C-98DB665DD55B}" type="parTrans" cxnId="{C4D2270E-FF01-4E0E-8B26-B8194AEBA788}">
      <dgm:prSet/>
      <dgm:spPr/>
      <dgm:t>
        <a:bodyPr/>
        <a:lstStyle/>
        <a:p>
          <a:endParaRPr lang="en-US"/>
        </a:p>
      </dgm:t>
    </dgm:pt>
    <dgm:pt modelId="{EB1F00A5-E046-4B69-9948-2C25B779A0A2}" type="sibTrans" cxnId="{C4D2270E-FF01-4E0E-8B26-B8194AEBA788}">
      <dgm:prSet/>
      <dgm:spPr/>
      <dgm:t>
        <a:bodyPr/>
        <a:lstStyle/>
        <a:p>
          <a:endParaRPr lang="en-US"/>
        </a:p>
      </dgm:t>
    </dgm:pt>
    <dgm:pt modelId="{D59AE1C1-AF0C-49B7-A18F-51D137275669}">
      <dgm:prSet/>
      <dgm:spPr/>
      <dgm:t>
        <a:bodyPr/>
        <a:lstStyle/>
        <a:p>
          <a:r>
            <a:rPr lang="en-US" dirty="0" err="1"/>
            <a:t>Annat</a:t>
          </a:r>
          <a:r>
            <a:rPr lang="en-US" dirty="0"/>
            <a:t>?</a:t>
          </a:r>
        </a:p>
      </dgm:t>
    </dgm:pt>
    <dgm:pt modelId="{CCC1B470-010A-4EBB-A9AB-8FA35E128B20}" type="parTrans" cxnId="{37EF4948-8FB7-4271-9D48-D65BF8F00DF8}">
      <dgm:prSet/>
      <dgm:spPr/>
      <dgm:t>
        <a:bodyPr/>
        <a:lstStyle/>
        <a:p>
          <a:endParaRPr lang="en-US"/>
        </a:p>
      </dgm:t>
    </dgm:pt>
    <dgm:pt modelId="{644EC0FC-E31F-4C94-BB06-3F13D0D8EAE0}" type="sibTrans" cxnId="{37EF4948-8FB7-4271-9D48-D65BF8F00DF8}">
      <dgm:prSet/>
      <dgm:spPr/>
      <dgm:t>
        <a:bodyPr/>
        <a:lstStyle/>
        <a:p>
          <a:endParaRPr lang="en-US"/>
        </a:p>
      </dgm:t>
    </dgm:pt>
    <dgm:pt modelId="{628070D1-B6FF-4123-B6C7-C13A85F74728}" type="pres">
      <dgm:prSet presAssocID="{FDBF5426-9795-4B8C-8D08-3EB0CDFE6E2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9FC191-458F-48F0-BFEB-3745A6B673BB}" type="pres">
      <dgm:prSet presAssocID="{F24FCCCD-F0BE-4E67-9BEC-A3E874BF076E}" presName="root" presStyleCnt="0"/>
      <dgm:spPr/>
    </dgm:pt>
    <dgm:pt modelId="{D53D4946-061F-47A5-B57A-F8C6031FA22A}" type="pres">
      <dgm:prSet presAssocID="{F24FCCCD-F0BE-4E67-9BEC-A3E874BF076E}" presName="rootComposite" presStyleCnt="0"/>
      <dgm:spPr/>
    </dgm:pt>
    <dgm:pt modelId="{D053CCDE-7BDF-4B17-8D47-C2C5215D37A6}" type="pres">
      <dgm:prSet presAssocID="{F24FCCCD-F0BE-4E67-9BEC-A3E874BF076E}" presName="rootText" presStyleLbl="node1" presStyleIdx="0" presStyleCnt="3"/>
      <dgm:spPr/>
    </dgm:pt>
    <dgm:pt modelId="{19870404-8198-4F95-B8B2-F4BCFD09E4DC}" type="pres">
      <dgm:prSet presAssocID="{F24FCCCD-F0BE-4E67-9BEC-A3E874BF076E}" presName="rootConnector" presStyleLbl="node1" presStyleIdx="0" presStyleCnt="3"/>
      <dgm:spPr/>
    </dgm:pt>
    <dgm:pt modelId="{FD845DB0-C582-48A0-B626-74243AF4538F}" type="pres">
      <dgm:prSet presAssocID="{F24FCCCD-F0BE-4E67-9BEC-A3E874BF076E}" presName="childShape" presStyleCnt="0"/>
      <dgm:spPr/>
    </dgm:pt>
    <dgm:pt modelId="{A491083D-F1E8-4D0B-9178-3689A580D1E3}" type="pres">
      <dgm:prSet presAssocID="{178E38D8-8CB4-4544-AFAB-7ED534BCB9AF}" presName="root" presStyleCnt="0"/>
      <dgm:spPr/>
    </dgm:pt>
    <dgm:pt modelId="{9AB64A3B-35CA-45F0-89E8-3F5715C552AE}" type="pres">
      <dgm:prSet presAssocID="{178E38D8-8CB4-4544-AFAB-7ED534BCB9AF}" presName="rootComposite" presStyleCnt="0"/>
      <dgm:spPr/>
    </dgm:pt>
    <dgm:pt modelId="{8FD0A588-EB29-4B31-8526-848087117130}" type="pres">
      <dgm:prSet presAssocID="{178E38D8-8CB4-4544-AFAB-7ED534BCB9AF}" presName="rootText" presStyleLbl="node1" presStyleIdx="1" presStyleCnt="3"/>
      <dgm:spPr/>
    </dgm:pt>
    <dgm:pt modelId="{F1EDA06B-11C5-4A65-B296-45DB44574CE3}" type="pres">
      <dgm:prSet presAssocID="{178E38D8-8CB4-4544-AFAB-7ED534BCB9AF}" presName="rootConnector" presStyleLbl="node1" presStyleIdx="1" presStyleCnt="3"/>
      <dgm:spPr/>
    </dgm:pt>
    <dgm:pt modelId="{EE63345E-83A4-4D6D-937C-5B9E27D6E819}" type="pres">
      <dgm:prSet presAssocID="{178E38D8-8CB4-4544-AFAB-7ED534BCB9AF}" presName="childShape" presStyleCnt="0"/>
      <dgm:spPr/>
    </dgm:pt>
    <dgm:pt modelId="{85227312-97F4-46BC-AD53-93E3CBBB3679}" type="pres">
      <dgm:prSet presAssocID="{D59AE1C1-AF0C-49B7-A18F-51D137275669}" presName="root" presStyleCnt="0"/>
      <dgm:spPr/>
    </dgm:pt>
    <dgm:pt modelId="{EE02F5DE-09F2-45CD-9334-585D8A6F8725}" type="pres">
      <dgm:prSet presAssocID="{D59AE1C1-AF0C-49B7-A18F-51D137275669}" presName="rootComposite" presStyleCnt="0"/>
      <dgm:spPr/>
    </dgm:pt>
    <dgm:pt modelId="{BFBBB3A5-1F05-4162-9798-960A97BB2F48}" type="pres">
      <dgm:prSet presAssocID="{D59AE1C1-AF0C-49B7-A18F-51D137275669}" presName="rootText" presStyleLbl="node1" presStyleIdx="2" presStyleCnt="3"/>
      <dgm:spPr/>
    </dgm:pt>
    <dgm:pt modelId="{96421A90-469F-45FA-81C5-E970E29B72C5}" type="pres">
      <dgm:prSet presAssocID="{D59AE1C1-AF0C-49B7-A18F-51D137275669}" presName="rootConnector" presStyleLbl="node1" presStyleIdx="2" presStyleCnt="3"/>
      <dgm:spPr/>
    </dgm:pt>
    <dgm:pt modelId="{368A3ECF-8CF9-4DBF-BD55-AED887BC6D92}" type="pres">
      <dgm:prSet presAssocID="{D59AE1C1-AF0C-49B7-A18F-51D137275669}" presName="childShape" presStyleCnt="0"/>
      <dgm:spPr/>
    </dgm:pt>
  </dgm:ptLst>
  <dgm:cxnLst>
    <dgm:cxn modelId="{C4D2270E-FF01-4E0E-8B26-B8194AEBA788}" srcId="{FDBF5426-9795-4B8C-8D08-3EB0CDFE6E26}" destId="{178E38D8-8CB4-4544-AFAB-7ED534BCB9AF}" srcOrd="1" destOrd="0" parTransId="{6146E7DB-A56E-4F11-8C0C-98DB665DD55B}" sibTransId="{EB1F00A5-E046-4B69-9948-2C25B779A0A2}"/>
    <dgm:cxn modelId="{3107AE3B-3F1B-4D0D-A5AE-634A49B1AFF6}" type="presOf" srcId="{D59AE1C1-AF0C-49B7-A18F-51D137275669}" destId="{96421A90-469F-45FA-81C5-E970E29B72C5}" srcOrd="1" destOrd="0" presId="urn:microsoft.com/office/officeart/2005/8/layout/hierarchy3"/>
    <dgm:cxn modelId="{EF8CD33D-73FA-4E0D-817C-F8DA4F924950}" type="presOf" srcId="{178E38D8-8CB4-4544-AFAB-7ED534BCB9AF}" destId="{8FD0A588-EB29-4B31-8526-848087117130}" srcOrd="0" destOrd="0" presId="urn:microsoft.com/office/officeart/2005/8/layout/hierarchy3"/>
    <dgm:cxn modelId="{BDA9C443-51E9-41F5-B84E-3361B0E4326D}" type="presOf" srcId="{F24FCCCD-F0BE-4E67-9BEC-A3E874BF076E}" destId="{D053CCDE-7BDF-4B17-8D47-C2C5215D37A6}" srcOrd="0" destOrd="0" presId="urn:microsoft.com/office/officeart/2005/8/layout/hierarchy3"/>
    <dgm:cxn modelId="{024F4747-45AA-4988-80D2-4E36968AD7AA}" type="presOf" srcId="{FDBF5426-9795-4B8C-8D08-3EB0CDFE6E26}" destId="{628070D1-B6FF-4123-B6C7-C13A85F74728}" srcOrd="0" destOrd="0" presId="urn:microsoft.com/office/officeart/2005/8/layout/hierarchy3"/>
    <dgm:cxn modelId="{37EF4948-8FB7-4271-9D48-D65BF8F00DF8}" srcId="{FDBF5426-9795-4B8C-8D08-3EB0CDFE6E26}" destId="{D59AE1C1-AF0C-49B7-A18F-51D137275669}" srcOrd="2" destOrd="0" parTransId="{CCC1B470-010A-4EBB-A9AB-8FA35E128B20}" sibTransId="{644EC0FC-E31F-4C94-BB06-3F13D0D8EAE0}"/>
    <dgm:cxn modelId="{274EA971-FE34-4A59-BEC0-238D66B136B6}" srcId="{FDBF5426-9795-4B8C-8D08-3EB0CDFE6E26}" destId="{F24FCCCD-F0BE-4E67-9BEC-A3E874BF076E}" srcOrd="0" destOrd="0" parTransId="{996F02EC-C828-4A79-9B8F-884ED8797497}" sibTransId="{644D8C22-1212-44D0-ADA2-917BDE32C224}"/>
    <dgm:cxn modelId="{FF48DA8F-AA57-4A3F-96F3-5BBFA87D2CAE}" type="presOf" srcId="{F24FCCCD-F0BE-4E67-9BEC-A3E874BF076E}" destId="{19870404-8198-4F95-B8B2-F4BCFD09E4DC}" srcOrd="1" destOrd="0" presId="urn:microsoft.com/office/officeart/2005/8/layout/hierarchy3"/>
    <dgm:cxn modelId="{2B2DCB91-9A83-4F79-B439-ED1DF1F713F7}" type="presOf" srcId="{178E38D8-8CB4-4544-AFAB-7ED534BCB9AF}" destId="{F1EDA06B-11C5-4A65-B296-45DB44574CE3}" srcOrd="1" destOrd="0" presId="urn:microsoft.com/office/officeart/2005/8/layout/hierarchy3"/>
    <dgm:cxn modelId="{8F55E9BB-AD3E-456F-80A2-71A39E291FD6}" type="presOf" srcId="{D59AE1C1-AF0C-49B7-A18F-51D137275669}" destId="{BFBBB3A5-1F05-4162-9798-960A97BB2F48}" srcOrd="0" destOrd="0" presId="urn:microsoft.com/office/officeart/2005/8/layout/hierarchy3"/>
    <dgm:cxn modelId="{6EC4BF17-6F46-4A04-9997-950E86AA2249}" type="presParOf" srcId="{628070D1-B6FF-4123-B6C7-C13A85F74728}" destId="{DB9FC191-458F-48F0-BFEB-3745A6B673BB}" srcOrd="0" destOrd="0" presId="urn:microsoft.com/office/officeart/2005/8/layout/hierarchy3"/>
    <dgm:cxn modelId="{E50DB1DA-D407-4708-98FE-CF070CE1E1CE}" type="presParOf" srcId="{DB9FC191-458F-48F0-BFEB-3745A6B673BB}" destId="{D53D4946-061F-47A5-B57A-F8C6031FA22A}" srcOrd="0" destOrd="0" presId="urn:microsoft.com/office/officeart/2005/8/layout/hierarchy3"/>
    <dgm:cxn modelId="{0DB0ABAB-C3F9-4656-974C-D20B6A5F30CF}" type="presParOf" srcId="{D53D4946-061F-47A5-B57A-F8C6031FA22A}" destId="{D053CCDE-7BDF-4B17-8D47-C2C5215D37A6}" srcOrd="0" destOrd="0" presId="urn:microsoft.com/office/officeart/2005/8/layout/hierarchy3"/>
    <dgm:cxn modelId="{5650CE3B-B8CE-4496-A27E-20323F9C816A}" type="presParOf" srcId="{D53D4946-061F-47A5-B57A-F8C6031FA22A}" destId="{19870404-8198-4F95-B8B2-F4BCFD09E4DC}" srcOrd="1" destOrd="0" presId="urn:microsoft.com/office/officeart/2005/8/layout/hierarchy3"/>
    <dgm:cxn modelId="{C9C510AC-63BF-4250-B26E-4BE61A4FF9ED}" type="presParOf" srcId="{DB9FC191-458F-48F0-BFEB-3745A6B673BB}" destId="{FD845DB0-C582-48A0-B626-74243AF4538F}" srcOrd="1" destOrd="0" presId="urn:microsoft.com/office/officeart/2005/8/layout/hierarchy3"/>
    <dgm:cxn modelId="{EC34EF80-49C0-4E4B-8534-9C40407B5733}" type="presParOf" srcId="{628070D1-B6FF-4123-B6C7-C13A85F74728}" destId="{A491083D-F1E8-4D0B-9178-3689A580D1E3}" srcOrd="1" destOrd="0" presId="urn:microsoft.com/office/officeart/2005/8/layout/hierarchy3"/>
    <dgm:cxn modelId="{02482C3B-1AD2-44AA-B436-2B29C40F30C3}" type="presParOf" srcId="{A491083D-F1E8-4D0B-9178-3689A580D1E3}" destId="{9AB64A3B-35CA-45F0-89E8-3F5715C552AE}" srcOrd="0" destOrd="0" presId="urn:microsoft.com/office/officeart/2005/8/layout/hierarchy3"/>
    <dgm:cxn modelId="{FB93E4F2-A44B-4953-A7E1-AD233B043DBA}" type="presParOf" srcId="{9AB64A3B-35CA-45F0-89E8-3F5715C552AE}" destId="{8FD0A588-EB29-4B31-8526-848087117130}" srcOrd="0" destOrd="0" presId="urn:microsoft.com/office/officeart/2005/8/layout/hierarchy3"/>
    <dgm:cxn modelId="{FED4824B-3598-4764-8DEE-8D91014B18A5}" type="presParOf" srcId="{9AB64A3B-35CA-45F0-89E8-3F5715C552AE}" destId="{F1EDA06B-11C5-4A65-B296-45DB44574CE3}" srcOrd="1" destOrd="0" presId="urn:microsoft.com/office/officeart/2005/8/layout/hierarchy3"/>
    <dgm:cxn modelId="{9C008E6D-347D-43AE-88E4-BDBF6CFBD17C}" type="presParOf" srcId="{A491083D-F1E8-4D0B-9178-3689A580D1E3}" destId="{EE63345E-83A4-4D6D-937C-5B9E27D6E819}" srcOrd="1" destOrd="0" presId="urn:microsoft.com/office/officeart/2005/8/layout/hierarchy3"/>
    <dgm:cxn modelId="{C9378EBD-3A6C-4664-8F7A-BE77DADB0799}" type="presParOf" srcId="{628070D1-B6FF-4123-B6C7-C13A85F74728}" destId="{85227312-97F4-46BC-AD53-93E3CBBB3679}" srcOrd="2" destOrd="0" presId="urn:microsoft.com/office/officeart/2005/8/layout/hierarchy3"/>
    <dgm:cxn modelId="{11D4B227-E4FD-419F-BBCE-5E7BEEE0E015}" type="presParOf" srcId="{85227312-97F4-46BC-AD53-93E3CBBB3679}" destId="{EE02F5DE-09F2-45CD-9334-585D8A6F8725}" srcOrd="0" destOrd="0" presId="urn:microsoft.com/office/officeart/2005/8/layout/hierarchy3"/>
    <dgm:cxn modelId="{9689C96B-0347-439C-805F-808DC7733E0C}" type="presParOf" srcId="{EE02F5DE-09F2-45CD-9334-585D8A6F8725}" destId="{BFBBB3A5-1F05-4162-9798-960A97BB2F48}" srcOrd="0" destOrd="0" presId="urn:microsoft.com/office/officeart/2005/8/layout/hierarchy3"/>
    <dgm:cxn modelId="{CAE16DD5-AF51-4E64-867B-226DA810DAFE}" type="presParOf" srcId="{EE02F5DE-09F2-45CD-9334-585D8A6F8725}" destId="{96421A90-469F-45FA-81C5-E970E29B72C5}" srcOrd="1" destOrd="0" presId="urn:microsoft.com/office/officeart/2005/8/layout/hierarchy3"/>
    <dgm:cxn modelId="{6E5F2FA0-7ACB-43A2-A4A9-95C5F833310C}" type="presParOf" srcId="{85227312-97F4-46BC-AD53-93E3CBBB3679}" destId="{368A3ECF-8CF9-4DBF-BD55-AED887BC6D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47999F-B458-44E4-91E5-183B2833AD7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B521EC-6122-4766-9108-4FED2CA8F2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Annat som stärker gemenskap i laget</a:t>
          </a:r>
        </a:p>
      </dgm:t>
    </dgm:pt>
    <dgm:pt modelId="{1F2741A4-C651-4E4D-A353-D561AEBE7154}" type="parTrans" cxnId="{7CF8CCDD-23FF-4AB8-88CE-94F66B38C694}">
      <dgm:prSet/>
      <dgm:spPr/>
      <dgm:t>
        <a:bodyPr/>
        <a:lstStyle/>
        <a:p>
          <a:endParaRPr lang="en-US"/>
        </a:p>
      </dgm:t>
    </dgm:pt>
    <dgm:pt modelId="{514C0CFE-4697-4DC6-B0AB-1B1A693FBDE6}" type="sibTrans" cxnId="{7CF8CCDD-23FF-4AB8-88CE-94F66B38C694}">
      <dgm:prSet/>
      <dgm:spPr/>
      <dgm:t>
        <a:bodyPr/>
        <a:lstStyle/>
        <a:p>
          <a:endParaRPr lang="en-US"/>
        </a:p>
      </dgm:t>
    </dgm:pt>
    <dgm:pt modelId="{AD0B24CC-B1D8-4570-80FA-4AD6C2042D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Positiv attityd</a:t>
          </a:r>
        </a:p>
      </dgm:t>
    </dgm:pt>
    <dgm:pt modelId="{326CE9D4-E4FF-4A03-A67C-0104693BBC7F}" type="parTrans" cxnId="{BDF42616-D081-427F-A449-25DDE95D6B95}">
      <dgm:prSet/>
      <dgm:spPr/>
      <dgm:t>
        <a:bodyPr/>
        <a:lstStyle/>
        <a:p>
          <a:endParaRPr lang="en-US"/>
        </a:p>
      </dgm:t>
    </dgm:pt>
    <dgm:pt modelId="{8082C742-AFF3-4AF9-8CF5-20A169CDF0AC}" type="sibTrans" cxnId="{BDF42616-D081-427F-A449-25DDE95D6B95}">
      <dgm:prSet/>
      <dgm:spPr/>
      <dgm:t>
        <a:bodyPr/>
        <a:lstStyle/>
        <a:p>
          <a:endParaRPr lang="en-US"/>
        </a:p>
      </dgm:t>
    </dgm:pt>
    <dgm:pt modelId="{CC8B8083-C637-4955-B33D-FC58BD35E0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Spelarnas egna regler kring beteenden på/utanför plan</a:t>
          </a:r>
        </a:p>
      </dgm:t>
    </dgm:pt>
    <dgm:pt modelId="{D26E76A2-62A9-4BFD-B52D-C8A368429ABA}" type="parTrans" cxnId="{D8C97602-535B-481C-8B60-896A1011D891}">
      <dgm:prSet/>
      <dgm:spPr/>
      <dgm:t>
        <a:bodyPr/>
        <a:lstStyle/>
        <a:p>
          <a:endParaRPr lang="en-US"/>
        </a:p>
      </dgm:t>
    </dgm:pt>
    <dgm:pt modelId="{AFA455C6-3A7E-4DAD-9CED-6E22C6C81115}" type="sibTrans" cxnId="{D8C97602-535B-481C-8B60-896A1011D891}">
      <dgm:prSet/>
      <dgm:spPr/>
      <dgm:t>
        <a:bodyPr/>
        <a:lstStyle/>
        <a:p>
          <a:endParaRPr lang="en-US"/>
        </a:p>
      </dgm:t>
    </dgm:pt>
    <dgm:pt modelId="{33CB9F0D-BF30-4366-8E58-59BD87990F5F}" type="pres">
      <dgm:prSet presAssocID="{5447999F-B458-44E4-91E5-183B2833AD72}" presName="root" presStyleCnt="0">
        <dgm:presLayoutVars>
          <dgm:dir/>
          <dgm:resizeHandles val="exact"/>
        </dgm:presLayoutVars>
      </dgm:prSet>
      <dgm:spPr/>
    </dgm:pt>
    <dgm:pt modelId="{F6E03893-4120-4F32-A32A-764121B3FC48}" type="pres">
      <dgm:prSet presAssocID="{B2B521EC-6122-4766-9108-4FED2CA8F23E}" presName="compNode" presStyleCnt="0"/>
      <dgm:spPr/>
    </dgm:pt>
    <dgm:pt modelId="{5A235DF2-66B8-4FBB-BCF9-6500EA974395}" type="pres">
      <dgm:prSet presAssocID="{B2B521EC-6122-4766-9108-4FED2CA8F23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p"/>
        </a:ext>
      </dgm:extLst>
    </dgm:pt>
    <dgm:pt modelId="{15DAFD00-A630-4169-BB59-8827403BFEC2}" type="pres">
      <dgm:prSet presAssocID="{B2B521EC-6122-4766-9108-4FED2CA8F23E}" presName="spaceRect" presStyleCnt="0"/>
      <dgm:spPr/>
    </dgm:pt>
    <dgm:pt modelId="{07C0394F-8B77-4A68-8BB2-C8FAAF4DC8A0}" type="pres">
      <dgm:prSet presAssocID="{B2B521EC-6122-4766-9108-4FED2CA8F23E}" presName="textRect" presStyleLbl="revTx" presStyleIdx="0" presStyleCnt="3">
        <dgm:presLayoutVars>
          <dgm:chMax val="1"/>
          <dgm:chPref val="1"/>
        </dgm:presLayoutVars>
      </dgm:prSet>
      <dgm:spPr/>
    </dgm:pt>
    <dgm:pt modelId="{C25C8FA3-49E8-4EB5-AE6A-FD8FA19832EE}" type="pres">
      <dgm:prSet presAssocID="{514C0CFE-4697-4DC6-B0AB-1B1A693FBDE6}" presName="sibTrans" presStyleCnt="0"/>
      <dgm:spPr/>
    </dgm:pt>
    <dgm:pt modelId="{7FF9BDD5-C128-4D1D-8B47-31AB63AFEC3D}" type="pres">
      <dgm:prSet presAssocID="{AD0B24CC-B1D8-4570-80FA-4AD6C2042D09}" presName="compNode" presStyleCnt="0"/>
      <dgm:spPr/>
    </dgm:pt>
    <dgm:pt modelId="{BF980EF6-E524-48BF-9C3F-6A4EDAE9079D}" type="pres">
      <dgm:prSet presAssocID="{AD0B24CC-B1D8-4570-80FA-4AD6C2042D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F2817237-4FFA-4E34-B63A-A7B89342DCAC}" type="pres">
      <dgm:prSet presAssocID="{AD0B24CC-B1D8-4570-80FA-4AD6C2042D09}" presName="spaceRect" presStyleCnt="0"/>
      <dgm:spPr/>
    </dgm:pt>
    <dgm:pt modelId="{FE6BCFC0-2B46-4A66-B035-46621FFE2830}" type="pres">
      <dgm:prSet presAssocID="{AD0B24CC-B1D8-4570-80FA-4AD6C2042D09}" presName="textRect" presStyleLbl="revTx" presStyleIdx="1" presStyleCnt="3">
        <dgm:presLayoutVars>
          <dgm:chMax val="1"/>
          <dgm:chPref val="1"/>
        </dgm:presLayoutVars>
      </dgm:prSet>
      <dgm:spPr/>
    </dgm:pt>
    <dgm:pt modelId="{DFC12DF4-21A4-4A47-88D4-D3980252C621}" type="pres">
      <dgm:prSet presAssocID="{8082C742-AFF3-4AF9-8CF5-20A169CDF0AC}" presName="sibTrans" presStyleCnt="0"/>
      <dgm:spPr/>
    </dgm:pt>
    <dgm:pt modelId="{8B5DB184-6792-4550-BA40-7593E515680F}" type="pres">
      <dgm:prSet presAssocID="{CC8B8083-C637-4955-B33D-FC58BD35E0ED}" presName="compNode" presStyleCnt="0"/>
      <dgm:spPr/>
    </dgm:pt>
    <dgm:pt modelId="{9AC81520-AD20-4302-808D-4073E354034D}" type="pres">
      <dgm:prSet presAssocID="{CC8B8083-C637-4955-B33D-FC58BD35E0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048EAD4-C0A5-4FDA-A3FE-832B4BE76754}" type="pres">
      <dgm:prSet presAssocID="{CC8B8083-C637-4955-B33D-FC58BD35E0ED}" presName="spaceRect" presStyleCnt="0"/>
      <dgm:spPr/>
    </dgm:pt>
    <dgm:pt modelId="{4BF028F6-6478-4FC2-A8A3-68450816D418}" type="pres">
      <dgm:prSet presAssocID="{CC8B8083-C637-4955-B33D-FC58BD35E0E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8C97602-535B-481C-8B60-896A1011D891}" srcId="{5447999F-B458-44E4-91E5-183B2833AD72}" destId="{CC8B8083-C637-4955-B33D-FC58BD35E0ED}" srcOrd="2" destOrd="0" parTransId="{D26E76A2-62A9-4BFD-B52D-C8A368429ABA}" sibTransId="{AFA455C6-3A7E-4DAD-9CED-6E22C6C81115}"/>
    <dgm:cxn modelId="{BDF42616-D081-427F-A449-25DDE95D6B95}" srcId="{5447999F-B458-44E4-91E5-183B2833AD72}" destId="{AD0B24CC-B1D8-4570-80FA-4AD6C2042D09}" srcOrd="1" destOrd="0" parTransId="{326CE9D4-E4FF-4A03-A67C-0104693BBC7F}" sibTransId="{8082C742-AFF3-4AF9-8CF5-20A169CDF0AC}"/>
    <dgm:cxn modelId="{D0861131-DDF4-4420-864F-061CE7722B4F}" type="presOf" srcId="{CC8B8083-C637-4955-B33D-FC58BD35E0ED}" destId="{4BF028F6-6478-4FC2-A8A3-68450816D418}" srcOrd="0" destOrd="0" presId="urn:microsoft.com/office/officeart/2018/2/layout/IconLabelList"/>
    <dgm:cxn modelId="{66A43238-A9C2-4CF3-83C7-7BEC308A25ED}" type="presOf" srcId="{B2B521EC-6122-4766-9108-4FED2CA8F23E}" destId="{07C0394F-8B77-4A68-8BB2-C8FAAF4DC8A0}" srcOrd="0" destOrd="0" presId="urn:microsoft.com/office/officeart/2018/2/layout/IconLabelList"/>
    <dgm:cxn modelId="{0641A17F-EF09-45AB-8BD1-9D59F3975239}" type="presOf" srcId="{5447999F-B458-44E4-91E5-183B2833AD72}" destId="{33CB9F0D-BF30-4366-8E58-59BD87990F5F}" srcOrd="0" destOrd="0" presId="urn:microsoft.com/office/officeart/2018/2/layout/IconLabelList"/>
    <dgm:cxn modelId="{BF261EC8-5856-4AA1-8098-DC6BB0735C10}" type="presOf" srcId="{AD0B24CC-B1D8-4570-80FA-4AD6C2042D09}" destId="{FE6BCFC0-2B46-4A66-B035-46621FFE2830}" srcOrd="0" destOrd="0" presId="urn:microsoft.com/office/officeart/2018/2/layout/IconLabelList"/>
    <dgm:cxn modelId="{7CF8CCDD-23FF-4AB8-88CE-94F66B38C694}" srcId="{5447999F-B458-44E4-91E5-183B2833AD72}" destId="{B2B521EC-6122-4766-9108-4FED2CA8F23E}" srcOrd="0" destOrd="0" parTransId="{1F2741A4-C651-4E4D-A353-D561AEBE7154}" sibTransId="{514C0CFE-4697-4DC6-B0AB-1B1A693FBDE6}"/>
    <dgm:cxn modelId="{4752A6CB-3FCD-4E1F-B014-18C14C5BE96D}" type="presParOf" srcId="{33CB9F0D-BF30-4366-8E58-59BD87990F5F}" destId="{F6E03893-4120-4F32-A32A-764121B3FC48}" srcOrd="0" destOrd="0" presId="urn:microsoft.com/office/officeart/2018/2/layout/IconLabelList"/>
    <dgm:cxn modelId="{46ECFDB9-93A7-42A9-ACEB-0F55A906C689}" type="presParOf" srcId="{F6E03893-4120-4F32-A32A-764121B3FC48}" destId="{5A235DF2-66B8-4FBB-BCF9-6500EA974395}" srcOrd="0" destOrd="0" presId="urn:microsoft.com/office/officeart/2018/2/layout/IconLabelList"/>
    <dgm:cxn modelId="{4B6D1D09-0D10-4FDB-872A-F3F4121DD926}" type="presParOf" srcId="{F6E03893-4120-4F32-A32A-764121B3FC48}" destId="{15DAFD00-A630-4169-BB59-8827403BFEC2}" srcOrd="1" destOrd="0" presId="urn:microsoft.com/office/officeart/2018/2/layout/IconLabelList"/>
    <dgm:cxn modelId="{8828A498-54CD-48F7-94C8-B8A1B85E96B9}" type="presParOf" srcId="{F6E03893-4120-4F32-A32A-764121B3FC48}" destId="{07C0394F-8B77-4A68-8BB2-C8FAAF4DC8A0}" srcOrd="2" destOrd="0" presId="urn:microsoft.com/office/officeart/2018/2/layout/IconLabelList"/>
    <dgm:cxn modelId="{C4EF99F1-07D1-4C01-B3E6-E92E862A102F}" type="presParOf" srcId="{33CB9F0D-BF30-4366-8E58-59BD87990F5F}" destId="{C25C8FA3-49E8-4EB5-AE6A-FD8FA19832EE}" srcOrd="1" destOrd="0" presId="urn:microsoft.com/office/officeart/2018/2/layout/IconLabelList"/>
    <dgm:cxn modelId="{1E4969C3-5DC9-4891-B6FC-DE0EC59B9BC8}" type="presParOf" srcId="{33CB9F0D-BF30-4366-8E58-59BD87990F5F}" destId="{7FF9BDD5-C128-4D1D-8B47-31AB63AFEC3D}" srcOrd="2" destOrd="0" presId="urn:microsoft.com/office/officeart/2018/2/layout/IconLabelList"/>
    <dgm:cxn modelId="{10AD7934-30CD-469A-9B43-5B6B330198FB}" type="presParOf" srcId="{7FF9BDD5-C128-4D1D-8B47-31AB63AFEC3D}" destId="{BF980EF6-E524-48BF-9C3F-6A4EDAE9079D}" srcOrd="0" destOrd="0" presId="urn:microsoft.com/office/officeart/2018/2/layout/IconLabelList"/>
    <dgm:cxn modelId="{82F912F3-F912-4828-B42C-8F2FB90A6712}" type="presParOf" srcId="{7FF9BDD5-C128-4D1D-8B47-31AB63AFEC3D}" destId="{F2817237-4FFA-4E34-B63A-A7B89342DCAC}" srcOrd="1" destOrd="0" presId="urn:microsoft.com/office/officeart/2018/2/layout/IconLabelList"/>
    <dgm:cxn modelId="{2DE206F3-C365-4E4D-AB39-A4B8D8026037}" type="presParOf" srcId="{7FF9BDD5-C128-4D1D-8B47-31AB63AFEC3D}" destId="{FE6BCFC0-2B46-4A66-B035-46621FFE2830}" srcOrd="2" destOrd="0" presId="urn:microsoft.com/office/officeart/2018/2/layout/IconLabelList"/>
    <dgm:cxn modelId="{19945005-2AE1-4FFF-AB62-F8E7BCFB0A43}" type="presParOf" srcId="{33CB9F0D-BF30-4366-8E58-59BD87990F5F}" destId="{DFC12DF4-21A4-4A47-88D4-D3980252C621}" srcOrd="3" destOrd="0" presId="urn:microsoft.com/office/officeart/2018/2/layout/IconLabelList"/>
    <dgm:cxn modelId="{6EA303FA-6E07-4174-B086-CF8B62D5EFEC}" type="presParOf" srcId="{33CB9F0D-BF30-4366-8E58-59BD87990F5F}" destId="{8B5DB184-6792-4550-BA40-7593E515680F}" srcOrd="4" destOrd="0" presId="urn:microsoft.com/office/officeart/2018/2/layout/IconLabelList"/>
    <dgm:cxn modelId="{6F592DE8-C0AC-4E7F-B820-3B1959836F33}" type="presParOf" srcId="{8B5DB184-6792-4550-BA40-7593E515680F}" destId="{9AC81520-AD20-4302-808D-4073E354034D}" srcOrd="0" destOrd="0" presId="urn:microsoft.com/office/officeart/2018/2/layout/IconLabelList"/>
    <dgm:cxn modelId="{AF6F1D54-A912-4910-85DD-F8DC21CDE905}" type="presParOf" srcId="{8B5DB184-6792-4550-BA40-7593E515680F}" destId="{A048EAD4-C0A5-4FDA-A3FE-832B4BE76754}" srcOrd="1" destOrd="0" presId="urn:microsoft.com/office/officeart/2018/2/layout/IconLabelList"/>
    <dgm:cxn modelId="{1738BA3C-7CBD-4C40-85DA-67E0B516A040}" type="presParOf" srcId="{8B5DB184-6792-4550-BA40-7593E515680F}" destId="{4BF028F6-6478-4FC2-A8A3-68450816D41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D2D7D-5D05-4ECB-ABE1-C808E5AF5B49}">
      <dsp:nvSpPr>
        <dsp:cNvPr id="0" name=""/>
        <dsp:cNvSpPr/>
      </dsp:nvSpPr>
      <dsp:spPr>
        <a:xfrm>
          <a:off x="0" y="594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1B581-7485-4190-9F95-DBEA8DDEABEA}">
      <dsp:nvSpPr>
        <dsp:cNvPr id="0" name=""/>
        <dsp:cNvSpPr/>
      </dsp:nvSpPr>
      <dsp:spPr>
        <a:xfrm>
          <a:off x="0" y="594"/>
          <a:ext cx="6172199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Måndag 18 – 19 (hall A+ B)</a:t>
          </a:r>
        </a:p>
      </dsp:txBody>
      <dsp:txXfrm>
        <a:off x="0" y="594"/>
        <a:ext cx="6172199" cy="974487"/>
      </dsp:txXfrm>
    </dsp:sp>
    <dsp:sp modelId="{336B9264-0974-4961-8396-3605B48D1E5B}">
      <dsp:nvSpPr>
        <dsp:cNvPr id="0" name=""/>
        <dsp:cNvSpPr/>
      </dsp:nvSpPr>
      <dsp:spPr>
        <a:xfrm>
          <a:off x="0" y="975081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6383D-E811-406E-9CA1-D7AE8C51DD87}">
      <dsp:nvSpPr>
        <dsp:cNvPr id="0" name=""/>
        <dsp:cNvSpPr/>
      </dsp:nvSpPr>
      <dsp:spPr>
        <a:xfrm>
          <a:off x="0" y="975081"/>
          <a:ext cx="6172199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Tisdag 18 – 19 (hall C)</a:t>
          </a:r>
        </a:p>
      </dsp:txBody>
      <dsp:txXfrm>
        <a:off x="0" y="975081"/>
        <a:ext cx="6172199" cy="974487"/>
      </dsp:txXfrm>
    </dsp:sp>
    <dsp:sp modelId="{76A63FA7-6EAC-442E-BD03-EA4F41E0DEFF}">
      <dsp:nvSpPr>
        <dsp:cNvPr id="0" name=""/>
        <dsp:cNvSpPr/>
      </dsp:nvSpPr>
      <dsp:spPr>
        <a:xfrm>
          <a:off x="0" y="1949568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E4DF4-2240-4998-9BF2-290EE5DFE5C9}">
      <dsp:nvSpPr>
        <dsp:cNvPr id="0" name=""/>
        <dsp:cNvSpPr/>
      </dsp:nvSpPr>
      <dsp:spPr>
        <a:xfrm>
          <a:off x="0" y="1949568"/>
          <a:ext cx="6172199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Torsdag</a:t>
          </a:r>
          <a:r>
            <a:rPr lang="en-US" sz="2700" kern="1200" dirty="0"/>
            <a:t> 18 – 19 (hall C)</a:t>
          </a:r>
        </a:p>
      </dsp:txBody>
      <dsp:txXfrm>
        <a:off x="0" y="1949568"/>
        <a:ext cx="6172199" cy="974487"/>
      </dsp:txXfrm>
    </dsp:sp>
    <dsp:sp modelId="{0A6D5061-D062-4DFD-B798-4B54CCAC75C5}">
      <dsp:nvSpPr>
        <dsp:cNvPr id="0" name=""/>
        <dsp:cNvSpPr/>
      </dsp:nvSpPr>
      <dsp:spPr>
        <a:xfrm>
          <a:off x="0" y="2924056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DB9CB-3B5E-46EB-B6FE-12D986A19233}">
      <dsp:nvSpPr>
        <dsp:cNvPr id="0" name=""/>
        <dsp:cNvSpPr/>
      </dsp:nvSpPr>
      <dsp:spPr>
        <a:xfrm>
          <a:off x="0" y="2924056"/>
          <a:ext cx="6172199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Matcher – </a:t>
          </a:r>
          <a:r>
            <a:rPr lang="en-US" sz="2700" kern="1200" dirty="0" err="1"/>
            <a:t>tider</a:t>
          </a:r>
          <a:r>
            <a:rPr lang="en-US" sz="2700" kern="1200" dirty="0"/>
            <a:t> </a:t>
          </a:r>
          <a:r>
            <a:rPr lang="en-US" sz="2700" kern="1200" dirty="0" err="1"/>
            <a:t>varierar</a:t>
          </a:r>
          <a:r>
            <a:rPr lang="en-US" sz="2700" kern="1200" dirty="0"/>
            <a:t>. Se </a:t>
          </a:r>
          <a:r>
            <a:rPr lang="en-US" sz="2700" kern="1200" dirty="0" err="1"/>
            <a:t>kallelse</a:t>
          </a:r>
          <a:r>
            <a:rPr lang="en-US" sz="2700" kern="1200" dirty="0"/>
            <a:t> </a:t>
          </a:r>
          <a:r>
            <a:rPr lang="en-US" sz="2700" kern="1200" dirty="0" err="1"/>
            <a:t>gällande</a:t>
          </a:r>
          <a:r>
            <a:rPr lang="en-US" sz="2700" kern="1200" dirty="0"/>
            <a:t> </a:t>
          </a:r>
          <a:r>
            <a:rPr lang="en-US" sz="2700" kern="1200" dirty="0" err="1"/>
            <a:t>tid</a:t>
          </a:r>
          <a:r>
            <a:rPr lang="en-US" sz="2700" kern="1200" dirty="0"/>
            <a:t> och plats.</a:t>
          </a:r>
        </a:p>
      </dsp:txBody>
      <dsp:txXfrm>
        <a:off x="0" y="2924056"/>
        <a:ext cx="6172199" cy="974487"/>
      </dsp:txXfrm>
    </dsp:sp>
    <dsp:sp modelId="{8E928A11-FF1D-47A9-859E-81807D9C44BB}">
      <dsp:nvSpPr>
        <dsp:cNvPr id="0" name=""/>
        <dsp:cNvSpPr/>
      </dsp:nvSpPr>
      <dsp:spPr>
        <a:xfrm>
          <a:off x="0" y="3898543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285FA-E4D6-4E5D-AA5E-324EEE6E5A37}">
      <dsp:nvSpPr>
        <dsp:cNvPr id="0" name=""/>
        <dsp:cNvSpPr/>
      </dsp:nvSpPr>
      <dsp:spPr>
        <a:xfrm>
          <a:off x="0" y="3898543"/>
          <a:ext cx="6172199" cy="97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Normalt</a:t>
          </a:r>
          <a:r>
            <a:rPr lang="en-US" sz="2700" kern="1200" dirty="0"/>
            <a:t> </a:t>
          </a:r>
          <a:r>
            <a:rPr lang="en-US" sz="2700" kern="1200" dirty="0" err="1"/>
            <a:t>samling</a:t>
          </a:r>
          <a:r>
            <a:rPr lang="en-US" sz="2700" kern="1200" dirty="0"/>
            <a:t> 30 min </a:t>
          </a:r>
          <a:r>
            <a:rPr lang="en-US" sz="2700" kern="1200" dirty="0" err="1"/>
            <a:t>innan</a:t>
          </a:r>
          <a:r>
            <a:rPr lang="en-US" sz="2700" kern="1200" dirty="0"/>
            <a:t> </a:t>
          </a:r>
          <a:r>
            <a:rPr lang="en-US" sz="2700" kern="1200" dirty="0" err="1"/>
            <a:t>matchstart</a:t>
          </a:r>
          <a:endParaRPr lang="en-US" sz="2700" kern="1200" dirty="0"/>
        </a:p>
      </dsp:txBody>
      <dsp:txXfrm>
        <a:off x="0" y="3898543"/>
        <a:ext cx="6172199" cy="974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3CCDE-7BDF-4B17-8D47-C2C5215D37A6}">
      <dsp:nvSpPr>
        <dsp:cNvPr id="0" name=""/>
        <dsp:cNvSpPr/>
      </dsp:nvSpPr>
      <dsp:spPr>
        <a:xfrm>
          <a:off x="753" y="1996048"/>
          <a:ext cx="1763055" cy="88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Cuper</a:t>
          </a:r>
        </a:p>
      </dsp:txBody>
      <dsp:txXfrm>
        <a:off x="26572" y="2021867"/>
        <a:ext cx="1711417" cy="829889"/>
      </dsp:txXfrm>
    </dsp:sp>
    <dsp:sp modelId="{8FD0A588-EB29-4B31-8526-848087117130}">
      <dsp:nvSpPr>
        <dsp:cNvPr id="0" name=""/>
        <dsp:cNvSpPr/>
      </dsp:nvSpPr>
      <dsp:spPr>
        <a:xfrm>
          <a:off x="2204572" y="1996048"/>
          <a:ext cx="1763055" cy="88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U-SM</a:t>
          </a:r>
        </a:p>
      </dsp:txBody>
      <dsp:txXfrm>
        <a:off x="2230391" y="2021867"/>
        <a:ext cx="1711417" cy="829889"/>
      </dsp:txXfrm>
    </dsp:sp>
    <dsp:sp modelId="{BFBBB3A5-1F05-4162-9798-960A97BB2F48}">
      <dsp:nvSpPr>
        <dsp:cNvPr id="0" name=""/>
        <dsp:cNvSpPr/>
      </dsp:nvSpPr>
      <dsp:spPr>
        <a:xfrm>
          <a:off x="4408391" y="1996048"/>
          <a:ext cx="1763055" cy="881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Annat</a:t>
          </a:r>
          <a:r>
            <a:rPr lang="en-US" sz="4000" kern="1200" dirty="0"/>
            <a:t>?</a:t>
          </a:r>
        </a:p>
      </dsp:txBody>
      <dsp:txXfrm>
        <a:off x="4434210" y="2021867"/>
        <a:ext cx="1711417" cy="829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35DF2-66B8-4FBB-BCF9-6500EA974395}">
      <dsp:nvSpPr>
        <dsp:cNvPr id="0" name=""/>
        <dsp:cNvSpPr/>
      </dsp:nvSpPr>
      <dsp:spPr>
        <a:xfrm>
          <a:off x="566099" y="1525603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0394F-8B77-4A68-8BB2-C8FAAF4DC8A0}">
      <dsp:nvSpPr>
        <dsp:cNvPr id="0" name=""/>
        <dsp:cNvSpPr/>
      </dsp:nvSpPr>
      <dsp:spPr>
        <a:xfrm>
          <a:off x="71099" y="262802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Annat som stärker gemenskap i laget</a:t>
          </a:r>
        </a:p>
      </dsp:txBody>
      <dsp:txXfrm>
        <a:off x="71099" y="2628021"/>
        <a:ext cx="1800000" cy="720000"/>
      </dsp:txXfrm>
    </dsp:sp>
    <dsp:sp modelId="{BF980EF6-E524-48BF-9C3F-6A4EDAE9079D}">
      <dsp:nvSpPr>
        <dsp:cNvPr id="0" name=""/>
        <dsp:cNvSpPr/>
      </dsp:nvSpPr>
      <dsp:spPr>
        <a:xfrm>
          <a:off x="2681099" y="1525603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BCFC0-2B46-4A66-B035-46621FFE2830}">
      <dsp:nvSpPr>
        <dsp:cNvPr id="0" name=""/>
        <dsp:cNvSpPr/>
      </dsp:nvSpPr>
      <dsp:spPr>
        <a:xfrm>
          <a:off x="2186099" y="262802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Positiv attityd</a:t>
          </a:r>
        </a:p>
      </dsp:txBody>
      <dsp:txXfrm>
        <a:off x="2186099" y="2628021"/>
        <a:ext cx="1800000" cy="720000"/>
      </dsp:txXfrm>
    </dsp:sp>
    <dsp:sp modelId="{9AC81520-AD20-4302-808D-4073E354034D}">
      <dsp:nvSpPr>
        <dsp:cNvPr id="0" name=""/>
        <dsp:cNvSpPr/>
      </dsp:nvSpPr>
      <dsp:spPr>
        <a:xfrm>
          <a:off x="4796100" y="1525603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028F6-6478-4FC2-A8A3-68450816D418}">
      <dsp:nvSpPr>
        <dsp:cNvPr id="0" name=""/>
        <dsp:cNvSpPr/>
      </dsp:nvSpPr>
      <dsp:spPr>
        <a:xfrm>
          <a:off x="4301100" y="262802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Spelarnas egna regler kring beteenden på/utanför plan</a:t>
          </a:r>
        </a:p>
      </dsp:txBody>
      <dsp:txXfrm>
        <a:off x="4301100" y="2628021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C8FDE-D446-427E-AA41-8D2978DE4960}" type="datetimeFigureOut">
              <a:rPr lang="sv-SE" smtClean="0"/>
              <a:t>2025-10-07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E75E-803D-4174-BA3C-29780191A4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E75E-803D-4174-BA3C-29780191A4A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67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868CFA-147D-DBE3-5D36-9122453D4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6A359A3-5096-63DC-B600-09A4057DB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896FA8-8356-C68E-A26C-80C5D078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64E-1498-4BDF-B97F-7D3ECCEC1DD5}" type="datetimeFigureOut">
              <a:rPr lang="sv-SE" smtClean="0"/>
              <a:t>2025-10-07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81748A-412D-A586-A02C-94C538C5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E670CE-7538-32D7-3E8F-54070E0B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BD6B-56C5-47EF-9AA8-545FED5CAC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9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AA9A35-CE7C-95C9-F257-F14FB8E4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6FEC9EC-8B54-40AF-F812-E6916C158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55CDA9-8FC5-2A31-82D1-0472B37C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64E-1498-4BDF-B97F-7D3ECCEC1DD5}" type="datetimeFigureOut">
              <a:rPr lang="sv-SE" smtClean="0"/>
              <a:t>2025-10-07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0BD5C7-EC1A-7090-390D-0CAE5B5F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C1897A-E966-06A1-1005-92675BD00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BD6B-56C5-47EF-9AA8-545FED5CAC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105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03C1EEE-BC09-E973-6D3F-A0EDABF73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41890F4-44DC-A14C-2FE1-9F6B72EB3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07711F-DEAB-E674-023E-CC1EA2DA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64E-1498-4BDF-B97F-7D3ECCEC1DD5}" type="datetimeFigureOut">
              <a:rPr lang="sv-SE" smtClean="0"/>
              <a:t>2025-10-07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C771B-D028-E2FF-39A4-DC54884B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0D3021-91C6-3B5A-E8B0-DF71BD37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BD6B-56C5-47EF-9AA8-545FED5CAC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4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4D67B4-BDEC-6831-05B9-8A15C509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59989F-C168-BE68-3B1A-70E24A2B9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5770E2-7511-E76B-868F-FCBC85D73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64E-1498-4BDF-B97F-7D3ECCEC1DD5}" type="datetimeFigureOut">
              <a:rPr lang="sv-SE" smtClean="0"/>
              <a:t>2025-10-07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AADE19-8800-582C-3CD9-213379B7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A180C5-9D03-35AD-AB29-73A394B0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BD6B-56C5-47EF-9AA8-545FED5CAC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827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650467-50BE-EF47-A6F3-1297E746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9953E07-EEF4-FAA0-A5EC-6B3064B9E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FF0638F-C486-C2A9-5AFA-0EB71031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64E-1498-4BDF-B97F-7D3ECCEC1DD5}" type="datetimeFigureOut">
              <a:rPr lang="sv-SE" smtClean="0"/>
              <a:t>2025-10-07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F0008-0EEF-D2A3-0BC2-FA14DAEF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12E7AB3-1274-FC0E-443E-84289667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BD6B-56C5-47EF-9AA8-545FED5CAC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44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A19A4-1299-6AD9-B03E-570741B7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414E66-870D-B6A8-39EA-9E2333FC4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4119BDC-3A04-D133-995C-8ADFA225B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C6E7E04-3B53-511C-F544-47B5B0BE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64E-1498-4BDF-B97F-7D3ECCEC1DD5}" type="datetimeFigureOut">
              <a:rPr lang="sv-SE" smtClean="0"/>
              <a:t>2025-10-07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B1A8646-782E-6F59-74F2-DEF03A50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4183AF0-D854-3965-AA84-14650B92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BD6B-56C5-47EF-9AA8-545FED5CAC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6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31527F-0FAF-117D-76BB-471A4FFC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1D717-B7ED-7CC9-CF2D-E0EBAF196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7987F52-BF86-A16B-FF11-03AD8D696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EE4AE49-CABF-4D51-4E50-747ED4797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59A3773-92D5-E8D8-FD5D-E717816E2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527094A-0E22-D876-77E8-70B7727C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64E-1498-4BDF-B97F-7D3ECCEC1DD5}" type="datetimeFigureOut">
              <a:rPr lang="sv-SE" smtClean="0"/>
              <a:t>2025-10-07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90F08F3-FA08-CDBC-3E92-104968A0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560EC9F-96E3-6D14-AF17-0958DD17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BD6B-56C5-47EF-9AA8-545FED5CAC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52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E82952-5CA8-77BA-F159-5F3A454A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6B8D0D-0494-E92B-B88B-905DED2F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64E-1498-4BDF-B97F-7D3ECCEC1DD5}" type="datetimeFigureOut">
              <a:rPr lang="sv-SE" smtClean="0"/>
              <a:t>2025-10-07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07278D-7A12-B856-ED29-67A03C248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0BFC4BB-C096-2892-9D83-01C6709D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BD6B-56C5-47EF-9AA8-545FED5CAC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06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C826091-84E6-4ADE-9025-FB06325E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64E-1498-4BDF-B97F-7D3ECCEC1DD5}" type="datetimeFigureOut">
              <a:rPr lang="sv-SE" smtClean="0"/>
              <a:t>2025-10-07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7DB8E67-0175-AE12-65FF-59CF546C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1202E25-CA1C-5D39-D322-BEA97FE9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BD6B-56C5-47EF-9AA8-545FED5CAC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75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BA0047-D653-3786-0196-6B5AE16D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AC7184-1EDA-21ED-31AB-D627B7B8D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32C09B-FE14-20BA-2596-E3B0E17B8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86DCBD0-181A-B234-787E-DE7F2B79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64E-1498-4BDF-B97F-7D3ECCEC1DD5}" type="datetimeFigureOut">
              <a:rPr lang="sv-SE" smtClean="0"/>
              <a:t>2025-10-07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A30345-684F-23EB-73E6-611A84E4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EC8CCE1-9DF8-2335-9880-2F0B5606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BD6B-56C5-47EF-9AA8-545FED5CAC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235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5CFDF5-8023-8177-955B-C6254444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3B712-1157-7E96-BFB6-C1CB717CB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3F6FB5-D6F6-B712-5C24-22D0FD9A7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D86B864-393C-E0FB-71E4-C4C343B1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264E-1498-4BDF-B97F-7D3ECCEC1DD5}" type="datetimeFigureOut">
              <a:rPr lang="sv-SE" smtClean="0"/>
              <a:t>2025-10-07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B00E48-EF26-5094-0343-D4F0913B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19B657-0EC2-4FB1-29B1-2D084C2A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BD6B-56C5-47EF-9AA8-545FED5CAC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006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8E6C559-E4D1-B774-A03D-2371400A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2FBAF0-C16B-495F-CF0F-19DBE2A21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47242F-2C8D-C77F-823C-1EF41AD96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D3264E-1498-4BDF-B97F-7D3ECCEC1DD5}" type="datetimeFigureOut">
              <a:rPr lang="sv-SE" smtClean="0"/>
              <a:t>2025-10-07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20C27B-1AB2-C7EA-CABC-472AF00B0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19CB4F6-87EA-72B0-7635-D4BE9FB50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BBBD6B-56C5-47EF-9AA8-545FED5CAC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53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339B199-AFBD-BA59-9340-7422B769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275" y="643466"/>
            <a:ext cx="574945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17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39DB59-4893-8BA0-BA67-338CE0E6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Lagaktiviteter	</a:t>
            </a:r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9833E720-4AFF-14E9-817F-32B04B11AC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5518540B-15F8-CE67-844A-4392A8CC6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63" y="2950029"/>
            <a:ext cx="3668486" cy="2183946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47D39E-9385-7C82-DE7E-E66149D92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289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CFF37D3-3DDA-F0BE-D310-A215C6520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1157287"/>
            <a:ext cx="68103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5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1DFCA80-EB48-27EC-BF7B-3B8CC7441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7" y="928687"/>
            <a:ext cx="682942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33A6049-FA16-31A4-398E-5958B49FB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9996"/>
            <a:ext cx="10905066" cy="53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0A8A6C0-BF7A-A5DF-84AD-9F350C0A8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495300"/>
            <a:ext cx="68389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2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439F3D6-9BB6-6146-1303-96658764D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33777" y="-66675"/>
            <a:ext cx="4877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9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FF408D2-F80D-14AA-AD79-81B5D6A1F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sv-SE" b="1" dirty="0"/>
              <a:t>F – 13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BC1D9C9-52BF-C0EB-3B34-B2CAF2B97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sv-SE" dirty="0"/>
              <a:t>Säsongen 2025/2026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7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8BE20B5-1E0F-AAAF-613F-85BE901B8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88" y="980622"/>
            <a:ext cx="3368969" cy="4896756"/>
          </a:xfrm>
          <a:prstGeom prst="rect">
            <a:avLst/>
          </a:prstGeom>
        </p:spPr>
      </p:pic>
      <p:sp>
        <p:nvSpPr>
          <p:cNvPr id="27" name="Freeform: Shape 12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5F6983D-CE4C-DCF5-7456-D414054E1564}"/>
              </a:ext>
            </a:extLst>
          </p:cNvPr>
          <p:cNvSpPr txBox="1"/>
          <p:nvPr/>
        </p:nvSpPr>
        <p:spPr>
          <a:xfrm>
            <a:off x="5759354" y="2798064"/>
            <a:ext cx="5461095" cy="34176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FFFFFF"/>
                </a:solidFill>
              </a:rPr>
              <a:t>Seriespel</a:t>
            </a:r>
            <a:endParaRPr lang="en-US" sz="1100" b="1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FFFFFF"/>
                </a:solidFill>
              </a:rPr>
              <a:t>Sekretariat</a:t>
            </a:r>
            <a:r>
              <a:rPr lang="en-US" sz="1100" b="1" dirty="0">
                <a:solidFill>
                  <a:srgbClr val="FFFFFF"/>
                </a:solidFill>
              </a:rPr>
              <a:t> – utbildning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FFFFFF"/>
                </a:solidFill>
              </a:rPr>
              <a:t>Matchkläder</a:t>
            </a:r>
            <a:r>
              <a:rPr lang="en-US" sz="1100" b="1" dirty="0">
                <a:solidFill>
                  <a:srgbClr val="FFFFFF"/>
                </a:solidFill>
              </a:rPr>
              <a:t> (</a:t>
            </a:r>
            <a:r>
              <a:rPr lang="en-US" sz="1100" b="1" dirty="0" err="1">
                <a:solidFill>
                  <a:srgbClr val="FFFFFF"/>
                </a:solidFill>
              </a:rPr>
              <a:t>prova</a:t>
            </a:r>
            <a:r>
              <a:rPr lang="en-US" sz="1100" b="1" dirty="0">
                <a:solidFill>
                  <a:srgbClr val="FFFFFF"/>
                </a:solidFill>
              </a:rPr>
              <a:t> </a:t>
            </a:r>
            <a:r>
              <a:rPr lang="en-US" sz="1100" b="1" dirty="0" err="1">
                <a:solidFill>
                  <a:srgbClr val="FFFFFF"/>
                </a:solidFill>
              </a:rPr>
              <a:t>storlekar</a:t>
            </a:r>
            <a:r>
              <a:rPr lang="en-US" sz="1100" b="1" dirty="0">
                <a:solidFill>
                  <a:srgbClr val="FFFFFF"/>
                </a:solidFill>
              </a:rPr>
              <a:t> </a:t>
            </a:r>
            <a:r>
              <a:rPr lang="en-US" sz="1100" b="1" dirty="0" err="1">
                <a:solidFill>
                  <a:srgbClr val="FFFFFF"/>
                </a:solidFill>
              </a:rPr>
              <a:t>tisdag</a:t>
            </a:r>
            <a:r>
              <a:rPr lang="en-US" sz="1100" b="1" dirty="0">
                <a:solidFill>
                  <a:srgbClr val="FFFFFF"/>
                </a:solidFill>
              </a:rPr>
              <a:t> 14 </a:t>
            </a:r>
            <a:r>
              <a:rPr lang="en-US" sz="1100" b="1" dirty="0" err="1">
                <a:solidFill>
                  <a:srgbClr val="FFFFFF"/>
                </a:solidFill>
              </a:rPr>
              <a:t>oktober</a:t>
            </a:r>
            <a:r>
              <a:rPr lang="en-US" sz="1100" b="1" dirty="0">
                <a:solidFill>
                  <a:srgbClr val="FFFFFF"/>
                </a:solidFill>
              </a:rPr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FFFFFF"/>
                </a:solidFill>
              </a:rPr>
              <a:t>Träningskläder</a:t>
            </a:r>
            <a:r>
              <a:rPr lang="en-US" sz="1100" b="1" dirty="0">
                <a:solidFill>
                  <a:srgbClr val="FFFFFF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FFFFFF"/>
                </a:solidFill>
              </a:rPr>
              <a:t>Tider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b="1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FFFFFF"/>
                </a:solidFill>
              </a:rPr>
              <a:t>Försäljning</a:t>
            </a:r>
            <a:r>
              <a:rPr lang="en-US" sz="1100" b="1" dirty="0">
                <a:solidFill>
                  <a:srgbClr val="FFFFFF"/>
                </a:solidFill>
              </a:rPr>
              <a:t> </a:t>
            </a:r>
            <a:r>
              <a:rPr lang="en-US" sz="1100" b="1" dirty="0" err="1">
                <a:solidFill>
                  <a:srgbClr val="FFFFFF"/>
                </a:solidFill>
              </a:rPr>
              <a:t>inför</a:t>
            </a:r>
            <a:r>
              <a:rPr lang="en-US" sz="1100" b="1" dirty="0">
                <a:solidFill>
                  <a:srgbClr val="FFFFFF"/>
                </a:solidFill>
              </a:rPr>
              <a:t> </a:t>
            </a:r>
            <a:r>
              <a:rPr lang="en-US" sz="1100" b="1" dirty="0" err="1">
                <a:solidFill>
                  <a:srgbClr val="FFFFFF"/>
                </a:solidFill>
              </a:rPr>
              <a:t>framtiden</a:t>
            </a:r>
            <a:endParaRPr lang="en-US" sz="1100" b="1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FFFFFF"/>
                </a:solidFill>
              </a:rPr>
              <a:t>Lagaktiviteter</a:t>
            </a:r>
            <a:endParaRPr lang="en-US" sz="1100" b="1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FFFFFF"/>
                </a:solidFill>
              </a:rPr>
              <a:t>Spelarnas</a:t>
            </a:r>
            <a:r>
              <a:rPr lang="en-US" sz="1100" b="1" dirty="0">
                <a:solidFill>
                  <a:srgbClr val="FFFFFF"/>
                </a:solidFill>
              </a:rPr>
              <a:t> </a:t>
            </a:r>
            <a:r>
              <a:rPr lang="en-US" sz="1100" b="1" dirty="0" err="1">
                <a:solidFill>
                  <a:srgbClr val="FFFFFF"/>
                </a:solidFill>
              </a:rPr>
              <a:t>regelbok</a:t>
            </a:r>
            <a:endParaRPr lang="en-US" sz="1100" b="1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rgbClr val="FFFFFF"/>
                </a:solidFill>
              </a:rPr>
              <a:t>Ledstjärnor</a:t>
            </a:r>
            <a:endParaRPr lang="en-US" sz="1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3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CB90B8-E356-06FC-6D9C-2E71949B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dirty="0"/>
              <a:t>Seriespel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67B8BA-E57C-1A9E-6AE6-719549D47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b="1" dirty="0" err="1"/>
              <a:t>Profixio</a:t>
            </a:r>
            <a:r>
              <a:rPr lang="sv-SE" sz="3600" dirty="0"/>
              <a:t> (</a:t>
            </a:r>
            <a:r>
              <a:rPr lang="sv-SE" sz="3600" dirty="0" err="1"/>
              <a:t>app</a:t>
            </a:r>
            <a:r>
              <a:rPr lang="sv-SE" sz="3600" dirty="0"/>
              <a:t> där all info om alla matcher och serien finns)</a:t>
            </a:r>
          </a:p>
          <a:p>
            <a:endParaRPr lang="sv-SE" sz="3600" dirty="0"/>
          </a:p>
          <a:p>
            <a:r>
              <a:rPr lang="sv-SE" sz="3600" dirty="0"/>
              <a:t>Första matchen </a:t>
            </a:r>
            <a:r>
              <a:rPr lang="sv-SE" sz="3600" b="1" dirty="0"/>
              <a:t>25 oktober</a:t>
            </a:r>
          </a:p>
          <a:p>
            <a:endParaRPr lang="sv-SE" sz="3600" dirty="0"/>
          </a:p>
          <a:p>
            <a:r>
              <a:rPr lang="sv-SE" sz="3600" dirty="0"/>
              <a:t>Första hemmamatchen </a:t>
            </a:r>
          </a:p>
          <a:p>
            <a:pPr marL="0" indent="0">
              <a:buNone/>
            </a:pPr>
            <a:r>
              <a:rPr lang="sv-SE" sz="3600" b="1" dirty="0"/>
              <a:t>16 november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50D6A7-B7B9-2FF9-2DDC-8C4573651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Endast 12 av </a:t>
            </a:r>
            <a:r>
              <a:rPr lang="sv-SE" dirty="0" err="1"/>
              <a:t>spelerna</a:t>
            </a:r>
            <a:r>
              <a:rPr lang="sv-SE" dirty="0"/>
              <a:t> får enligt reglerna vara ombytta och redo för match. Vi är just nu 15 spelare i laget.</a:t>
            </a:r>
          </a:p>
          <a:p>
            <a:endParaRPr lang="sv-SE" dirty="0"/>
          </a:p>
          <a:p>
            <a:r>
              <a:rPr lang="sv-SE" dirty="0"/>
              <a:t>Viktigt att svara på kallelse i god tid så att våra tränare ser vilka spelare som är tillgängliga.</a:t>
            </a:r>
          </a:p>
          <a:p>
            <a:endParaRPr lang="sv-SE" dirty="0"/>
          </a:p>
          <a:p>
            <a:r>
              <a:rPr lang="sv-SE" dirty="0"/>
              <a:t>Vilka tolv som blir uttagna baseras i första hand på närvaro – inte prestation. Alla kommer spela matcher!</a:t>
            </a:r>
          </a:p>
        </p:txBody>
      </p:sp>
    </p:spTree>
    <p:extLst>
      <p:ext uri="{BB962C8B-B14F-4D97-AF65-F5344CB8AC3E}">
        <p14:creationId xmlns:p14="http://schemas.microsoft.com/office/powerpoint/2010/main" val="269831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1740DB-8BB5-1CBB-75A2-9195CD6B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Sekretariat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92D190-A074-AE1B-8EBC-AE06CCD7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Utbildning krävs</a:t>
            </a:r>
            <a:r>
              <a:rPr lang="sv-SE" dirty="0"/>
              <a:t>. Alla föräldrar behöver gå utbildningen. Vi har sju hemmamatcher och det krävs minst två (gärna fler) för att det ska fungera.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Datum och kallelse kommer!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C2A6129-6C0E-67BC-2809-52B0A7BBF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4506686"/>
            <a:ext cx="2960914" cy="119852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5189854-CD1D-C25F-419C-E80888E02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2733674"/>
            <a:ext cx="3314700" cy="1381125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642679-D3A1-D4D2-76D6-08F9C91C5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158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98FC75-E149-7E38-4F15-48F93B21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Matchkläder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A0351B-30BF-ABE2-C9F5-74AA65B3B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417" y="992187"/>
            <a:ext cx="6172200" cy="4873625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Utprovning 14 oktober</a:t>
            </a:r>
          </a:p>
          <a:p>
            <a:endParaRPr lang="sv-SE" dirty="0"/>
          </a:p>
          <a:p>
            <a:r>
              <a:rPr lang="sv-SE" dirty="0"/>
              <a:t>Kläderna är ett lån från föreningen.</a:t>
            </a:r>
          </a:p>
          <a:p>
            <a:endParaRPr lang="sv-SE" dirty="0"/>
          </a:p>
          <a:p>
            <a:r>
              <a:rPr lang="sv-SE" dirty="0"/>
              <a:t>Vi kommer ha både kläder för hemmamatcher &amp; bortamatcher</a:t>
            </a:r>
          </a:p>
          <a:p>
            <a:endParaRPr lang="sv-SE" dirty="0"/>
          </a:p>
          <a:p>
            <a:r>
              <a:rPr lang="sv-SE" dirty="0"/>
              <a:t>Ansvarsblankett kommer delas ut och skrivs under av vårdnadshavare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DC3B96-49DD-D371-2F27-0B9BCE619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291657" y="3367359"/>
            <a:ext cx="2560502" cy="2588251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3074" name="Picture 2" descr="Samarbete med Basketshop för klubbkläder | BK Höken">
            <a:extLst>
              <a:ext uri="{FF2B5EF4-FFF2-40B4-BE49-F238E27FC236}">
                <a16:creationId xmlns:a16="http://schemas.microsoft.com/office/drawing/2014/main" id="{930465A8-DCDA-87C5-1ECB-9BE46694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9" y="3072084"/>
            <a:ext cx="3932237" cy="226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5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066777-A4E0-5C4A-9314-389BE9E6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Träningskläder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21F0EB-4114-5801-7073-52CC5D259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Beställs via Intersport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(avtalet ska kollas, återkommer med information </a:t>
            </a:r>
            <a:r>
              <a:rPr lang="sv-SE"/>
              <a:t>kring detta)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E8D8AF-2FC3-61A3-79CF-DDC61FC79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90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83C2F1-011A-1376-4796-19D3CC49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Tider		</a:t>
            </a:r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9E427C49-441A-1F08-9737-6A58DAA3B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054006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BD3030-FAB9-54C4-A949-7B89796CE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Ombytt och klar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38332E9-B7DA-F5D4-ABF9-DCE61F3896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58" y="2943923"/>
            <a:ext cx="4523233" cy="391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DBB3DE-D311-2537-CE80-7865C0C9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Försäljning inför framtiden		</a:t>
            </a:r>
          </a:p>
        </p:txBody>
      </p:sp>
      <p:graphicFrame>
        <p:nvGraphicFramePr>
          <p:cNvPr id="7" name="Platshållare för innehåll 2">
            <a:extLst>
              <a:ext uri="{FF2B5EF4-FFF2-40B4-BE49-F238E27FC236}">
                <a16:creationId xmlns:a16="http://schemas.microsoft.com/office/drawing/2014/main" id="{6CCAF65B-BCF6-A39E-330E-7B513CE548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214524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273F4767-F653-4E45-3CB7-DCF4BCE7F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612" y="2961709"/>
            <a:ext cx="3572102" cy="192597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F85B9E-0082-AD06-8DDB-D95D292EB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</p:spTree>
    <p:extLst>
      <p:ext uri="{BB962C8B-B14F-4D97-AF65-F5344CB8AC3E}">
        <p14:creationId xmlns:p14="http://schemas.microsoft.com/office/powerpoint/2010/main" val="278745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029d134-0164-4d9f-b550-c780fdb795a9}" enabled="0" method="" siteId="{c029d134-0164-4d9f-b550-c780fdb795a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271</Words>
  <Application>Microsoft Office PowerPoint</Application>
  <PresentationFormat>Bredbild</PresentationFormat>
  <Paragraphs>68</Paragraphs>
  <Slides>15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Office-tema</vt:lpstr>
      <vt:lpstr>PowerPoint-presentation</vt:lpstr>
      <vt:lpstr>F – 13</vt:lpstr>
      <vt:lpstr>PowerPoint-presentation</vt:lpstr>
      <vt:lpstr>Seriespel </vt:lpstr>
      <vt:lpstr>Sekretariat</vt:lpstr>
      <vt:lpstr>Matchkläder</vt:lpstr>
      <vt:lpstr>Träningskläder  </vt:lpstr>
      <vt:lpstr>Tider  </vt:lpstr>
      <vt:lpstr>Försäljning inför framtiden  </vt:lpstr>
      <vt:lpstr>Lagaktiviteter 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Hans Sundvall</dc:creator>
  <cp:lastModifiedBy>Hans Sundvall</cp:lastModifiedBy>
  <cp:revision>1</cp:revision>
  <dcterms:created xsi:type="dcterms:W3CDTF">2025-10-07T12:17:45Z</dcterms:created>
  <dcterms:modified xsi:type="dcterms:W3CDTF">2025-10-09T09:48:50Z</dcterms:modified>
</cp:coreProperties>
</file>