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4"/>
  </p:notesMasterIdLst>
  <p:sldIdLst>
    <p:sldId id="280" r:id="rId5"/>
    <p:sldId id="257" r:id="rId6"/>
    <p:sldId id="286" r:id="rId7"/>
    <p:sldId id="258" r:id="rId8"/>
    <p:sldId id="279" r:id="rId9"/>
    <p:sldId id="291" r:id="rId10"/>
    <p:sldId id="298" r:id="rId11"/>
    <p:sldId id="262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0000"/>
    <a:srgbClr val="0A0A0A"/>
    <a:srgbClr val="2D2D2D"/>
    <a:srgbClr val="1E1E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9" d="100"/>
          <a:sy n="79" d="100"/>
        </p:scale>
        <p:origin x="1570" y="14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http://www.fritidskortet.se/" TargetMode="External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http://www.fritidskortet.se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637E1B-573A-483A-B78B-9E47F70314D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A47F0B-F3C1-425B-99AF-1AB0D55CC912}">
      <dgm:prSet custT="1"/>
      <dgm:spPr>
        <a:effectLst>
          <a:innerShdw blurRad="63500" dist="50800" dir="81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n-US" sz="1400" dirty="0">
              <a:latin typeface="Aptos Narrow" panose="020B0004020202020204" pitchFamily="34" charset="0"/>
            </a:rPr>
            <a:t>Från hösten 2025 införs Fritidskortet - ett statligt ekonomiskt stöd till barn och ungdomars fritidsaktiviteter.</a:t>
          </a:r>
          <a:br>
            <a:rPr lang="en-US" sz="1400" dirty="0">
              <a:latin typeface="Aptos Narrow" panose="020B0004020202020204" pitchFamily="34" charset="0"/>
            </a:rPr>
          </a:br>
          <a:endParaRPr lang="en-US" sz="1400" dirty="0">
            <a:latin typeface="Aptos Narrow" panose="020B0004020202020204" pitchFamily="34" charset="0"/>
          </a:endParaRPr>
        </a:p>
      </dgm:t>
    </dgm:pt>
    <dgm:pt modelId="{BD49B0F0-91A6-4B1E-A128-968E9EFB3A93}" type="parTrans" cxnId="{8986E485-AF4C-4B05-8E2C-6CBE993864EC}">
      <dgm:prSet/>
      <dgm:spPr/>
      <dgm:t>
        <a:bodyPr/>
        <a:lstStyle/>
        <a:p>
          <a:endParaRPr lang="en-US"/>
        </a:p>
      </dgm:t>
    </dgm:pt>
    <dgm:pt modelId="{BBF193F1-41FC-4B20-B6FD-1E2FFD67E3A6}" type="sibTrans" cxnId="{8986E485-AF4C-4B05-8E2C-6CBE993864EC}">
      <dgm:prSet/>
      <dgm:spPr/>
      <dgm:t>
        <a:bodyPr/>
        <a:lstStyle/>
        <a:p>
          <a:endParaRPr lang="en-US"/>
        </a:p>
      </dgm:t>
    </dgm:pt>
    <dgm:pt modelId="{2141A682-6E9D-4D94-9909-5099B5F1E57C}">
      <dgm:prSet custT="1"/>
      <dgm:spPr>
        <a:effectLst>
          <a:innerShdw blurRad="63500" dist="50800" dir="81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n-US" sz="1400" dirty="0">
              <a:latin typeface="Aptos Narrow" panose="020B0004020202020204" pitchFamily="34" charset="0"/>
            </a:rPr>
            <a:t>Barn 8–16 år får 500 kr           </a:t>
          </a:r>
          <a:r>
            <a:rPr lang="en-US" sz="1400" dirty="0" err="1">
              <a:latin typeface="Aptos Narrow" panose="020B0004020202020204" pitchFamily="34" charset="0"/>
            </a:rPr>
            <a:t>i</a:t>
          </a:r>
          <a:r>
            <a:rPr lang="en-US" sz="1400" dirty="0">
              <a:latin typeface="Aptos Narrow" panose="020B0004020202020204" pitchFamily="34" charset="0"/>
            </a:rPr>
            <a:t> stöd för medlems- och träningsavgifter.</a:t>
          </a:r>
        </a:p>
      </dgm:t>
    </dgm:pt>
    <dgm:pt modelId="{03526426-EB25-4984-9742-B23D685ADF31}" type="parTrans" cxnId="{BF14C731-EF5E-45D7-A1AF-A7E43D3B2A90}">
      <dgm:prSet/>
      <dgm:spPr/>
      <dgm:t>
        <a:bodyPr/>
        <a:lstStyle/>
        <a:p>
          <a:endParaRPr lang="en-US"/>
        </a:p>
      </dgm:t>
    </dgm:pt>
    <dgm:pt modelId="{C79BE7E7-D189-4C31-BC20-DC7D63C1A958}" type="sibTrans" cxnId="{BF14C731-EF5E-45D7-A1AF-A7E43D3B2A90}">
      <dgm:prSet/>
      <dgm:spPr/>
      <dgm:t>
        <a:bodyPr/>
        <a:lstStyle/>
        <a:p>
          <a:endParaRPr lang="en-US"/>
        </a:p>
      </dgm:t>
    </dgm:pt>
    <dgm:pt modelId="{F02A0324-AEFB-4E0E-88F0-4DDEADB07C07}">
      <dgm:prSet custT="1"/>
      <dgm:spPr>
        <a:effectLst>
          <a:innerShdw blurRad="63500" dist="50800" dir="81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n-US" sz="1400" dirty="0">
              <a:latin typeface="Aptos Narrow" panose="020B0004020202020204" pitchFamily="34" charset="0"/>
            </a:rPr>
            <a:t>Familjer med bostadsbidrag 2024 kan ansöka om2 000 kr I stöd.</a:t>
          </a:r>
        </a:p>
      </dgm:t>
    </dgm:pt>
    <dgm:pt modelId="{4A4C6085-C2D7-4A81-94D5-A63E1A9DE4B5}" type="parTrans" cxnId="{E6189990-95F6-4AC6-837C-D1A7FCE4B948}">
      <dgm:prSet/>
      <dgm:spPr/>
      <dgm:t>
        <a:bodyPr/>
        <a:lstStyle/>
        <a:p>
          <a:endParaRPr lang="en-US"/>
        </a:p>
      </dgm:t>
    </dgm:pt>
    <dgm:pt modelId="{8A3D2DE9-5FEB-4FCD-A0BD-C030AD2E2617}" type="sibTrans" cxnId="{E6189990-95F6-4AC6-837C-D1A7FCE4B948}">
      <dgm:prSet/>
      <dgm:spPr/>
      <dgm:t>
        <a:bodyPr/>
        <a:lstStyle/>
        <a:p>
          <a:endParaRPr lang="en-US"/>
        </a:p>
      </dgm:t>
    </dgm:pt>
    <dgm:pt modelId="{664E18D4-0C03-478F-81DB-08B952243848}" type="pres">
      <dgm:prSet presAssocID="{FF637E1B-573A-483A-B78B-9E47F70314D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E322C4C-6A4A-4713-A092-F832B4BC63DA}" type="pres">
      <dgm:prSet presAssocID="{1DA47F0B-F3C1-425B-99AF-1AB0D55CC912}" presName="hierRoot1" presStyleCnt="0"/>
      <dgm:spPr/>
    </dgm:pt>
    <dgm:pt modelId="{B4F32A8D-62B5-48DC-9144-510A9DD0DAE2}" type="pres">
      <dgm:prSet presAssocID="{1DA47F0B-F3C1-425B-99AF-1AB0D55CC912}" presName="composite" presStyleCnt="0"/>
      <dgm:spPr/>
    </dgm:pt>
    <dgm:pt modelId="{EE467679-CC9E-4EBB-9F7E-366520D1E701}" type="pres">
      <dgm:prSet presAssocID="{1DA47F0B-F3C1-425B-99AF-1AB0D55CC912}" presName="background" presStyleLbl="node0" presStyleIdx="0" presStyleCnt="3"/>
      <dgm:spPr>
        <a:effectLst>
          <a:innerShdw blurRad="63500" dist="50800" dir="8100000">
            <a:prstClr val="black">
              <a:alpha val="50000"/>
            </a:prstClr>
          </a:innerShdw>
        </a:effectLst>
      </dgm:spPr>
    </dgm:pt>
    <dgm:pt modelId="{B97751D8-92D0-47E7-80FC-BB5F2917E6DD}" type="pres">
      <dgm:prSet presAssocID="{1DA47F0B-F3C1-425B-99AF-1AB0D55CC912}" presName="text" presStyleLbl="fgAcc0" presStyleIdx="0" presStyleCnt="3">
        <dgm:presLayoutVars>
          <dgm:chPref val="3"/>
        </dgm:presLayoutVars>
      </dgm:prSet>
      <dgm:spPr/>
    </dgm:pt>
    <dgm:pt modelId="{C9023CEF-05EB-4C44-AA9D-8C3964DC9E64}" type="pres">
      <dgm:prSet presAssocID="{1DA47F0B-F3C1-425B-99AF-1AB0D55CC912}" presName="hierChild2" presStyleCnt="0"/>
      <dgm:spPr/>
    </dgm:pt>
    <dgm:pt modelId="{067A2593-F75E-4097-A3AE-F37008B3A7E5}" type="pres">
      <dgm:prSet presAssocID="{2141A682-6E9D-4D94-9909-5099B5F1E57C}" presName="hierRoot1" presStyleCnt="0"/>
      <dgm:spPr/>
    </dgm:pt>
    <dgm:pt modelId="{F694C6FF-8293-4B66-8B52-ADFBD73B5C33}" type="pres">
      <dgm:prSet presAssocID="{2141A682-6E9D-4D94-9909-5099B5F1E57C}" presName="composite" presStyleCnt="0"/>
      <dgm:spPr/>
    </dgm:pt>
    <dgm:pt modelId="{869EDE11-ED63-4AC6-A860-7E242FC7BA77}" type="pres">
      <dgm:prSet presAssocID="{2141A682-6E9D-4D94-9909-5099B5F1E57C}" presName="background" presStyleLbl="node0" presStyleIdx="1" presStyleCnt="3"/>
      <dgm:spPr>
        <a:effectLst>
          <a:innerShdw blurRad="63500" dist="50800" dir="8100000">
            <a:prstClr val="black">
              <a:alpha val="50000"/>
            </a:prstClr>
          </a:innerShdw>
        </a:effectLst>
      </dgm:spPr>
    </dgm:pt>
    <dgm:pt modelId="{5B6869AB-CAB7-4640-AD20-C0C87E44E7F8}" type="pres">
      <dgm:prSet presAssocID="{2141A682-6E9D-4D94-9909-5099B5F1E57C}" presName="text" presStyleLbl="fgAcc0" presStyleIdx="1" presStyleCnt="3">
        <dgm:presLayoutVars>
          <dgm:chPref val="3"/>
        </dgm:presLayoutVars>
      </dgm:prSet>
      <dgm:spPr/>
    </dgm:pt>
    <dgm:pt modelId="{6AB223C4-66FE-45CE-93E3-EBCEC859DF1B}" type="pres">
      <dgm:prSet presAssocID="{2141A682-6E9D-4D94-9909-5099B5F1E57C}" presName="hierChild2" presStyleCnt="0"/>
      <dgm:spPr/>
    </dgm:pt>
    <dgm:pt modelId="{FACF45F3-93A2-4A08-9897-970149DD70E1}" type="pres">
      <dgm:prSet presAssocID="{F02A0324-AEFB-4E0E-88F0-4DDEADB07C07}" presName="hierRoot1" presStyleCnt="0"/>
      <dgm:spPr/>
    </dgm:pt>
    <dgm:pt modelId="{03144A2E-A129-458C-988A-E4923910F73B}" type="pres">
      <dgm:prSet presAssocID="{F02A0324-AEFB-4E0E-88F0-4DDEADB07C07}" presName="composite" presStyleCnt="0"/>
      <dgm:spPr/>
    </dgm:pt>
    <dgm:pt modelId="{1DCB4E0B-4302-4A35-8D48-084833EC63B9}" type="pres">
      <dgm:prSet presAssocID="{F02A0324-AEFB-4E0E-88F0-4DDEADB07C07}" presName="background" presStyleLbl="node0" presStyleIdx="2" presStyleCnt="3"/>
      <dgm:spPr>
        <a:effectLst>
          <a:innerShdw blurRad="63500" dist="50800" dir="8100000">
            <a:prstClr val="black">
              <a:alpha val="50000"/>
            </a:prstClr>
          </a:innerShdw>
        </a:effectLst>
      </dgm:spPr>
    </dgm:pt>
    <dgm:pt modelId="{30C92A6C-D3E3-408D-9F11-6EEF74CD8B71}" type="pres">
      <dgm:prSet presAssocID="{F02A0324-AEFB-4E0E-88F0-4DDEADB07C07}" presName="text" presStyleLbl="fgAcc0" presStyleIdx="2" presStyleCnt="3">
        <dgm:presLayoutVars>
          <dgm:chPref val="3"/>
        </dgm:presLayoutVars>
      </dgm:prSet>
      <dgm:spPr/>
    </dgm:pt>
    <dgm:pt modelId="{469BC22E-DA42-459E-B9F8-CE59D2A087E2}" type="pres">
      <dgm:prSet presAssocID="{F02A0324-AEFB-4E0E-88F0-4DDEADB07C07}" presName="hierChild2" presStyleCnt="0"/>
      <dgm:spPr/>
    </dgm:pt>
  </dgm:ptLst>
  <dgm:cxnLst>
    <dgm:cxn modelId="{BF14C731-EF5E-45D7-A1AF-A7E43D3B2A90}" srcId="{FF637E1B-573A-483A-B78B-9E47F70314D4}" destId="{2141A682-6E9D-4D94-9909-5099B5F1E57C}" srcOrd="1" destOrd="0" parTransId="{03526426-EB25-4984-9742-B23D685ADF31}" sibTransId="{C79BE7E7-D189-4C31-BC20-DC7D63C1A958}"/>
    <dgm:cxn modelId="{CDB3986C-4280-4AFC-A87D-169501E8EE9E}" type="presOf" srcId="{FF637E1B-573A-483A-B78B-9E47F70314D4}" destId="{664E18D4-0C03-478F-81DB-08B952243848}" srcOrd="0" destOrd="0" presId="urn:microsoft.com/office/officeart/2005/8/layout/hierarchy1"/>
    <dgm:cxn modelId="{9C145781-BD34-4D87-89BD-147FE2302F78}" type="presOf" srcId="{2141A682-6E9D-4D94-9909-5099B5F1E57C}" destId="{5B6869AB-CAB7-4640-AD20-C0C87E44E7F8}" srcOrd="0" destOrd="0" presId="urn:microsoft.com/office/officeart/2005/8/layout/hierarchy1"/>
    <dgm:cxn modelId="{135C2683-22C0-4BEF-9643-E4AEC9E2A006}" type="presOf" srcId="{F02A0324-AEFB-4E0E-88F0-4DDEADB07C07}" destId="{30C92A6C-D3E3-408D-9F11-6EEF74CD8B71}" srcOrd="0" destOrd="0" presId="urn:microsoft.com/office/officeart/2005/8/layout/hierarchy1"/>
    <dgm:cxn modelId="{8986E485-AF4C-4B05-8E2C-6CBE993864EC}" srcId="{FF637E1B-573A-483A-B78B-9E47F70314D4}" destId="{1DA47F0B-F3C1-425B-99AF-1AB0D55CC912}" srcOrd="0" destOrd="0" parTransId="{BD49B0F0-91A6-4B1E-A128-968E9EFB3A93}" sibTransId="{BBF193F1-41FC-4B20-B6FD-1E2FFD67E3A6}"/>
    <dgm:cxn modelId="{E6189990-95F6-4AC6-837C-D1A7FCE4B948}" srcId="{FF637E1B-573A-483A-B78B-9E47F70314D4}" destId="{F02A0324-AEFB-4E0E-88F0-4DDEADB07C07}" srcOrd="2" destOrd="0" parTransId="{4A4C6085-C2D7-4A81-94D5-A63E1A9DE4B5}" sibTransId="{8A3D2DE9-5FEB-4FCD-A0BD-C030AD2E2617}"/>
    <dgm:cxn modelId="{1D2FA4A7-B064-4F61-B600-B56218F88031}" type="presOf" srcId="{1DA47F0B-F3C1-425B-99AF-1AB0D55CC912}" destId="{B97751D8-92D0-47E7-80FC-BB5F2917E6DD}" srcOrd="0" destOrd="0" presId="urn:microsoft.com/office/officeart/2005/8/layout/hierarchy1"/>
    <dgm:cxn modelId="{B0D020E6-FF0C-4803-9000-4EE4B1B5F3BC}" type="presParOf" srcId="{664E18D4-0C03-478F-81DB-08B952243848}" destId="{1E322C4C-6A4A-4713-A092-F832B4BC63DA}" srcOrd="0" destOrd="0" presId="urn:microsoft.com/office/officeart/2005/8/layout/hierarchy1"/>
    <dgm:cxn modelId="{1DE88278-59E9-4723-BA6A-203C1D1670A7}" type="presParOf" srcId="{1E322C4C-6A4A-4713-A092-F832B4BC63DA}" destId="{B4F32A8D-62B5-48DC-9144-510A9DD0DAE2}" srcOrd="0" destOrd="0" presId="urn:microsoft.com/office/officeart/2005/8/layout/hierarchy1"/>
    <dgm:cxn modelId="{A20C9AF4-65D3-4F96-A218-900989303987}" type="presParOf" srcId="{B4F32A8D-62B5-48DC-9144-510A9DD0DAE2}" destId="{EE467679-CC9E-4EBB-9F7E-366520D1E701}" srcOrd="0" destOrd="0" presId="urn:microsoft.com/office/officeart/2005/8/layout/hierarchy1"/>
    <dgm:cxn modelId="{E46D67CD-B7F6-4339-8CA5-CC495D9D3217}" type="presParOf" srcId="{B4F32A8D-62B5-48DC-9144-510A9DD0DAE2}" destId="{B97751D8-92D0-47E7-80FC-BB5F2917E6DD}" srcOrd="1" destOrd="0" presId="urn:microsoft.com/office/officeart/2005/8/layout/hierarchy1"/>
    <dgm:cxn modelId="{04897279-9D36-4753-8731-8D59ACF39119}" type="presParOf" srcId="{1E322C4C-6A4A-4713-A092-F832B4BC63DA}" destId="{C9023CEF-05EB-4C44-AA9D-8C3964DC9E64}" srcOrd="1" destOrd="0" presId="urn:microsoft.com/office/officeart/2005/8/layout/hierarchy1"/>
    <dgm:cxn modelId="{9B5FA91A-CAB9-4160-A581-55FC5A24B33A}" type="presParOf" srcId="{664E18D4-0C03-478F-81DB-08B952243848}" destId="{067A2593-F75E-4097-A3AE-F37008B3A7E5}" srcOrd="1" destOrd="0" presId="urn:microsoft.com/office/officeart/2005/8/layout/hierarchy1"/>
    <dgm:cxn modelId="{F23D5954-5CAF-41B1-9A5C-8DE32477374D}" type="presParOf" srcId="{067A2593-F75E-4097-A3AE-F37008B3A7E5}" destId="{F694C6FF-8293-4B66-8B52-ADFBD73B5C33}" srcOrd="0" destOrd="0" presId="urn:microsoft.com/office/officeart/2005/8/layout/hierarchy1"/>
    <dgm:cxn modelId="{EA457D90-FED4-40BA-A390-5799F12D5E19}" type="presParOf" srcId="{F694C6FF-8293-4B66-8B52-ADFBD73B5C33}" destId="{869EDE11-ED63-4AC6-A860-7E242FC7BA77}" srcOrd="0" destOrd="0" presId="urn:microsoft.com/office/officeart/2005/8/layout/hierarchy1"/>
    <dgm:cxn modelId="{ABE0360A-8864-4092-9F91-A0F14BDDF627}" type="presParOf" srcId="{F694C6FF-8293-4B66-8B52-ADFBD73B5C33}" destId="{5B6869AB-CAB7-4640-AD20-C0C87E44E7F8}" srcOrd="1" destOrd="0" presId="urn:microsoft.com/office/officeart/2005/8/layout/hierarchy1"/>
    <dgm:cxn modelId="{9D973060-A8BD-49BC-AE42-EF3C08CC0EB8}" type="presParOf" srcId="{067A2593-F75E-4097-A3AE-F37008B3A7E5}" destId="{6AB223C4-66FE-45CE-93E3-EBCEC859DF1B}" srcOrd="1" destOrd="0" presId="urn:microsoft.com/office/officeart/2005/8/layout/hierarchy1"/>
    <dgm:cxn modelId="{8A737448-104E-4694-9AEA-88222FE90F56}" type="presParOf" srcId="{664E18D4-0C03-478F-81DB-08B952243848}" destId="{FACF45F3-93A2-4A08-9897-970149DD70E1}" srcOrd="2" destOrd="0" presId="urn:microsoft.com/office/officeart/2005/8/layout/hierarchy1"/>
    <dgm:cxn modelId="{6886D3D7-17AB-4EE1-968C-BB710F7236EA}" type="presParOf" srcId="{FACF45F3-93A2-4A08-9897-970149DD70E1}" destId="{03144A2E-A129-458C-988A-E4923910F73B}" srcOrd="0" destOrd="0" presId="urn:microsoft.com/office/officeart/2005/8/layout/hierarchy1"/>
    <dgm:cxn modelId="{6D538D78-9A20-41DA-9F6B-48B9C65A1BB8}" type="presParOf" srcId="{03144A2E-A129-458C-988A-E4923910F73B}" destId="{1DCB4E0B-4302-4A35-8D48-084833EC63B9}" srcOrd="0" destOrd="0" presId="urn:microsoft.com/office/officeart/2005/8/layout/hierarchy1"/>
    <dgm:cxn modelId="{01EECE9D-1F74-4E11-9749-3D6F71EB189C}" type="presParOf" srcId="{03144A2E-A129-458C-988A-E4923910F73B}" destId="{30C92A6C-D3E3-408D-9F11-6EEF74CD8B71}" srcOrd="1" destOrd="0" presId="urn:microsoft.com/office/officeart/2005/8/layout/hierarchy1"/>
    <dgm:cxn modelId="{C6401632-6863-4899-8877-4AE7B707D9E2}" type="presParOf" srcId="{FACF45F3-93A2-4A08-9897-970149DD70E1}" destId="{469BC22E-DA42-459E-B9F8-CE59D2A087E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C35C5C-33E9-4FBC-AA49-8FB6A0FF1933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4395FA49-F00E-4AAB-9C82-BCABB09AED4E}">
      <dgm:prSet phldrT="[Text]" custT="1"/>
      <dgm:spPr>
        <a:solidFill>
          <a:srgbClr val="FFFF99"/>
        </a:solidFill>
      </dgm:spPr>
      <dgm:t>
        <a:bodyPr/>
        <a:lstStyle/>
        <a:p>
          <a:r>
            <a:rPr lang="sv-SE" sz="1800" dirty="0">
              <a:latin typeface="Aptos Narrow" panose="020B0004020202020204" pitchFamily="34" charset="0"/>
            </a:rPr>
            <a:t>Ansökan kräver att sökande vårdnadshavare och ban är skrivna på samma adress.</a:t>
          </a:r>
          <a:endParaRPr lang="sv-SE" sz="1800" dirty="0"/>
        </a:p>
      </dgm:t>
    </dgm:pt>
    <dgm:pt modelId="{3E8869C6-3448-4A6B-BB08-40AA5B55F1D8}" type="parTrans" cxnId="{A60ECD06-6024-4946-A951-1C6C8EB5A8C7}">
      <dgm:prSet/>
      <dgm:spPr/>
      <dgm:t>
        <a:bodyPr/>
        <a:lstStyle/>
        <a:p>
          <a:endParaRPr lang="sv-SE"/>
        </a:p>
      </dgm:t>
    </dgm:pt>
    <dgm:pt modelId="{C154B4AE-2A3C-477B-AF46-47C674E98E7F}" type="sibTrans" cxnId="{A60ECD06-6024-4946-A951-1C6C8EB5A8C7}">
      <dgm:prSet/>
      <dgm:spPr/>
      <dgm:t>
        <a:bodyPr/>
        <a:lstStyle/>
        <a:p>
          <a:endParaRPr lang="sv-SE"/>
        </a:p>
      </dgm:t>
    </dgm:pt>
    <dgm:pt modelId="{F6B09C17-705A-4572-B32C-349AC35004CC}">
      <dgm:prSet phldrT="[Text]" phldr="0" custT="1"/>
      <dgm:spPr>
        <a:solidFill>
          <a:srgbClr val="FFFF99"/>
        </a:solidFill>
      </dgm:spPr>
      <dgm:t>
        <a:bodyPr/>
        <a:lstStyle/>
        <a:p>
          <a:r>
            <a:rPr lang="sv-SE" sz="1800" dirty="0">
              <a:latin typeface="Aptos Narrow" panose="020B0004020202020204" pitchFamily="34" charset="0"/>
            </a:rPr>
            <a:t>Identifiering via:                Kräver Bank ID                       Freja + </a:t>
          </a:r>
        </a:p>
      </dgm:t>
    </dgm:pt>
    <dgm:pt modelId="{DB4A8903-5C45-40AF-8E76-49102CBBA5E5}" type="parTrans" cxnId="{308D07E5-EAAA-4466-B3D1-01199FA47ED3}">
      <dgm:prSet/>
      <dgm:spPr/>
      <dgm:t>
        <a:bodyPr/>
        <a:lstStyle/>
        <a:p>
          <a:endParaRPr lang="sv-SE"/>
        </a:p>
      </dgm:t>
    </dgm:pt>
    <dgm:pt modelId="{9B7E0C54-0FF9-48A5-8274-3FFE9C5F92F2}" type="sibTrans" cxnId="{308D07E5-EAAA-4466-B3D1-01199FA47ED3}">
      <dgm:prSet/>
      <dgm:spPr/>
      <dgm:t>
        <a:bodyPr/>
        <a:lstStyle/>
        <a:p>
          <a:endParaRPr lang="sv-SE"/>
        </a:p>
      </dgm:t>
    </dgm:pt>
    <dgm:pt modelId="{9E149FD0-F496-4D31-9632-F7DFF5665FFC}">
      <dgm:prSet phldrT="[Text]" phldr="0"/>
      <dgm:spPr/>
      <dgm:t>
        <a:bodyPr/>
        <a:lstStyle/>
        <a:p>
          <a:r>
            <a:rPr lang="sv-SE" dirty="0"/>
            <a:t>Bekräftelse</a:t>
          </a:r>
        </a:p>
      </dgm:t>
    </dgm:pt>
    <dgm:pt modelId="{5E8B0E3E-60E2-464D-BB6B-F2F161667E53}" type="parTrans" cxnId="{2E6C50C9-C27C-4BA0-A3B6-950E6D4B80A4}">
      <dgm:prSet/>
      <dgm:spPr/>
      <dgm:t>
        <a:bodyPr/>
        <a:lstStyle/>
        <a:p>
          <a:endParaRPr lang="sv-SE"/>
        </a:p>
      </dgm:t>
    </dgm:pt>
    <dgm:pt modelId="{30FA8B41-C36D-4704-AE17-4CDD2F301E23}" type="sibTrans" cxnId="{2E6C50C9-C27C-4BA0-A3B6-950E6D4B80A4}">
      <dgm:prSet/>
      <dgm:spPr/>
      <dgm:t>
        <a:bodyPr/>
        <a:lstStyle/>
        <a:p>
          <a:endParaRPr lang="sv-SE"/>
        </a:p>
      </dgm:t>
    </dgm:pt>
    <dgm:pt modelId="{94DF4DD3-FBEF-4492-B61D-D8556FEB8DBA}">
      <dgm:prSet phldrT="[Text]" phldr="0" custT="1"/>
      <dgm:spPr>
        <a:solidFill>
          <a:srgbClr val="FFFF99"/>
        </a:solidFill>
      </dgm:spPr>
      <dgm:t>
        <a:bodyPr/>
        <a:lstStyle/>
        <a:p>
          <a:r>
            <a:rPr lang="sv-SE" sz="1800" dirty="0">
              <a:latin typeface="Aptos Narrow" panose="020B0004020202020204" pitchFamily="34" charset="0"/>
            </a:rPr>
            <a:t>Ansökan beviljad</a:t>
          </a:r>
        </a:p>
      </dgm:t>
    </dgm:pt>
    <dgm:pt modelId="{288FC57B-3E39-4411-8951-C20D03E8FF67}" type="parTrans" cxnId="{13D60B09-0382-481D-A45E-D93F65C2E834}">
      <dgm:prSet/>
      <dgm:spPr/>
      <dgm:t>
        <a:bodyPr/>
        <a:lstStyle/>
        <a:p>
          <a:endParaRPr lang="sv-SE"/>
        </a:p>
      </dgm:t>
    </dgm:pt>
    <dgm:pt modelId="{34399CDB-3556-4F0B-A1BA-C9EE7DEF8DCE}" type="sibTrans" cxnId="{13D60B09-0382-481D-A45E-D93F65C2E834}">
      <dgm:prSet/>
      <dgm:spPr/>
      <dgm:t>
        <a:bodyPr/>
        <a:lstStyle/>
        <a:p>
          <a:endParaRPr lang="sv-SE"/>
        </a:p>
      </dgm:t>
    </dgm:pt>
    <dgm:pt modelId="{92150A89-42A0-4756-BA78-B4AC3E8206AF}">
      <dgm:prSet/>
      <dgm:spPr/>
      <dgm:t>
        <a:bodyPr/>
        <a:lstStyle/>
        <a:p>
          <a:endParaRPr lang="sv-SE" sz="1600" dirty="0">
            <a:latin typeface="Aptos Narrow" panose="020B0004020202020204" pitchFamily="34" charset="0"/>
          </a:endParaRPr>
        </a:p>
      </dgm:t>
    </dgm:pt>
    <dgm:pt modelId="{2D1AEE76-26D0-4ACE-BD82-B5845D27B2D6}" type="parTrans" cxnId="{B2470961-A0D0-49FB-96F6-D55996E73387}">
      <dgm:prSet/>
      <dgm:spPr/>
      <dgm:t>
        <a:bodyPr/>
        <a:lstStyle/>
        <a:p>
          <a:endParaRPr lang="sv-SE"/>
        </a:p>
      </dgm:t>
    </dgm:pt>
    <dgm:pt modelId="{3344E948-2BFA-4506-8201-FD84F62457D8}" type="sibTrans" cxnId="{B2470961-A0D0-49FB-96F6-D55996E73387}">
      <dgm:prSet/>
      <dgm:spPr/>
      <dgm:t>
        <a:bodyPr/>
        <a:lstStyle/>
        <a:p>
          <a:endParaRPr lang="sv-SE"/>
        </a:p>
      </dgm:t>
    </dgm:pt>
    <dgm:pt modelId="{22154821-9B2E-4056-9594-72FA7025CD25}">
      <dgm:prSet phldrT="[Text]" phldr="0"/>
      <dgm:spPr/>
      <dgm:t>
        <a:bodyPr/>
        <a:lstStyle/>
        <a:p>
          <a:r>
            <a:rPr lang="sv-SE" dirty="0"/>
            <a:t>Signera</a:t>
          </a:r>
        </a:p>
      </dgm:t>
    </dgm:pt>
    <dgm:pt modelId="{352D0B07-A4CC-4322-A8B7-E6DCD8D17533}" type="sibTrans" cxnId="{5F43FF07-7B83-4CA9-920C-13BE1BC9055E}">
      <dgm:prSet/>
      <dgm:spPr/>
      <dgm:t>
        <a:bodyPr/>
        <a:lstStyle/>
        <a:p>
          <a:endParaRPr lang="sv-SE"/>
        </a:p>
      </dgm:t>
    </dgm:pt>
    <dgm:pt modelId="{86AB1447-EA90-4DDF-9A2A-24539DDDF14A}" type="parTrans" cxnId="{5F43FF07-7B83-4CA9-920C-13BE1BC9055E}">
      <dgm:prSet/>
      <dgm:spPr/>
      <dgm:t>
        <a:bodyPr/>
        <a:lstStyle/>
        <a:p>
          <a:endParaRPr lang="sv-SE"/>
        </a:p>
      </dgm:t>
    </dgm:pt>
    <dgm:pt modelId="{91ACC02E-3047-4E91-BFD3-EB3913107E67}">
      <dgm:prSet phldrT="[Text]" phldr="0"/>
      <dgm:spPr/>
      <dgm:t>
        <a:bodyPr/>
        <a:lstStyle/>
        <a:p>
          <a:r>
            <a:rPr lang="sv-SE" dirty="0"/>
            <a:t>Välj belopp du ansöker om</a:t>
          </a:r>
        </a:p>
      </dgm:t>
    </dgm:pt>
    <dgm:pt modelId="{A05D404B-02E8-4062-A285-810E37C4041F}" type="sibTrans" cxnId="{8988D988-A57E-416D-A6E5-2129F951EE13}">
      <dgm:prSet/>
      <dgm:spPr/>
      <dgm:t>
        <a:bodyPr/>
        <a:lstStyle/>
        <a:p>
          <a:endParaRPr lang="sv-SE"/>
        </a:p>
      </dgm:t>
    </dgm:pt>
    <dgm:pt modelId="{32B85D8C-50F6-4D9C-A34D-61A92A89237C}" type="parTrans" cxnId="{8988D988-A57E-416D-A6E5-2129F951EE13}">
      <dgm:prSet/>
      <dgm:spPr/>
      <dgm:t>
        <a:bodyPr/>
        <a:lstStyle/>
        <a:p>
          <a:endParaRPr lang="sv-SE"/>
        </a:p>
      </dgm:t>
    </dgm:pt>
    <dgm:pt modelId="{09DCF459-0970-4467-8AAD-284859B6D90D}" type="pres">
      <dgm:prSet presAssocID="{17C35C5C-33E9-4FBC-AA49-8FB6A0FF1933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557459B6-82B2-4301-889D-547A9584352F}" type="pres">
      <dgm:prSet presAssocID="{91ACC02E-3047-4E91-BFD3-EB3913107E67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59B86EB1-3957-4F0A-A623-4A6D50DC60D7}" type="pres">
      <dgm:prSet presAssocID="{91ACC02E-3047-4E91-BFD3-EB3913107E67}" presName="childText1" presStyleLbl="solidAlignAcc1" presStyleIdx="0" presStyleCnt="3" custScaleX="98174" custScaleY="96008" custLinFactNeighborX="-913" custLinFactNeighborY="-2135">
        <dgm:presLayoutVars>
          <dgm:chMax val="0"/>
          <dgm:chPref val="0"/>
          <dgm:bulletEnabled val="1"/>
        </dgm:presLayoutVars>
      </dgm:prSet>
      <dgm:spPr/>
    </dgm:pt>
    <dgm:pt modelId="{BBBFF3EA-FF71-4177-9C08-B2E9B39D5E46}" type="pres">
      <dgm:prSet presAssocID="{22154821-9B2E-4056-9594-72FA7025CD25}" presName="parentText2" presStyleLbl="node1" presStyleIdx="1" presStyleCnt="3">
        <dgm:presLayoutVars>
          <dgm:chMax/>
          <dgm:chPref val="3"/>
          <dgm:bulletEnabled val="1"/>
        </dgm:presLayoutVars>
      </dgm:prSet>
      <dgm:spPr/>
    </dgm:pt>
    <dgm:pt modelId="{CA31F6DB-B6AC-4970-A996-FD328E0428C2}" type="pres">
      <dgm:prSet presAssocID="{22154821-9B2E-4056-9594-72FA7025CD25}" presName="childText2" presStyleLbl="solidAlignAcc1" presStyleIdx="1" presStyleCnt="3" custScaleX="104448" custScaleY="79571" custLinFactNeighborX="2100" custLinFactNeighborY="-9845">
        <dgm:presLayoutVars>
          <dgm:chMax val="0"/>
          <dgm:chPref val="0"/>
          <dgm:bulletEnabled val="1"/>
        </dgm:presLayoutVars>
      </dgm:prSet>
      <dgm:spPr/>
    </dgm:pt>
    <dgm:pt modelId="{A4C8BD51-A345-487A-A09C-EF606D2FDCB1}" type="pres">
      <dgm:prSet presAssocID="{9E149FD0-F496-4D31-9632-F7DFF5665FFC}" presName="parentText3" presStyleLbl="node1" presStyleIdx="2" presStyleCnt="3" custScaleX="94454" custLinFactNeighborX="3014" custLinFactNeighborY="-4352">
        <dgm:presLayoutVars>
          <dgm:chMax/>
          <dgm:chPref val="3"/>
          <dgm:bulletEnabled val="1"/>
        </dgm:presLayoutVars>
      </dgm:prSet>
      <dgm:spPr/>
    </dgm:pt>
    <dgm:pt modelId="{0DB858A6-A732-4C3E-A00D-C98159E4ECBB}" type="pres">
      <dgm:prSet presAssocID="{9E149FD0-F496-4D31-9632-F7DFF5665FFC}" presName="childText3" presStyleLbl="solidAlignAcc1" presStyleIdx="2" presStyleCnt="3" custScaleY="67829" custLinFactNeighborX="6020" custLinFactNeighborY="-18581">
        <dgm:presLayoutVars>
          <dgm:chMax val="0"/>
          <dgm:chPref val="0"/>
          <dgm:bulletEnabled val="1"/>
        </dgm:presLayoutVars>
      </dgm:prSet>
      <dgm:spPr/>
    </dgm:pt>
  </dgm:ptLst>
  <dgm:cxnLst>
    <dgm:cxn modelId="{A60ECD06-6024-4946-A951-1C6C8EB5A8C7}" srcId="{91ACC02E-3047-4E91-BFD3-EB3913107E67}" destId="{4395FA49-F00E-4AAB-9C82-BCABB09AED4E}" srcOrd="0" destOrd="0" parTransId="{3E8869C6-3448-4A6B-BB08-40AA5B55F1D8}" sibTransId="{C154B4AE-2A3C-477B-AF46-47C674E98E7F}"/>
    <dgm:cxn modelId="{5F43FF07-7B83-4CA9-920C-13BE1BC9055E}" srcId="{17C35C5C-33E9-4FBC-AA49-8FB6A0FF1933}" destId="{22154821-9B2E-4056-9594-72FA7025CD25}" srcOrd="1" destOrd="0" parTransId="{86AB1447-EA90-4DDF-9A2A-24539DDDF14A}" sibTransId="{352D0B07-A4CC-4322-A8B7-E6DCD8D17533}"/>
    <dgm:cxn modelId="{13D60B09-0382-481D-A45E-D93F65C2E834}" srcId="{9E149FD0-F496-4D31-9632-F7DFF5665FFC}" destId="{94DF4DD3-FBEF-4492-B61D-D8556FEB8DBA}" srcOrd="0" destOrd="0" parTransId="{288FC57B-3E39-4411-8951-C20D03E8FF67}" sibTransId="{34399CDB-3556-4F0B-A1BA-C9EE7DEF8DCE}"/>
    <dgm:cxn modelId="{80A3B924-5C12-4C0A-ABC8-57618BBC8CD5}" type="presOf" srcId="{94DF4DD3-FBEF-4492-B61D-D8556FEB8DBA}" destId="{0DB858A6-A732-4C3E-A00D-C98159E4ECBB}" srcOrd="0" destOrd="0" presId="urn:microsoft.com/office/officeart/2009/3/layout/IncreasingArrowsProcess"/>
    <dgm:cxn modelId="{6EC39C25-E336-404C-A1F9-1F42976FFAF7}" type="presOf" srcId="{17C35C5C-33E9-4FBC-AA49-8FB6A0FF1933}" destId="{09DCF459-0970-4467-8AAD-284859B6D90D}" srcOrd="0" destOrd="0" presId="urn:microsoft.com/office/officeart/2009/3/layout/IncreasingArrowsProcess"/>
    <dgm:cxn modelId="{B2470961-A0D0-49FB-96F6-D55996E73387}" srcId="{91ACC02E-3047-4E91-BFD3-EB3913107E67}" destId="{92150A89-42A0-4756-BA78-B4AC3E8206AF}" srcOrd="1" destOrd="0" parTransId="{2D1AEE76-26D0-4ACE-BD82-B5845D27B2D6}" sibTransId="{3344E948-2BFA-4506-8201-FD84F62457D8}"/>
    <dgm:cxn modelId="{B753C06F-FFFE-407A-9DDD-69711FEF05E6}" type="presOf" srcId="{22154821-9B2E-4056-9594-72FA7025CD25}" destId="{BBBFF3EA-FF71-4177-9C08-B2E9B39D5E46}" srcOrd="0" destOrd="0" presId="urn:microsoft.com/office/officeart/2009/3/layout/IncreasingArrowsProcess"/>
    <dgm:cxn modelId="{0FEBE071-FC8B-4D36-95B1-53BFB8F8D0A6}" type="presOf" srcId="{F6B09C17-705A-4572-B32C-349AC35004CC}" destId="{CA31F6DB-B6AC-4970-A996-FD328E0428C2}" srcOrd="0" destOrd="0" presId="urn:microsoft.com/office/officeart/2009/3/layout/IncreasingArrowsProcess"/>
    <dgm:cxn modelId="{62448182-AFBB-48AE-8C30-18C4ED68A309}" type="presOf" srcId="{91ACC02E-3047-4E91-BFD3-EB3913107E67}" destId="{557459B6-82B2-4301-889D-547A9584352F}" srcOrd="0" destOrd="0" presId="urn:microsoft.com/office/officeart/2009/3/layout/IncreasingArrowsProcess"/>
    <dgm:cxn modelId="{8988D988-A57E-416D-A6E5-2129F951EE13}" srcId="{17C35C5C-33E9-4FBC-AA49-8FB6A0FF1933}" destId="{91ACC02E-3047-4E91-BFD3-EB3913107E67}" srcOrd="0" destOrd="0" parTransId="{32B85D8C-50F6-4D9C-A34D-61A92A89237C}" sibTransId="{A05D404B-02E8-4062-A285-810E37C4041F}"/>
    <dgm:cxn modelId="{CF2787B2-EC35-4404-8392-74FA247C71C6}" type="presOf" srcId="{4395FA49-F00E-4AAB-9C82-BCABB09AED4E}" destId="{59B86EB1-3957-4F0A-A623-4A6D50DC60D7}" srcOrd="0" destOrd="0" presId="urn:microsoft.com/office/officeart/2009/3/layout/IncreasingArrowsProcess"/>
    <dgm:cxn modelId="{30AD25C0-ECD5-4A83-BF91-A5F0BF3195B7}" type="presOf" srcId="{92150A89-42A0-4756-BA78-B4AC3E8206AF}" destId="{59B86EB1-3957-4F0A-A623-4A6D50DC60D7}" srcOrd="0" destOrd="1" presId="urn:microsoft.com/office/officeart/2009/3/layout/IncreasingArrowsProcess"/>
    <dgm:cxn modelId="{6AE16FC7-5821-4855-B2AE-596D5CE8EF83}" type="presOf" srcId="{9E149FD0-F496-4D31-9632-F7DFF5665FFC}" destId="{A4C8BD51-A345-487A-A09C-EF606D2FDCB1}" srcOrd="0" destOrd="0" presId="urn:microsoft.com/office/officeart/2009/3/layout/IncreasingArrowsProcess"/>
    <dgm:cxn modelId="{2E6C50C9-C27C-4BA0-A3B6-950E6D4B80A4}" srcId="{17C35C5C-33E9-4FBC-AA49-8FB6A0FF1933}" destId="{9E149FD0-F496-4D31-9632-F7DFF5665FFC}" srcOrd="2" destOrd="0" parTransId="{5E8B0E3E-60E2-464D-BB6B-F2F161667E53}" sibTransId="{30FA8B41-C36D-4704-AE17-4CDD2F301E23}"/>
    <dgm:cxn modelId="{308D07E5-EAAA-4466-B3D1-01199FA47ED3}" srcId="{22154821-9B2E-4056-9594-72FA7025CD25}" destId="{F6B09C17-705A-4572-B32C-349AC35004CC}" srcOrd="0" destOrd="0" parTransId="{DB4A8903-5C45-40AF-8E76-49102CBBA5E5}" sibTransId="{9B7E0C54-0FF9-48A5-8274-3FFE9C5F92F2}"/>
    <dgm:cxn modelId="{656AD021-9CA9-4D25-B9A4-35D3BA9AEF6A}" type="presParOf" srcId="{09DCF459-0970-4467-8AAD-284859B6D90D}" destId="{557459B6-82B2-4301-889D-547A9584352F}" srcOrd="0" destOrd="0" presId="urn:microsoft.com/office/officeart/2009/3/layout/IncreasingArrowsProcess"/>
    <dgm:cxn modelId="{50DA29DB-00D1-45F4-B01B-DD979593D27D}" type="presParOf" srcId="{09DCF459-0970-4467-8AAD-284859B6D90D}" destId="{59B86EB1-3957-4F0A-A623-4A6D50DC60D7}" srcOrd="1" destOrd="0" presId="urn:microsoft.com/office/officeart/2009/3/layout/IncreasingArrowsProcess"/>
    <dgm:cxn modelId="{B10EEA6C-C197-4C12-8E5F-1B5B569CD5C2}" type="presParOf" srcId="{09DCF459-0970-4467-8AAD-284859B6D90D}" destId="{BBBFF3EA-FF71-4177-9C08-B2E9B39D5E46}" srcOrd="2" destOrd="0" presId="urn:microsoft.com/office/officeart/2009/3/layout/IncreasingArrowsProcess"/>
    <dgm:cxn modelId="{93E7286C-D4FD-43D3-86C6-1758B648A1FF}" type="presParOf" srcId="{09DCF459-0970-4467-8AAD-284859B6D90D}" destId="{CA31F6DB-B6AC-4970-A996-FD328E0428C2}" srcOrd="3" destOrd="0" presId="urn:microsoft.com/office/officeart/2009/3/layout/IncreasingArrowsProcess"/>
    <dgm:cxn modelId="{AEE8889A-DA96-46B0-8D74-5372F82E82A7}" type="presParOf" srcId="{09DCF459-0970-4467-8AAD-284859B6D90D}" destId="{A4C8BD51-A345-487A-A09C-EF606D2FDCB1}" srcOrd="4" destOrd="0" presId="urn:microsoft.com/office/officeart/2009/3/layout/IncreasingArrowsProcess"/>
    <dgm:cxn modelId="{2EEC20EA-0363-469D-A9ED-282D63BBD05C}" type="presParOf" srcId="{09DCF459-0970-4467-8AAD-284859B6D90D}" destId="{0DB858A6-A732-4C3E-A00D-C98159E4ECBB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F4F787-25C1-4470-8233-628965E69AAD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726CF70B-E1F6-4245-934F-AF8625301D4E}">
      <dgm:prSet phldrT="[Text]" phldr="0"/>
      <dgm:spPr/>
      <dgm:t>
        <a:bodyPr/>
        <a:lstStyle/>
        <a:p>
          <a:r>
            <a:rPr lang="sv-SE" dirty="0">
              <a:solidFill>
                <a:srgbClr val="FFFF99"/>
              </a:solidFill>
              <a:latin typeface="Aptos Narrow" panose="020B0004020202020204" pitchFamily="34" charset="0"/>
            </a:rPr>
            <a:t>Betala resterande belopp</a:t>
          </a:r>
        </a:p>
      </dgm:t>
    </dgm:pt>
    <dgm:pt modelId="{D4B95804-900F-478B-BB69-D827E6D71327}" type="parTrans" cxnId="{D2076271-61DE-439D-BA39-F561D17C459C}">
      <dgm:prSet/>
      <dgm:spPr/>
      <dgm:t>
        <a:bodyPr/>
        <a:lstStyle/>
        <a:p>
          <a:endParaRPr lang="sv-SE"/>
        </a:p>
      </dgm:t>
    </dgm:pt>
    <dgm:pt modelId="{48E2D378-6166-463A-AC56-2C94DF3640DA}" type="sibTrans" cxnId="{D2076271-61DE-439D-BA39-F561D17C459C}">
      <dgm:prSet/>
      <dgm:spPr/>
      <dgm:t>
        <a:bodyPr/>
        <a:lstStyle/>
        <a:p>
          <a:endParaRPr lang="sv-SE"/>
        </a:p>
      </dgm:t>
    </dgm:pt>
    <dgm:pt modelId="{967E198D-2BDC-4E87-8878-8C98CBEEF6B6}">
      <dgm:prSet phldrT="[Text]" phldr="0" custT="1"/>
      <dgm:spPr/>
      <dgm:t>
        <a:bodyPr anchor="t"/>
        <a:lstStyle/>
        <a:p>
          <a:r>
            <a:rPr lang="sv-SE" sz="1400" dirty="0">
              <a:latin typeface="Aptos Narrow" panose="020B0004020202020204" pitchFamily="34" charset="0"/>
            </a:rPr>
            <a:t>Betala via din bank</a:t>
          </a:r>
        </a:p>
      </dgm:t>
    </dgm:pt>
    <dgm:pt modelId="{DAC4247C-5554-4A52-A473-6011CAA5E5BD}" type="parTrans" cxnId="{12720639-BD25-447D-9D26-AE123D64A6F7}">
      <dgm:prSet/>
      <dgm:spPr/>
      <dgm:t>
        <a:bodyPr/>
        <a:lstStyle/>
        <a:p>
          <a:endParaRPr lang="sv-SE"/>
        </a:p>
      </dgm:t>
    </dgm:pt>
    <dgm:pt modelId="{0DD76D32-2480-43A3-A8DB-E68A0F2B32C9}" type="sibTrans" cxnId="{12720639-BD25-447D-9D26-AE123D64A6F7}">
      <dgm:prSet/>
      <dgm:spPr/>
      <dgm:t>
        <a:bodyPr/>
        <a:lstStyle/>
        <a:p>
          <a:endParaRPr lang="sv-SE"/>
        </a:p>
      </dgm:t>
    </dgm:pt>
    <dgm:pt modelId="{10293B9E-C5F8-4CFA-BA0B-7E2E58F6A27C}">
      <dgm:prSet phldrT="[Text]" phldr="0" custT="1"/>
      <dgm:spPr/>
      <dgm:t>
        <a:bodyPr anchor="t"/>
        <a:lstStyle/>
        <a:p>
          <a:r>
            <a:rPr lang="sv-SE" sz="1400" dirty="0">
              <a:latin typeface="Aptos Narrow" panose="020B0004020202020204" pitchFamily="34" charset="0"/>
            </a:rPr>
            <a:t>Bankgiro 133 - 5546  </a:t>
          </a:r>
        </a:p>
      </dgm:t>
    </dgm:pt>
    <dgm:pt modelId="{D12C673F-ECFD-4047-B692-54AA19C4296C}" type="parTrans" cxnId="{6886DBC5-3C06-4B26-AFD0-DC0E9D485678}">
      <dgm:prSet/>
      <dgm:spPr/>
      <dgm:t>
        <a:bodyPr/>
        <a:lstStyle/>
        <a:p>
          <a:endParaRPr lang="sv-SE"/>
        </a:p>
      </dgm:t>
    </dgm:pt>
    <dgm:pt modelId="{2D420C62-8399-43AE-8E03-C4C8C5246FF4}" type="sibTrans" cxnId="{6886DBC5-3C06-4B26-AFD0-DC0E9D485678}">
      <dgm:prSet/>
      <dgm:spPr/>
      <dgm:t>
        <a:bodyPr/>
        <a:lstStyle/>
        <a:p>
          <a:endParaRPr lang="sv-SE"/>
        </a:p>
      </dgm:t>
    </dgm:pt>
    <dgm:pt modelId="{97B8AE52-C3C2-46BB-ACAF-4C76BB65B228}">
      <dgm:prSet phldrT="[Text]" phldr="0" custT="1"/>
      <dgm:spPr/>
      <dgm:t>
        <a:bodyPr anchor="t"/>
        <a:lstStyle/>
        <a:p>
          <a:r>
            <a:rPr lang="sv-SE" sz="1400" dirty="0">
              <a:latin typeface="Aptos Narrow" panose="020B0004020202020204" pitchFamily="34" charset="0"/>
            </a:rPr>
            <a:t>Ditt OCR numer – finns på fakturan</a:t>
          </a:r>
        </a:p>
      </dgm:t>
    </dgm:pt>
    <dgm:pt modelId="{9E2BC1D0-53C0-40A8-8187-C8390D16E9AE}" type="parTrans" cxnId="{7D5AB8ED-EEA5-418E-8267-13EC9BA7870E}">
      <dgm:prSet/>
      <dgm:spPr/>
      <dgm:t>
        <a:bodyPr/>
        <a:lstStyle/>
        <a:p>
          <a:endParaRPr lang="sv-SE"/>
        </a:p>
      </dgm:t>
    </dgm:pt>
    <dgm:pt modelId="{F8B9D51B-5BC3-4009-92DE-E9F7A8EE6C97}" type="sibTrans" cxnId="{7D5AB8ED-EEA5-418E-8267-13EC9BA7870E}">
      <dgm:prSet/>
      <dgm:spPr/>
      <dgm:t>
        <a:bodyPr/>
        <a:lstStyle/>
        <a:p>
          <a:endParaRPr lang="sv-SE"/>
        </a:p>
      </dgm:t>
    </dgm:pt>
    <dgm:pt modelId="{72A78184-9510-4D18-BC1B-6B2AB67C9544}">
      <dgm:prSet phldrT="[Text]" phldr="0"/>
      <dgm:spPr/>
      <dgm:t>
        <a:bodyPr/>
        <a:lstStyle/>
        <a:p>
          <a:r>
            <a:rPr lang="sv-SE" dirty="0">
              <a:solidFill>
                <a:srgbClr val="FFFF99"/>
              </a:solidFill>
              <a:latin typeface="Aptos Narrow" panose="020B0004020202020204" pitchFamily="34" charset="0"/>
            </a:rPr>
            <a:t>Vänta på registrering</a:t>
          </a:r>
        </a:p>
      </dgm:t>
    </dgm:pt>
    <dgm:pt modelId="{42D180A5-8629-4D28-BE23-CEF666D360E7}" type="parTrans" cxnId="{CBDC76D7-BEA3-4661-89E1-E8C0D8CB301C}">
      <dgm:prSet/>
      <dgm:spPr/>
      <dgm:t>
        <a:bodyPr/>
        <a:lstStyle/>
        <a:p>
          <a:endParaRPr lang="sv-SE"/>
        </a:p>
      </dgm:t>
    </dgm:pt>
    <dgm:pt modelId="{D4C1569B-340D-4D38-977D-14847EB50B07}" type="sibTrans" cxnId="{CBDC76D7-BEA3-4661-89E1-E8C0D8CB301C}">
      <dgm:prSet/>
      <dgm:spPr/>
      <dgm:t>
        <a:bodyPr/>
        <a:lstStyle/>
        <a:p>
          <a:endParaRPr lang="sv-SE"/>
        </a:p>
      </dgm:t>
    </dgm:pt>
    <dgm:pt modelId="{7B2CF27B-4336-4BAF-B895-E3DA2E08E811}">
      <dgm:prSet phldrT="[Text]" custT="1"/>
      <dgm:spPr/>
      <dgm:t>
        <a:bodyPr anchor="t"/>
        <a:lstStyle/>
        <a:p>
          <a:r>
            <a:rPr lang="sv-SE" sz="1400" b="0" dirty="0">
              <a:latin typeface="Aptos Narrow" panose="020B0004020202020204" pitchFamily="34" charset="0"/>
            </a:rPr>
            <a:t>När fritidskortets del av betalningen uppdateras fakturan i systemet </a:t>
          </a:r>
          <a:endParaRPr lang="sv-SE" sz="1400" b="0" dirty="0"/>
        </a:p>
      </dgm:t>
    </dgm:pt>
    <dgm:pt modelId="{5DFDEF7D-D57C-4F7C-B5AD-52CF61AD4612}" type="parTrans" cxnId="{4B208915-1064-4435-B223-FC83DCE5F75A}">
      <dgm:prSet/>
      <dgm:spPr/>
      <dgm:t>
        <a:bodyPr/>
        <a:lstStyle/>
        <a:p>
          <a:endParaRPr lang="sv-SE"/>
        </a:p>
      </dgm:t>
    </dgm:pt>
    <dgm:pt modelId="{801149FC-7232-4102-BEFC-C7D976441430}" type="sibTrans" cxnId="{4B208915-1064-4435-B223-FC83DCE5F75A}">
      <dgm:prSet/>
      <dgm:spPr/>
      <dgm:t>
        <a:bodyPr/>
        <a:lstStyle/>
        <a:p>
          <a:endParaRPr lang="sv-SE"/>
        </a:p>
      </dgm:t>
    </dgm:pt>
    <dgm:pt modelId="{F19CA012-B079-40F3-9A55-CE2B6962BF47}">
      <dgm:prSet phldrT="[Text]" phldr="0" custT="1"/>
      <dgm:spPr/>
      <dgm:t>
        <a:bodyPr anchor="t"/>
        <a:lstStyle/>
        <a:p>
          <a:r>
            <a:rPr lang="sv-SE" sz="1400" dirty="0">
              <a:latin typeface="Apoos narrow"/>
            </a:rPr>
            <a:t>Du betalar därefter  endast det kvarvarande beloppet från din bank</a:t>
          </a:r>
        </a:p>
      </dgm:t>
    </dgm:pt>
    <dgm:pt modelId="{7C83E89E-4FC5-4CBD-A360-72A5994B8C20}" type="parTrans" cxnId="{A4918B3F-3EC5-4017-B157-CE45586DE421}">
      <dgm:prSet/>
      <dgm:spPr/>
      <dgm:t>
        <a:bodyPr/>
        <a:lstStyle/>
        <a:p>
          <a:endParaRPr lang="sv-SE"/>
        </a:p>
      </dgm:t>
    </dgm:pt>
    <dgm:pt modelId="{1F05EAA3-F6F2-436D-817A-1386A35D608D}" type="sibTrans" cxnId="{A4918B3F-3EC5-4017-B157-CE45586DE421}">
      <dgm:prSet/>
      <dgm:spPr/>
      <dgm:t>
        <a:bodyPr/>
        <a:lstStyle/>
        <a:p>
          <a:endParaRPr lang="sv-SE"/>
        </a:p>
      </dgm:t>
    </dgm:pt>
    <dgm:pt modelId="{9F838EAC-7B95-4BE6-B37F-B1E167F807D5}">
      <dgm:prSet phldrT="[Text]" phldr="0" custT="1"/>
      <dgm:spPr/>
      <dgm:t>
        <a:bodyPr anchor="t"/>
        <a:lstStyle/>
        <a:p>
          <a:r>
            <a:rPr lang="sv-SE" sz="1400" dirty="0">
              <a:latin typeface="Apoos narrow"/>
            </a:rPr>
            <a:t>När hela summan är betald beställs träning- och matchkläder</a:t>
          </a:r>
        </a:p>
      </dgm:t>
    </dgm:pt>
    <dgm:pt modelId="{F1BCCBF9-DCFC-4509-81C9-019A32A1F901}" type="parTrans" cxnId="{816E36A0-E620-4F3F-89F3-A26D369792FD}">
      <dgm:prSet/>
      <dgm:spPr/>
      <dgm:t>
        <a:bodyPr/>
        <a:lstStyle/>
        <a:p>
          <a:endParaRPr lang="sv-SE"/>
        </a:p>
      </dgm:t>
    </dgm:pt>
    <dgm:pt modelId="{063F139F-4596-4789-9842-EF1E9986D4B1}" type="sibTrans" cxnId="{816E36A0-E620-4F3F-89F3-A26D369792FD}">
      <dgm:prSet/>
      <dgm:spPr/>
      <dgm:t>
        <a:bodyPr/>
        <a:lstStyle/>
        <a:p>
          <a:endParaRPr lang="sv-SE"/>
        </a:p>
      </dgm:t>
    </dgm:pt>
    <dgm:pt modelId="{0D4BD230-01B4-4B58-8B60-696749669F82}">
      <dgm:prSet/>
      <dgm:spPr/>
      <dgm:t>
        <a:bodyPr/>
        <a:lstStyle/>
        <a:p>
          <a:r>
            <a:rPr lang="sv-SE" b="0" dirty="0">
              <a:solidFill>
                <a:srgbClr val="FFFF99"/>
              </a:solidFill>
              <a:latin typeface="Aptos Narrow" panose="020B0004020202020204" pitchFamily="34" charset="0"/>
            </a:rPr>
            <a:t>Full betald  </a:t>
          </a:r>
          <a:endParaRPr lang="sv-SE" b="0" dirty="0">
            <a:solidFill>
              <a:srgbClr val="FFFF99"/>
            </a:solidFill>
          </a:endParaRPr>
        </a:p>
      </dgm:t>
    </dgm:pt>
    <dgm:pt modelId="{277821F0-57B6-4CC9-9BCC-854F99EE8249}" type="parTrans" cxnId="{8461DA0A-341D-4D1D-B081-CA8E5BBE8783}">
      <dgm:prSet/>
      <dgm:spPr/>
      <dgm:t>
        <a:bodyPr/>
        <a:lstStyle/>
        <a:p>
          <a:endParaRPr lang="sv-SE"/>
        </a:p>
      </dgm:t>
    </dgm:pt>
    <dgm:pt modelId="{85A4657A-EF46-41D5-8E5C-B577ADA66FB6}" type="sibTrans" cxnId="{8461DA0A-341D-4D1D-B081-CA8E5BBE8783}">
      <dgm:prSet/>
      <dgm:spPr/>
      <dgm:t>
        <a:bodyPr/>
        <a:lstStyle/>
        <a:p>
          <a:endParaRPr lang="sv-SE"/>
        </a:p>
      </dgm:t>
    </dgm:pt>
    <dgm:pt modelId="{B37EFDDD-F0D2-426E-9DB4-0C6CDDDDCE8A}" type="pres">
      <dgm:prSet presAssocID="{74F4F787-25C1-4470-8233-628965E69AAD}" presName="layout" presStyleCnt="0">
        <dgm:presLayoutVars>
          <dgm:chMax/>
          <dgm:chPref/>
          <dgm:dir/>
          <dgm:resizeHandles/>
        </dgm:presLayoutVars>
      </dgm:prSet>
      <dgm:spPr/>
    </dgm:pt>
    <dgm:pt modelId="{7BEE8151-9AC3-489F-B20C-2645236DD3B5}" type="pres">
      <dgm:prSet presAssocID="{726CF70B-E1F6-4245-934F-AF8625301D4E}" presName="root" presStyleCnt="0">
        <dgm:presLayoutVars>
          <dgm:chMax/>
          <dgm:chPref/>
        </dgm:presLayoutVars>
      </dgm:prSet>
      <dgm:spPr/>
    </dgm:pt>
    <dgm:pt modelId="{1ECA3648-96B1-4A43-89A2-256DD6A7AF4D}" type="pres">
      <dgm:prSet presAssocID="{726CF70B-E1F6-4245-934F-AF8625301D4E}" presName="rootComposite" presStyleCnt="0">
        <dgm:presLayoutVars/>
      </dgm:prSet>
      <dgm:spPr/>
    </dgm:pt>
    <dgm:pt modelId="{756026F7-DB0D-48F0-A489-AFA27CF2566F}" type="pres">
      <dgm:prSet presAssocID="{726CF70B-E1F6-4245-934F-AF8625301D4E}" presName="ParentAccent" presStyleLbl="alignNode1" presStyleIdx="0" presStyleCnt="3"/>
      <dgm:spPr/>
    </dgm:pt>
    <dgm:pt modelId="{496047EF-31A2-4E5C-98BB-EE79C6CDFB2A}" type="pres">
      <dgm:prSet presAssocID="{726CF70B-E1F6-4245-934F-AF8625301D4E}" presName="ParentSmallAccent" presStyleLbl="fgAcc1" presStyleIdx="0" presStyleCnt="3"/>
      <dgm:spPr/>
    </dgm:pt>
    <dgm:pt modelId="{E99B221E-6272-4D76-99A6-6F129BDF75AA}" type="pres">
      <dgm:prSet presAssocID="{726CF70B-E1F6-4245-934F-AF8625301D4E}" presName="Parent" presStyleLbl="revTx" presStyleIdx="0" presStyleCnt="9">
        <dgm:presLayoutVars>
          <dgm:chMax/>
          <dgm:chPref val="4"/>
          <dgm:bulletEnabled val="1"/>
        </dgm:presLayoutVars>
      </dgm:prSet>
      <dgm:spPr/>
    </dgm:pt>
    <dgm:pt modelId="{6BEF0575-7E89-4097-8E31-9A0B1FAA0728}" type="pres">
      <dgm:prSet presAssocID="{726CF70B-E1F6-4245-934F-AF8625301D4E}" presName="childShape" presStyleCnt="0">
        <dgm:presLayoutVars>
          <dgm:chMax val="0"/>
          <dgm:chPref val="0"/>
        </dgm:presLayoutVars>
      </dgm:prSet>
      <dgm:spPr/>
    </dgm:pt>
    <dgm:pt modelId="{E64860F7-C3EC-4DDB-B616-9CD317AE783C}" type="pres">
      <dgm:prSet presAssocID="{967E198D-2BDC-4E87-8878-8C98CBEEF6B6}" presName="childComposite" presStyleCnt="0">
        <dgm:presLayoutVars>
          <dgm:chMax val="0"/>
          <dgm:chPref val="0"/>
        </dgm:presLayoutVars>
      </dgm:prSet>
      <dgm:spPr/>
    </dgm:pt>
    <dgm:pt modelId="{F47CCCFC-9199-4571-8747-B1A89E513AE3}" type="pres">
      <dgm:prSet presAssocID="{967E198D-2BDC-4E87-8878-8C98CBEEF6B6}" presName="ChildAccent" presStyleLbl="solidFgAcc1" presStyleIdx="0" presStyleCnt="6"/>
      <dgm:spPr/>
    </dgm:pt>
    <dgm:pt modelId="{15049F89-33D1-41C6-9CA6-CC573DE3E2E7}" type="pres">
      <dgm:prSet presAssocID="{967E198D-2BDC-4E87-8878-8C98CBEEF6B6}" presName="Child" presStyleLbl="revTx" presStyleIdx="1" presStyleCnt="9">
        <dgm:presLayoutVars>
          <dgm:chMax val="0"/>
          <dgm:chPref val="0"/>
          <dgm:bulletEnabled val="1"/>
        </dgm:presLayoutVars>
      </dgm:prSet>
      <dgm:spPr/>
    </dgm:pt>
    <dgm:pt modelId="{16066DF9-8358-4753-ACEE-F785E36DCB31}" type="pres">
      <dgm:prSet presAssocID="{10293B9E-C5F8-4CFA-BA0B-7E2E58F6A27C}" presName="childComposite" presStyleCnt="0">
        <dgm:presLayoutVars>
          <dgm:chMax val="0"/>
          <dgm:chPref val="0"/>
        </dgm:presLayoutVars>
      </dgm:prSet>
      <dgm:spPr/>
    </dgm:pt>
    <dgm:pt modelId="{5B4B5D72-0DD4-46B7-9E33-14C2B7AB8E62}" type="pres">
      <dgm:prSet presAssocID="{10293B9E-C5F8-4CFA-BA0B-7E2E58F6A27C}" presName="ChildAccent" presStyleLbl="solidFgAcc1" presStyleIdx="1" presStyleCnt="6"/>
      <dgm:spPr/>
    </dgm:pt>
    <dgm:pt modelId="{968BD598-BE18-49F7-8047-0550062F48E2}" type="pres">
      <dgm:prSet presAssocID="{10293B9E-C5F8-4CFA-BA0B-7E2E58F6A27C}" presName="Child" presStyleLbl="revTx" presStyleIdx="2" presStyleCnt="9">
        <dgm:presLayoutVars>
          <dgm:chMax val="0"/>
          <dgm:chPref val="0"/>
          <dgm:bulletEnabled val="1"/>
        </dgm:presLayoutVars>
      </dgm:prSet>
      <dgm:spPr/>
    </dgm:pt>
    <dgm:pt modelId="{CEF0A3AC-9444-4A4B-ADE0-188530182DF4}" type="pres">
      <dgm:prSet presAssocID="{97B8AE52-C3C2-46BB-ACAF-4C76BB65B228}" presName="childComposite" presStyleCnt="0">
        <dgm:presLayoutVars>
          <dgm:chMax val="0"/>
          <dgm:chPref val="0"/>
        </dgm:presLayoutVars>
      </dgm:prSet>
      <dgm:spPr/>
    </dgm:pt>
    <dgm:pt modelId="{ADA127DF-454F-42DF-BF4B-8C9D963282B8}" type="pres">
      <dgm:prSet presAssocID="{97B8AE52-C3C2-46BB-ACAF-4C76BB65B228}" presName="ChildAccent" presStyleLbl="solidFgAcc1" presStyleIdx="2" presStyleCnt="6"/>
      <dgm:spPr/>
    </dgm:pt>
    <dgm:pt modelId="{C9775FA3-81CD-40F8-B90A-F057086806A3}" type="pres">
      <dgm:prSet presAssocID="{97B8AE52-C3C2-46BB-ACAF-4C76BB65B228}" presName="Child" presStyleLbl="revTx" presStyleIdx="3" presStyleCnt="9">
        <dgm:presLayoutVars>
          <dgm:chMax val="0"/>
          <dgm:chPref val="0"/>
          <dgm:bulletEnabled val="1"/>
        </dgm:presLayoutVars>
      </dgm:prSet>
      <dgm:spPr/>
    </dgm:pt>
    <dgm:pt modelId="{7022C52E-A1EE-4617-B11D-7C9FE7E12D21}" type="pres">
      <dgm:prSet presAssocID="{72A78184-9510-4D18-BC1B-6B2AB67C9544}" presName="root" presStyleCnt="0">
        <dgm:presLayoutVars>
          <dgm:chMax/>
          <dgm:chPref/>
        </dgm:presLayoutVars>
      </dgm:prSet>
      <dgm:spPr/>
    </dgm:pt>
    <dgm:pt modelId="{F9361261-6D37-4521-9F9E-CA6CA95DA17F}" type="pres">
      <dgm:prSet presAssocID="{72A78184-9510-4D18-BC1B-6B2AB67C9544}" presName="rootComposite" presStyleCnt="0">
        <dgm:presLayoutVars/>
      </dgm:prSet>
      <dgm:spPr/>
    </dgm:pt>
    <dgm:pt modelId="{1EA3EE22-FC74-4F65-83B8-BA03B9B2C419}" type="pres">
      <dgm:prSet presAssocID="{72A78184-9510-4D18-BC1B-6B2AB67C9544}" presName="ParentAccent" presStyleLbl="alignNode1" presStyleIdx="1" presStyleCnt="3"/>
      <dgm:spPr/>
    </dgm:pt>
    <dgm:pt modelId="{51D6B5EC-6116-40F6-808B-E1F1AD69A489}" type="pres">
      <dgm:prSet presAssocID="{72A78184-9510-4D18-BC1B-6B2AB67C9544}" presName="ParentSmallAccent" presStyleLbl="fgAcc1" presStyleIdx="1" presStyleCnt="3"/>
      <dgm:spPr/>
    </dgm:pt>
    <dgm:pt modelId="{2E5CFA04-4D18-4A7A-9FF2-C1285127C63E}" type="pres">
      <dgm:prSet presAssocID="{72A78184-9510-4D18-BC1B-6B2AB67C9544}" presName="Parent" presStyleLbl="revTx" presStyleIdx="4" presStyleCnt="9">
        <dgm:presLayoutVars>
          <dgm:chMax/>
          <dgm:chPref val="4"/>
          <dgm:bulletEnabled val="1"/>
        </dgm:presLayoutVars>
      </dgm:prSet>
      <dgm:spPr/>
    </dgm:pt>
    <dgm:pt modelId="{4169522D-DD65-4172-93C7-8E61A5E5055B}" type="pres">
      <dgm:prSet presAssocID="{72A78184-9510-4D18-BC1B-6B2AB67C9544}" presName="childShape" presStyleCnt="0">
        <dgm:presLayoutVars>
          <dgm:chMax val="0"/>
          <dgm:chPref val="0"/>
        </dgm:presLayoutVars>
      </dgm:prSet>
      <dgm:spPr/>
    </dgm:pt>
    <dgm:pt modelId="{BDD08F20-296F-4B75-ABA7-B92FEFF72FAD}" type="pres">
      <dgm:prSet presAssocID="{7B2CF27B-4336-4BAF-B895-E3DA2E08E811}" presName="childComposite" presStyleCnt="0">
        <dgm:presLayoutVars>
          <dgm:chMax val="0"/>
          <dgm:chPref val="0"/>
        </dgm:presLayoutVars>
      </dgm:prSet>
      <dgm:spPr/>
    </dgm:pt>
    <dgm:pt modelId="{FD8D5D72-5116-4941-A588-B4B56C519D01}" type="pres">
      <dgm:prSet presAssocID="{7B2CF27B-4336-4BAF-B895-E3DA2E08E811}" presName="ChildAccent" presStyleLbl="solidFgAcc1" presStyleIdx="3" presStyleCnt="6"/>
      <dgm:spPr/>
    </dgm:pt>
    <dgm:pt modelId="{C0630660-C3CF-4C8C-B343-3A30B6265C56}" type="pres">
      <dgm:prSet presAssocID="{7B2CF27B-4336-4BAF-B895-E3DA2E08E811}" presName="Child" presStyleLbl="revTx" presStyleIdx="5" presStyleCnt="9">
        <dgm:presLayoutVars>
          <dgm:chMax val="0"/>
          <dgm:chPref val="0"/>
          <dgm:bulletEnabled val="1"/>
        </dgm:presLayoutVars>
      </dgm:prSet>
      <dgm:spPr/>
    </dgm:pt>
    <dgm:pt modelId="{790429E0-1B8E-49C9-9B37-2770E2926CD8}" type="pres">
      <dgm:prSet presAssocID="{F19CA012-B079-40F3-9A55-CE2B6962BF47}" presName="childComposite" presStyleCnt="0">
        <dgm:presLayoutVars>
          <dgm:chMax val="0"/>
          <dgm:chPref val="0"/>
        </dgm:presLayoutVars>
      </dgm:prSet>
      <dgm:spPr/>
    </dgm:pt>
    <dgm:pt modelId="{055DD365-9525-4BCC-A088-2D0891F316AB}" type="pres">
      <dgm:prSet presAssocID="{F19CA012-B079-40F3-9A55-CE2B6962BF47}" presName="ChildAccent" presStyleLbl="solidFgAcc1" presStyleIdx="4" presStyleCnt="6" custLinFactY="100000" custLinFactNeighborX="-3662" custLinFactNeighborY="129955"/>
      <dgm:spPr/>
    </dgm:pt>
    <dgm:pt modelId="{20510E1A-9B39-4F34-A949-7B705996C9E1}" type="pres">
      <dgm:prSet presAssocID="{F19CA012-B079-40F3-9A55-CE2B6962BF47}" presName="Child" presStyleLbl="revTx" presStyleIdx="6" presStyleCnt="9" custLinFactNeighborX="1446" custLinFactNeighborY="84358">
        <dgm:presLayoutVars>
          <dgm:chMax val="0"/>
          <dgm:chPref val="0"/>
          <dgm:bulletEnabled val="1"/>
        </dgm:presLayoutVars>
      </dgm:prSet>
      <dgm:spPr/>
    </dgm:pt>
    <dgm:pt modelId="{EB4DC2A7-926F-42C2-A470-A47B3B110C73}" type="pres">
      <dgm:prSet presAssocID="{9F838EAC-7B95-4BE6-B37F-B1E167F807D5}" presName="childComposite" presStyleCnt="0">
        <dgm:presLayoutVars>
          <dgm:chMax val="0"/>
          <dgm:chPref val="0"/>
        </dgm:presLayoutVars>
      </dgm:prSet>
      <dgm:spPr/>
    </dgm:pt>
    <dgm:pt modelId="{E21A7F8D-318C-4428-96CA-E89658640BD8}" type="pres">
      <dgm:prSet presAssocID="{9F838EAC-7B95-4BE6-B37F-B1E167F807D5}" presName="ChildAccent" presStyleLbl="solidFgAcc1" presStyleIdx="5" presStyleCnt="6" custLinFactX="700000" custLinFactY="-200000" custLinFactNeighborX="728678" custLinFactNeighborY="-265003"/>
      <dgm:spPr/>
    </dgm:pt>
    <dgm:pt modelId="{D17883DD-E2F8-44FE-AA26-2A96BF72F53C}" type="pres">
      <dgm:prSet presAssocID="{9F838EAC-7B95-4BE6-B37F-B1E167F807D5}" presName="Child" presStyleLbl="revTx" presStyleIdx="7" presStyleCnt="9" custLinFactX="13107" custLinFactY="-100000" custLinFactNeighborX="100000" custLinFactNeighborY="-101835">
        <dgm:presLayoutVars>
          <dgm:chMax val="0"/>
          <dgm:chPref val="0"/>
          <dgm:bulletEnabled val="1"/>
        </dgm:presLayoutVars>
      </dgm:prSet>
      <dgm:spPr/>
    </dgm:pt>
    <dgm:pt modelId="{C2147D08-11D6-4B88-9A72-7A28BB1A704A}" type="pres">
      <dgm:prSet presAssocID="{0D4BD230-01B4-4B58-8B60-696749669F82}" presName="root" presStyleCnt="0">
        <dgm:presLayoutVars>
          <dgm:chMax/>
          <dgm:chPref/>
        </dgm:presLayoutVars>
      </dgm:prSet>
      <dgm:spPr/>
    </dgm:pt>
    <dgm:pt modelId="{6DE115EA-B9C7-43CF-9700-81450F9AE8A9}" type="pres">
      <dgm:prSet presAssocID="{0D4BD230-01B4-4B58-8B60-696749669F82}" presName="rootComposite" presStyleCnt="0">
        <dgm:presLayoutVars/>
      </dgm:prSet>
      <dgm:spPr/>
    </dgm:pt>
    <dgm:pt modelId="{A3B791D3-81FA-4B17-A5FC-AED25391BE1F}" type="pres">
      <dgm:prSet presAssocID="{0D4BD230-01B4-4B58-8B60-696749669F82}" presName="ParentAccent" presStyleLbl="alignNode1" presStyleIdx="2" presStyleCnt="3"/>
      <dgm:spPr/>
    </dgm:pt>
    <dgm:pt modelId="{B48ED1A4-74BA-4148-A5F8-FF3388499C4A}" type="pres">
      <dgm:prSet presAssocID="{0D4BD230-01B4-4B58-8B60-696749669F82}" presName="ParentSmallAccent" presStyleLbl="fgAcc1" presStyleIdx="2" presStyleCnt="3"/>
      <dgm:spPr/>
    </dgm:pt>
    <dgm:pt modelId="{DF339894-F465-450B-A0D0-BFB0E8F588F1}" type="pres">
      <dgm:prSet presAssocID="{0D4BD230-01B4-4B58-8B60-696749669F82}" presName="Parent" presStyleLbl="revTx" presStyleIdx="8" presStyleCnt="9">
        <dgm:presLayoutVars>
          <dgm:chMax/>
          <dgm:chPref val="4"/>
          <dgm:bulletEnabled val="1"/>
        </dgm:presLayoutVars>
      </dgm:prSet>
      <dgm:spPr/>
    </dgm:pt>
    <dgm:pt modelId="{6B3BAEF9-1F22-4DF7-A44A-A4CAAECBD9BF}" type="pres">
      <dgm:prSet presAssocID="{0D4BD230-01B4-4B58-8B60-696749669F82}" presName="childShape" presStyleCnt="0">
        <dgm:presLayoutVars>
          <dgm:chMax val="0"/>
          <dgm:chPref val="0"/>
        </dgm:presLayoutVars>
      </dgm:prSet>
      <dgm:spPr/>
    </dgm:pt>
  </dgm:ptLst>
  <dgm:cxnLst>
    <dgm:cxn modelId="{8461DA0A-341D-4D1D-B081-CA8E5BBE8783}" srcId="{74F4F787-25C1-4470-8233-628965E69AAD}" destId="{0D4BD230-01B4-4B58-8B60-696749669F82}" srcOrd="2" destOrd="0" parTransId="{277821F0-57B6-4CC9-9BCC-854F99EE8249}" sibTransId="{85A4657A-EF46-41D5-8E5C-B577ADA66FB6}"/>
    <dgm:cxn modelId="{4B208915-1064-4435-B223-FC83DCE5F75A}" srcId="{72A78184-9510-4D18-BC1B-6B2AB67C9544}" destId="{7B2CF27B-4336-4BAF-B895-E3DA2E08E811}" srcOrd="0" destOrd="0" parTransId="{5DFDEF7D-D57C-4F7C-B5AD-52CF61AD4612}" sibTransId="{801149FC-7232-4102-BEFC-C7D976441430}"/>
    <dgm:cxn modelId="{27B34418-3759-4244-8AE2-EAEE594AF034}" type="presOf" srcId="{72A78184-9510-4D18-BC1B-6B2AB67C9544}" destId="{2E5CFA04-4D18-4A7A-9FF2-C1285127C63E}" srcOrd="0" destOrd="0" presId="urn:microsoft.com/office/officeart/2008/layout/SquareAccentList"/>
    <dgm:cxn modelId="{19441619-6563-4CEE-BAB8-EA7396A238CA}" type="presOf" srcId="{F19CA012-B079-40F3-9A55-CE2B6962BF47}" destId="{20510E1A-9B39-4F34-A949-7B705996C9E1}" srcOrd="0" destOrd="0" presId="urn:microsoft.com/office/officeart/2008/layout/SquareAccentList"/>
    <dgm:cxn modelId="{11E71021-13F9-4FA2-9A15-F7A70F354B3B}" type="presOf" srcId="{9F838EAC-7B95-4BE6-B37F-B1E167F807D5}" destId="{D17883DD-E2F8-44FE-AA26-2A96BF72F53C}" srcOrd="0" destOrd="0" presId="urn:microsoft.com/office/officeart/2008/layout/SquareAccentList"/>
    <dgm:cxn modelId="{12720639-BD25-447D-9D26-AE123D64A6F7}" srcId="{726CF70B-E1F6-4245-934F-AF8625301D4E}" destId="{967E198D-2BDC-4E87-8878-8C98CBEEF6B6}" srcOrd="0" destOrd="0" parTransId="{DAC4247C-5554-4A52-A473-6011CAA5E5BD}" sibTransId="{0DD76D32-2480-43A3-A8DB-E68A0F2B32C9}"/>
    <dgm:cxn modelId="{A4918B3F-3EC5-4017-B157-CE45586DE421}" srcId="{72A78184-9510-4D18-BC1B-6B2AB67C9544}" destId="{F19CA012-B079-40F3-9A55-CE2B6962BF47}" srcOrd="1" destOrd="0" parTransId="{7C83E89E-4FC5-4CBD-A360-72A5994B8C20}" sibTransId="{1F05EAA3-F6F2-436D-817A-1386A35D608D}"/>
    <dgm:cxn modelId="{7C377D6C-E603-438A-B8C8-15743EDB44D5}" type="presOf" srcId="{726CF70B-E1F6-4245-934F-AF8625301D4E}" destId="{E99B221E-6272-4D76-99A6-6F129BDF75AA}" srcOrd="0" destOrd="0" presId="urn:microsoft.com/office/officeart/2008/layout/SquareAccentList"/>
    <dgm:cxn modelId="{D2076271-61DE-439D-BA39-F561D17C459C}" srcId="{74F4F787-25C1-4470-8233-628965E69AAD}" destId="{726CF70B-E1F6-4245-934F-AF8625301D4E}" srcOrd="0" destOrd="0" parTransId="{D4B95804-900F-478B-BB69-D827E6D71327}" sibTransId="{48E2D378-6166-463A-AC56-2C94DF3640DA}"/>
    <dgm:cxn modelId="{1FC32957-08E1-4348-A4CF-A8AAE7B8D6BD}" type="presOf" srcId="{74F4F787-25C1-4470-8233-628965E69AAD}" destId="{B37EFDDD-F0D2-426E-9DB4-0C6CDDDDCE8A}" srcOrd="0" destOrd="0" presId="urn:microsoft.com/office/officeart/2008/layout/SquareAccentList"/>
    <dgm:cxn modelId="{511DBA7F-74E8-4FA0-BF88-4DD68562EAA1}" type="presOf" srcId="{0D4BD230-01B4-4B58-8B60-696749669F82}" destId="{DF339894-F465-450B-A0D0-BFB0E8F588F1}" srcOrd="0" destOrd="0" presId="urn:microsoft.com/office/officeart/2008/layout/SquareAccentList"/>
    <dgm:cxn modelId="{688B279C-B16E-41A3-AC3F-21826FC47231}" type="presOf" srcId="{967E198D-2BDC-4E87-8878-8C98CBEEF6B6}" destId="{15049F89-33D1-41C6-9CA6-CC573DE3E2E7}" srcOrd="0" destOrd="0" presId="urn:microsoft.com/office/officeart/2008/layout/SquareAccentList"/>
    <dgm:cxn modelId="{816E36A0-E620-4F3F-89F3-A26D369792FD}" srcId="{72A78184-9510-4D18-BC1B-6B2AB67C9544}" destId="{9F838EAC-7B95-4BE6-B37F-B1E167F807D5}" srcOrd="2" destOrd="0" parTransId="{F1BCCBF9-DCFC-4509-81C9-019A32A1F901}" sibTransId="{063F139F-4596-4789-9842-EF1E9986D4B1}"/>
    <dgm:cxn modelId="{4BF0D6B4-DDD4-4C37-AAAD-8528324BA317}" type="presOf" srcId="{7B2CF27B-4336-4BAF-B895-E3DA2E08E811}" destId="{C0630660-C3CF-4C8C-B343-3A30B6265C56}" srcOrd="0" destOrd="0" presId="urn:microsoft.com/office/officeart/2008/layout/SquareAccentList"/>
    <dgm:cxn modelId="{6886DBC5-3C06-4B26-AFD0-DC0E9D485678}" srcId="{726CF70B-E1F6-4245-934F-AF8625301D4E}" destId="{10293B9E-C5F8-4CFA-BA0B-7E2E58F6A27C}" srcOrd="1" destOrd="0" parTransId="{D12C673F-ECFD-4047-B692-54AA19C4296C}" sibTransId="{2D420C62-8399-43AE-8E03-C4C8C5246FF4}"/>
    <dgm:cxn modelId="{09A8E4CC-80CB-4849-9E2F-C96EA429ECEA}" type="presOf" srcId="{97B8AE52-C3C2-46BB-ACAF-4C76BB65B228}" destId="{C9775FA3-81CD-40F8-B90A-F057086806A3}" srcOrd="0" destOrd="0" presId="urn:microsoft.com/office/officeart/2008/layout/SquareAccentList"/>
    <dgm:cxn modelId="{CBDC76D7-BEA3-4661-89E1-E8C0D8CB301C}" srcId="{74F4F787-25C1-4470-8233-628965E69AAD}" destId="{72A78184-9510-4D18-BC1B-6B2AB67C9544}" srcOrd="1" destOrd="0" parTransId="{42D180A5-8629-4D28-BE23-CEF666D360E7}" sibTransId="{D4C1569B-340D-4D38-977D-14847EB50B07}"/>
    <dgm:cxn modelId="{CE7837E1-E8DB-4A68-B98C-7202640A7E44}" type="presOf" srcId="{10293B9E-C5F8-4CFA-BA0B-7E2E58F6A27C}" destId="{968BD598-BE18-49F7-8047-0550062F48E2}" srcOrd="0" destOrd="0" presId="urn:microsoft.com/office/officeart/2008/layout/SquareAccentList"/>
    <dgm:cxn modelId="{7D5AB8ED-EEA5-418E-8267-13EC9BA7870E}" srcId="{726CF70B-E1F6-4245-934F-AF8625301D4E}" destId="{97B8AE52-C3C2-46BB-ACAF-4C76BB65B228}" srcOrd="2" destOrd="0" parTransId="{9E2BC1D0-53C0-40A8-8187-C8390D16E9AE}" sibTransId="{F8B9D51B-5BC3-4009-92DE-E9F7A8EE6C97}"/>
    <dgm:cxn modelId="{B939C9F4-DBA7-479D-9716-AE7D444EC48E}" type="presParOf" srcId="{B37EFDDD-F0D2-426E-9DB4-0C6CDDDDCE8A}" destId="{7BEE8151-9AC3-489F-B20C-2645236DD3B5}" srcOrd="0" destOrd="0" presId="urn:microsoft.com/office/officeart/2008/layout/SquareAccentList"/>
    <dgm:cxn modelId="{5DAD3998-0803-4ED2-9B81-892C6BCD6D32}" type="presParOf" srcId="{7BEE8151-9AC3-489F-B20C-2645236DD3B5}" destId="{1ECA3648-96B1-4A43-89A2-256DD6A7AF4D}" srcOrd="0" destOrd="0" presId="urn:microsoft.com/office/officeart/2008/layout/SquareAccentList"/>
    <dgm:cxn modelId="{E596D034-E3D1-424B-B634-1309BC07948A}" type="presParOf" srcId="{1ECA3648-96B1-4A43-89A2-256DD6A7AF4D}" destId="{756026F7-DB0D-48F0-A489-AFA27CF2566F}" srcOrd="0" destOrd="0" presId="urn:microsoft.com/office/officeart/2008/layout/SquareAccentList"/>
    <dgm:cxn modelId="{6DA030E0-0AE1-4D56-8FB4-1910EE4CFD5C}" type="presParOf" srcId="{1ECA3648-96B1-4A43-89A2-256DD6A7AF4D}" destId="{496047EF-31A2-4E5C-98BB-EE79C6CDFB2A}" srcOrd="1" destOrd="0" presId="urn:microsoft.com/office/officeart/2008/layout/SquareAccentList"/>
    <dgm:cxn modelId="{7448B882-2BE3-4AE0-9D42-06E7F2AA2ECE}" type="presParOf" srcId="{1ECA3648-96B1-4A43-89A2-256DD6A7AF4D}" destId="{E99B221E-6272-4D76-99A6-6F129BDF75AA}" srcOrd="2" destOrd="0" presId="urn:microsoft.com/office/officeart/2008/layout/SquareAccentList"/>
    <dgm:cxn modelId="{93384D75-C345-4FBC-88B6-2FD767B1E22A}" type="presParOf" srcId="{7BEE8151-9AC3-489F-B20C-2645236DD3B5}" destId="{6BEF0575-7E89-4097-8E31-9A0B1FAA0728}" srcOrd="1" destOrd="0" presId="urn:microsoft.com/office/officeart/2008/layout/SquareAccentList"/>
    <dgm:cxn modelId="{D097140C-A6F3-4C88-A4F4-CEC7CB9F956F}" type="presParOf" srcId="{6BEF0575-7E89-4097-8E31-9A0B1FAA0728}" destId="{E64860F7-C3EC-4DDB-B616-9CD317AE783C}" srcOrd="0" destOrd="0" presId="urn:microsoft.com/office/officeart/2008/layout/SquareAccentList"/>
    <dgm:cxn modelId="{1B02C8ED-F3D2-4137-BF93-A059F414AFF1}" type="presParOf" srcId="{E64860F7-C3EC-4DDB-B616-9CD317AE783C}" destId="{F47CCCFC-9199-4571-8747-B1A89E513AE3}" srcOrd="0" destOrd="0" presId="urn:microsoft.com/office/officeart/2008/layout/SquareAccentList"/>
    <dgm:cxn modelId="{ABC351BE-330B-4559-AC74-080DD2C14021}" type="presParOf" srcId="{E64860F7-C3EC-4DDB-B616-9CD317AE783C}" destId="{15049F89-33D1-41C6-9CA6-CC573DE3E2E7}" srcOrd="1" destOrd="0" presId="urn:microsoft.com/office/officeart/2008/layout/SquareAccentList"/>
    <dgm:cxn modelId="{70125887-816E-423D-85E8-8C28E616AF13}" type="presParOf" srcId="{6BEF0575-7E89-4097-8E31-9A0B1FAA0728}" destId="{16066DF9-8358-4753-ACEE-F785E36DCB31}" srcOrd="1" destOrd="0" presId="urn:microsoft.com/office/officeart/2008/layout/SquareAccentList"/>
    <dgm:cxn modelId="{9CFE47AC-EBFE-4F91-BDE2-67D2C62C80F4}" type="presParOf" srcId="{16066DF9-8358-4753-ACEE-F785E36DCB31}" destId="{5B4B5D72-0DD4-46B7-9E33-14C2B7AB8E62}" srcOrd="0" destOrd="0" presId="urn:microsoft.com/office/officeart/2008/layout/SquareAccentList"/>
    <dgm:cxn modelId="{085FE300-1E5C-4A39-B74A-76D9CA902839}" type="presParOf" srcId="{16066DF9-8358-4753-ACEE-F785E36DCB31}" destId="{968BD598-BE18-49F7-8047-0550062F48E2}" srcOrd="1" destOrd="0" presId="urn:microsoft.com/office/officeart/2008/layout/SquareAccentList"/>
    <dgm:cxn modelId="{48C77F51-DF6D-4B55-9634-23593A7CAA24}" type="presParOf" srcId="{6BEF0575-7E89-4097-8E31-9A0B1FAA0728}" destId="{CEF0A3AC-9444-4A4B-ADE0-188530182DF4}" srcOrd="2" destOrd="0" presId="urn:microsoft.com/office/officeart/2008/layout/SquareAccentList"/>
    <dgm:cxn modelId="{E405D0C2-0C34-4E98-823A-0C0A89B6E0F9}" type="presParOf" srcId="{CEF0A3AC-9444-4A4B-ADE0-188530182DF4}" destId="{ADA127DF-454F-42DF-BF4B-8C9D963282B8}" srcOrd="0" destOrd="0" presId="urn:microsoft.com/office/officeart/2008/layout/SquareAccentList"/>
    <dgm:cxn modelId="{AAB36942-FEB2-4648-A007-C1D8DE8830BE}" type="presParOf" srcId="{CEF0A3AC-9444-4A4B-ADE0-188530182DF4}" destId="{C9775FA3-81CD-40F8-B90A-F057086806A3}" srcOrd="1" destOrd="0" presId="urn:microsoft.com/office/officeart/2008/layout/SquareAccentList"/>
    <dgm:cxn modelId="{7C07D7AF-54A6-4C84-9D39-D7A23A5E7F05}" type="presParOf" srcId="{B37EFDDD-F0D2-426E-9DB4-0C6CDDDDCE8A}" destId="{7022C52E-A1EE-4617-B11D-7C9FE7E12D21}" srcOrd="1" destOrd="0" presId="urn:microsoft.com/office/officeart/2008/layout/SquareAccentList"/>
    <dgm:cxn modelId="{E5275271-2EF2-4B2C-B4EC-A660E7052B51}" type="presParOf" srcId="{7022C52E-A1EE-4617-B11D-7C9FE7E12D21}" destId="{F9361261-6D37-4521-9F9E-CA6CA95DA17F}" srcOrd="0" destOrd="0" presId="urn:microsoft.com/office/officeart/2008/layout/SquareAccentList"/>
    <dgm:cxn modelId="{82BBB60F-E4DF-4078-9F31-9427C84BC138}" type="presParOf" srcId="{F9361261-6D37-4521-9F9E-CA6CA95DA17F}" destId="{1EA3EE22-FC74-4F65-83B8-BA03B9B2C419}" srcOrd="0" destOrd="0" presId="urn:microsoft.com/office/officeart/2008/layout/SquareAccentList"/>
    <dgm:cxn modelId="{304AEC06-F0DB-4469-9A90-B68BB6E06C04}" type="presParOf" srcId="{F9361261-6D37-4521-9F9E-CA6CA95DA17F}" destId="{51D6B5EC-6116-40F6-808B-E1F1AD69A489}" srcOrd="1" destOrd="0" presId="urn:microsoft.com/office/officeart/2008/layout/SquareAccentList"/>
    <dgm:cxn modelId="{54777DA1-E1C9-407E-AA9D-561376686473}" type="presParOf" srcId="{F9361261-6D37-4521-9F9E-CA6CA95DA17F}" destId="{2E5CFA04-4D18-4A7A-9FF2-C1285127C63E}" srcOrd="2" destOrd="0" presId="urn:microsoft.com/office/officeart/2008/layout/SquareAccentList"/>
    <dgm:cxn modelId="{E84DDD1D-DA7B-4B1F-A3C8-35040F1E68F5}" type="presParOf" srcId="{7022C52E-A1EE-4617-B11D-7C9FE7E12D21}" destId="{4169522D-DD65-4172-93C7-8E61A5E5055B}" srcOrd="1" destOrd="0" presId="urn:microsoft.com/office/officeart/2008/layout/SquareAccentList"/>
    <dgm:cxn modelId="{51D28F67-8855-4D50-9A5D-6365A9E9133B}" type="presParOf" srcId="{4169522D-DD65-4172-93C7-8E61A5E5055B}" destId="{BDD08F20-296F-4B75-ABA7-B92FEFF72FAD}" srcOrd="0" destOrd="0" presId="urn:microsoft.com/office/officeart/2008/layout/SquareAccentList"/>
    <dgm:cxn modelId="{AC49B7F4-4379-417D-B736-26FA6CFBE463}" type="presParOf" srcId="{BDD08F20-296F-4B75-ABA7-B92FEFF72FAD}" destId="{FD8D5D72-5116-4941-A588-B4B56C519D01}" srcOrd="0" destOrd="0" presId="urn:microsoft.com/office/officeart/2008/layout/SquareAccentList"/>
    <dgm:cxn modelId="{3468349B-CDBD-4463-AA5D-461DD4ADBD92}" type="presParOf" srcId="{BDD08F20-296F-4B75-ABA7-B92FEFF72FAD}" destId="{C0630660-C3CF-4C8C-B343-3A30B6265C56}" srcOrd="1" destOrd="0" presId="urn:microsoft.com/office/officeart/2008/layout/SquareAccentList"/>
    <dgm:cxn modelId="{9B2D76BB-CF61-4036-9D79-268212F79B9A}" type="presParOf" srcId="{4169522D-DD65-4172-93C7-8E61A5E5055B}" destId="{790429E0-1B8E-49C9-9B37-2770E2926CD8}" srcOrd="1" destOrd="0" presId="urn:microsoft.com/office/officeart/2008/layout/SquareAccentList"/>
    <dgm:cxn modelId="{50B0055C-6CD1-4A12-9309-4692B42B348C}" type="presParOf" srcId="{790429E0-1B8E-49C9-9B37-2770E2926CD8}" destId="{055DD365-9525-4BCC-A088-2D0891F316AB}" srcOrd="0" destOrd="0" presId="urn:microsoft.com/office/officeart/2008/layout/SquareAccentList"/>
    <dgm:cxn modelId="{CA043163-0A10-47B6-8A61-7C0741A5E359}" type="presParOf" srcId="{790429E0-1B8E-49C9-9B37-2770E2926CD8}" destId="{20510E1A-9B39-4F34-A949-7B705996C9E1}" srcOrd="1" destOrd="0" presId="urn:microsoft.com/office/officeart/2008/layout/SquareAccentList"/>
    <dgm:cxn modelId="{3A3F5FE3-8496-4C2C-85A4-DE028BDF551C}" type="presParOf" srcId="{4169522D-DD65-4172-93C7-8E61A5E5055B}" destId="{EB4DC2A7-926F-42C2-A470-A47B3B110C73}" srcOrd="2" destOrd="0" presId="urn:microsoft.com/office/officeart/2008/layout/SquareAccentList"/>
    <dgm:cxn modelId="{8E5B304B-CC70-497E-ACA6-12E7CB472372}" type="presParOf" srcId="{EB4DC2A7-926F-42C2-A470-A47B3B110C73}" destId="{E21A7F8D-318C-4428-96CA-E89658640BD8}" srcOrd="0" destOrd="0" presId="urn:microsoft.com/office/officeart/2008/layout/SquareAccentList"/>
    <dgm:cxn modelId="{E141A325-7622-4B6B-8FF7-B07221509BD6}" type="presParOf" srcId="{EB4DC2A7-926F-42C2-A470-A47B3B110C73}" destId="{D17883DD-E2F8-44FE-AA26-2A96BF72F53C}" srcOrd="1" destOrd="0" presId="urn:microsoft.com/office/officeart/2008/layout/SquareAccentList"/>
    <dgm:cxn modelId="{7B176DD9-7BAC-410E-A3EE-EF3002C6CFF0}" type="presParOf" srcId="{B37EFDDD-F0D2-426E-9DB4-0C6CDDDDCE8A}" destId="{C2147D08-11D6-4B88-9A72-7A28BB1A704A}" srcOrd="2" destOrd="0" presId="urn:microsoft.com/office/officeart/2008/layout/SquareAccentList"/>
    <dgm:cxn modelId="{496EE717-B2DD-4CC2-BE68-0621D66668F1}" type="presParOf" srcId="{C2147D08-11D6-4B88-9A72-7A28BB1A704A}" destId="{6DE115EA-B9C7-43CF-9700-81450F9AE8A9}" srcOrd="0" destOrd="0" presId="urn:microsoft.com/office/officeart/2008/layout/SquareAccentList"/>
    <dgm:cxn modelId="{2E88C436-426C-4936-A02E-815172AF04D2}" type="presParOf" srcId="{6DE115EA-B9C7-43CF-9700-81450F9AE8A9}" destId="{A3B791D3-81FA-4B17-A5FC-AED25391BE1F}" srcOrd="0" destOrd="0" presId="urn:microsoft.com/office/officeart/2008/layout/SquareAccentList"/>
    <dgm:cxn modelId="{7E03CF73-5DE6-4865-BEB1-35CC1294ABC3}" type="presParOf" srcId="{6DE115EA-B9C7-43CF-9700-81450F9AE8A9}" destId="{B48ED1A4-74BA-4148-A5F8-FF3388499C4A}" srcOrd="1" destOrd="0" presId="urn:microsoft.com/office/officeart/2008/layout/SquareAccentList"/>
    <dgm:cxn modelId="{34CA6624-55DB-41A4-A695-BC14443CDCAD}" type="presParOf" srcId="{6DE115EA-B9C7-43CF-9700-81450F9AE8A9}" destId="{DF339894-F465-450B-A0D0-BFB0E8F588F1}" srcOrd="2" destOrd="0" presId="urn:microsoft.com/office/officeart/2008/layout/SquareAccentList"/>
    <dgm:cxn modelId="{92CF45B1-4C1B-4D6D-BF76-62B0748B5E3E}" type="presParOf" srcId="{C2147D08-11D6-4B88-9A72-7A28BB1A704A}" destId="{6B3BAEF9-1F22-4DF7-A44A-A4CAAECBD9BF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3D2EB21-583B-4B89-BE0A-DC2CBBC3A1EB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7F14207E-800D-4275-A36E-33D992E9B82D}">
      <dgm:prSet phldrT="[Text]" phldr="0" custT="1"/>
      <dgm:spPr/>
      <dgm:t>
        <a:bodyPr anchor="t"/>
        <a:lstStyle/>
        <a:p>
          <a:r>
            <a:rPr lang="sv-SE" sz="2400" dirty="0">
              <a:latin typeface="Aptos Narrow" panose="020B0004020202020204" pitchFamily="34" charset="0"/>
            </a:rPr>
            <a:t>Logga in</a:t>
          </a:r>
        </a:p>
        <a:p>
          <a:endParaRPr lang="sv-SE" sz="800" dirty="0"/>
        </a:p>
      </dgm:t>
    </dgm:pt>
    <dgm:pt modelId="{8111D436-17B6-436C-AE26-19763734203F}" type="parTrans" cxnId="{B56DB1E5-7734-4CDD-8179-A402F9E46F5A}">
      <dgm:prSet/>
      <dgm:spPr/>
      <dgm:t>
        <a:bodyPr/>
        <a:lstStyle/>
        <a:p>
          <a:endParaRPr lang="sv-SE"/>
        </a:p>
      </dgm:t>
    </dgm:pt>
    <dgm:pt modelId="{98D07612-30F8-4AF4-BF74-FAC4EA02D712}" type="sibTrans" cxnId="{B56DB1E5-7734-4CDD-8179-A402F9E46F5A}">
      <dgm:prSet/>
      <dgm:spPr/>
      <dgm:t>
        <a:bodyPr/>
        <a:lstStyle/>
        <a:p>
          <a:endParaRPr lang="sv-SE"/>
        </a:p>
      </dgm:t>
    </dgm:pt>
    <dgm:pt modelId="{51CBA2C4-ACE9-42B6-B1E9-7C25CA10D1E9}">
      <dgm:prSet phldrT="[Text]" custT="1"/>
      <dgm:spPr>
        <a:solidFill>
          <a:srgbClr val="FFFF99"/>
        </a:solidFill>
      </dgm:spPr>
      <dgm:t>
        <a:bodyPr/>
        <a:lstStyle/>
        <a:p>
          <a:r>
            <a:rPr lang="sv-SE" sz="1600" dirty="0">
              <a:solidFill>
                <a:schemeClr val="bg1"/>
              </a:solidFill>
              <a:latin typeface="Aptos Narrow" panose="020B0004020202020204" pitchFamily="34" charset="0"/>
            </a:rPr>
            <a:t>Gå till </a:t>
          </a:r>
          <a:r>
            <a:rPr lang="sv-SE" sz="1600" dirty="0">
              <a:solidFill>
                <a:schemeClr val="bg1"/>
              </a:solidFill>
              <a:latin typeface="Aptos Narrow" panose="020B0004020202020204" pitchFamily="34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www.fritidskortet.se</a:t>
          </a:r>
          <a:endParaRPr lang="sv-SE" sz="1600" dirty="0">
            <a:solidFill>
              <a:schemeClr val="bg1"/>
            </a:solidFill>
            <a:latin typeface="Aptos Narrow" panose="020B0004020202020204" pitchFamily="34" charset="0"/>
          </a:endParaRPr>
        </a:p>
        <a:p>
          <a:r>
            <a:rPr lang="sv-SE" sz="1600" dirty="0">
              <a:solidFill>
                <a:schemeClr val="bg1"/>
              </a:solidFill>
              <a:latin typeface="Aptos Narrow" panose="020B0004020202020204" pitchFamily="34" charset="0"/>
            </a:rPr>
            <a:t>Logga in med                 e-legitimation</a:t>
          </a:r>
        </a:p>
      </dgm:t>
    </dgm:pt>
    <dgm:pt modelId="{0D697D71-2740-4878-81E1-6A4FF8F0DAF0}" type="parTrans" cxnId="{2AC1AE08-BABB-4175-B160-30439A95D733}">
      <dgm:prSet/>
      <dgm:spPr/>
      <dgm:t>
        <a:bodyPr/>
        <a:lstStyle/>
        <a:p>
          <a:endParaRPr lang="sv-SE"/>
        </a:p>
      </dgm:t>
    </dgm:pt>
    <dgm:pt modelId="{8A51548A-64B9-4804-9F64-9906E8A8ED6C}" type="sibTrans" cxnId="{2AC1AE08-BABB-4175-B160-30439A95D733}">
      <dgm:prSet/>
      <dgm:spPr/>
      <dgm:t>
        <a:bodyPr/>
        <a:lstStyle/>
        <a:p>
          <a:endParaRPr lang="sv-SE"/>
        </a:p>
      </dgm:t>
    </dgm:pt>
    <dgm:pt modelId="{2A6BB5E0-E918-4035-9C2D-4FCEA1589082}">
      <dgm:prSet phldrT="[Text]" phldr="0" custT="1"/>
      <dgm:spPr/>
      <dgm:t>
        <a:bodyPr/>
        <a:lstStyle/>
        <a:p>
          <a:r>
            <a:rPr lang="sv-SE" sz="2400" dirty="0">
              <a:latin typeface="Aptos Narrow" panose="020B0004020202020204" pitchFamily="34" charset="0"/>
            </a:rPr>
            <a:t>Sök upp din förening</a:t>
          </a:r>
        </a:p>
      </dgm:t>
    </dgm:pt>
    <dgm:pt modelId="{261B30CD-9C97-410D-BD09-6BC91ABCB96D}" type="parTrans" cxnId="{DB7E8457-56CA-4350-AD73-921D556CD49E}">
      <dgm:prSet/>
      <dgm:spPr/>
      <dgm:t>
        <a:bodyPr/>
        <a:lstStyle/>
        <a:p>
          <a:endParaRPr lang="sv-SE"/>
        </a:p>
      </dgm:t>
    </dgm:pt>
    <dgm:pt modelId="{8DE0FDC6-0203-4267-89F4-071E48F6C583}" type="sibTrans" cxnId="{DB7E8457-56CA-4350-AD73-921D556CD49E}">
      <dgm:prSet/>
      <dgm:spPr/>
      <dgm:t>
        <a:bodyPr/>
        <a:lstStyle/>
        <a:p>
          <a:endParaRPr lang="sv-SE"/>
        </a:p>
      </dgm:t>
    </dgm:pt>
    <dgm:pt modelId="{0CA95347-1EA9-4A60-8BDC-E0583C17B0AC}">
      <dgm:prSet phldrT="[Text]" phldr="0" custT="1"/>
      <dgm:spPr>
        <a:solidFill>
          <a:srgbClr val="FFFF99"/>
        </a:solidFill>
      </dgm:spPr>
      <dgm:t>
        <a:bodyPr/>
        <a:lstStyle/>
        <a:p>
          <a:r>
            <a:rPr lang="sv-SE" sz="1600" dirty="0">
              <a:latin typeface="Aptos Narrow" panose="020B0004020202020204" pitchFamily="34" charset="0"/>
            </a:rPr>
            <a:t>Sök efter BK Forward under Betala för fritidsaktivitet                                                                                                       </a:t>
          </a:r>
        </a:p>
      </dgm:t>
    </dgm:pt>
    <dgm:pt modelId="{4DD9D86E-4A30-430C-8C6B-AE21DB43162C}" type="parTrans" cxnId="{EEC88D75-E356-4D7F-AD0B-269A94666ABA}">
      <dgm:prSet/>
      <dgm:spPr/>
      <dgm:t>
        <a:bodyPr/>
        <a:lstStyle/>
        <a:p>
          <a:endParaRPr lang="sv-SE"/>
        </a:p>
      </dgm:t>
    </dgm:pt>
    <dgm:pt modelId="{2335496F-8101-4011-A4D1-474BD39657BC}" type="sibTrans" cxnId="{EEC88D75-E356-4D7F-AD0B-269A94666ABA}">
      <dgm:prSet/>
      <dgm:spPr/>
      <dgm:t>
        <a:bodyPr/>
        <a:lstStyle/>
        <a:p>
          <a:endParaRPr lang="sv-SE"/>
        </a:p>
      </dgm:t>
    </dgm:pt>
    <dgm:pt modelId="{4BCB4CA3-1E16-46D5-9535-E40BA956AC45}">
      <dgm:prSet phldrT="[Text]" phldr="0" custT="1"/>
      <dgm:spPr/>
      <dgm:t>
        <a:bodyPr/>
        <a:lstStyle/>
        <a:p>
          <a:r>
            <a:rPr lang="sv-SE" sz="2400" dirty="0">
              <a:latin typeface="Aptos Narrow" panose="020B0004020202020204" pitchFamily="34" charset="0"/>
            </a:rPr>
            <a:t>Betala</a:t>
          </a:r>
        </a:p>
      </dgm:t>
    </dgm:pt>
    <dgm:pt modelId="{FD56EAB7-EFAF-49CE-9961-3FBFB1F8FC06}" type="parTrans" cxnId="{9EACDDB8-EF59-42AF-A2FA-DF5D33EAA071}">
      <dgm:prSet/>
      <dgm:spPr/>
      <dgm:t>
        <a:bodyPr/>
        <a:lstStyle/>
        <a:p>
          <a:endParaRPr lang="sv-SE"/>
        </a:p>
      </dgm:t>
    </dgm:pt>
    <dgm:pt modelId="{2C8122AC-65FB-420F-9CA7-6F88FF2BEC9D}" type="sibTrans" cxnId="{9EACDDB8-EF59-42AF-A2FA-DF5D33EAA071}">
      <dgm:prSet/>
      <dgm:spPr/>
      <dgm:t>
        <a:bodyPr/>
        <a:lstStyle/>
        <a:p>
          <a:endParaRPr lang="sv-SE"/>
        </a:p>
      </dgm:t>
    </dgm:pt>
    <dgm:pt modelId="{711F883D-75A7-4B29-A055-A641F57B8C31}">
      <dgm:prSet phldrT="[Text]" phldr="0" custT="1"/>
      <dgm:spPr>
        <a:solidFill>
          <a:srgbClr val="FFFF99"/>
        </a:solidFill>
      </dgm:spPr>
      <dgm:t>
        <a:bodyPr/>
        <a:lstStyle/>
        <a:p>
          <a:r>
            <a:rPr lang="sv-SE" sz="1600" dirty="0">
              <a:latin typeface="Aptos Narrow" panose="020B0004020202020204" pitchFamily="34" charset="0"/>
            </a:rPr>
            <a:t>Kontrollera att du fått fakturan och fortsätt till betalning</a:t>
          </a:r>
        </a:p>
      </dgm:t>
    </dgm:pt>
    <dgm:pt modelId="{D167A22E-2B85-40C2-823E-597BEF534FDE}" type="parTrans" cxnId="{3AD206A7-394C-4F58-BC9D-723F343FD59B}">
      <dgm:prSet/>
      <dgm:spPr/>
      <dgm:t>
        <a:bodyPr/>
        <a:lstStyle/>
        <a:p>
          <a:endParaRPr lang="sv-SE"/>
        </a:p>
      </dgm:t>
    </dgm:pt>
    <dgm:pt modelId="{6281E285-76BB-4FA6-BAA0-D896CF9AEB4E}" type="sibTrans" cxnId="{3AD206A7-394C-4F58-BC9D-723F343FD59B}">
      <dgm:prSet/>
      <dgm:spPr/>
      <dgm:t>
        <a:bodyPr/>
        <a:lstStyle/>
        <a:p>
          <a:endParaRPr lang="sv-SE"/>
        </a:p>
      </dgm:t>
    </dgm:pt>
    <dgm:pt modelId="{5F26ADBF-700A-4212-A8B1-E6873FBE45ED}" type="pres">
      <dgm:prSet presAssocID="{33D2EB21-583B-4B89-BE0A-DC2CBBC3A1EB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DA949408-E725-4BEE-9040-ADD380BCAE71}" type="pres">
      <dgm:prSet presAssocID="{7F14207E-800D-4275-A36E-33D992E9B82D}" presName="parentText1" presStyleLbl="node1" presStyleIdx="0" presStyleCnt="3" custLinFactNeighborX="-9610" custLinFactNeighborY="-2605">
        <dgm:presLayoutVars>
          <dgm:chMax/>
          <dgm:chPref val="3"/>
          <dgm:bulletEnabled val="1"/>
        </dgm:presLayoutVars>
      </dgm:prSet>
      <dgm:spPr/>
    </dgm:pt>
    <dgm:pt modelId="{8E56B912-CB84-45E2-806F-4E3EBB54AF0B}" type="pres">
      <dgm:prSet presAssocID="{7F14207E-800D-4275-A36E-33D992E9B82D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</dgm:pt>
    <dgm:pt modelId="{AA523641-65BE-4279-AF37-D72336DA65A8}" type="pres">
      <dgm:prSet presAssocID="{2A6BB5E0-E918-4035-9C2D-4FCEA1589082}" presName="parentText2" presStyleLbl="node1" presStyleIdx="1" presStyleCnt="3">
        <dgm:presLayoutVars>
          <dgm:chMax/>
          <dgm:chPref val="3"/>
          <dgm:bulletEnabled val="1"/>
        </dgm:presLayoutVars>
      </dgm:prSet>
      <dgm:spPr/>
    </dgm:pt>
    <dgm:pt modelId="{E655A834-5009-4839-96FD-BBDCDD8C1304}" type="pres">
      <dgm:prSet presAssocID="{2A6BB5E0-E918-4035-9C2D-4FCEA1589082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</dgm:pt>
    <dgm:pt modelId="{04590C6A-D70E-48E9-932B-BA626A851CEC}" type="pres">
      <dgm:prSet presAssocID="{4BCB4CA3-1E16-46D5-9535-E40BA956AC45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D969A582-58F7-48EA-9389-F646621A1737}" type="pres">
      <dgm:prSet presAssocID="{4BCB4CA3-1E16-46D5-9535-E40BA956AC45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98731107-0929-4020-95E2-BC7126CD71B1}" type="presOf" srcId="{711F883D-75A7-4B29-A055-A641F57B8C31}" destId="{D969A582-58F7-48EA-9389-F646621A1737}" srcOrd="0" destOrd="0" presId="urn:microsoft.com/office/officeart/2009/3/layout/IncreasingArrowsProcess"/>
    <dgm:cxn modelId="{2AC1AE08-BABB-4175-B160-30439A95D733}" srcId="{7F14207E-800D-4275-A36E-33D992E9B82D}" destId="{51CBA2C4-ACE9-42B6-B1E9-7C25CA10D1E9}" srcOrd="0" destOrd="0" parTransId="{0D697D71-2740-4878-81E1-6A4FF8F0DAF0}" sibTransId="{8A51548A-64B9-4804-9F64-9906E8A8ED6C}"/>
    <dgm:cxn modelId="{7A667017-98C5-402F-9084-4208F83C48A9}" type="presOf" srcId="{2A6BB5E0-E918-4035-9C2D-4FCEA1589082}" destId="{AA523641-65BE-4279-AF37-D72336DA65A8}" srcOrd="0" destOrd="0" presId="urn:microsoft.com/office/officeart/2009/3/layout/IncreasingArrowsProcess"/>
    <dgm:cxn modelId="{050EAF3B-E4ED-449F-9E70-7AF8FEC0999E}" type="presOf" srcId="{7F14207E-800D-4275-A36E-33D992E9B82D}" destId="{DA949408-E725-4BEE-9040-ADD380BCAE71}" srcOrd="0" destOrd="0" presId="urn:microsoft.com/office/officeart/2009/3/layout/IncreasingArrowsProcess"/>
    <dgm:cxn modelId="{EEC88D75-E356-4D7F-AD0B-269A94666ABA}" srcId="{2A6BB5E0-E918-4035-9C2D-4FCEA1589082}" destId="{0CA95347-1EA9-4A60-8BDC-E0583C17B0AC}" srcOrd="0" destOrd="0" parTransId="{4DD9D86E-4A30-430C-8C6B-AE21DB43162C}" sibTransId="{2335496F-8101-4011-A4D1-474BD39657BC}"/>
    <dgm:cxn modelId="{DB7E8457-56CA-4350-AD73-921D556CD49E}" srcId="{33D2EB21-583B-4B89-BE0A-DC2CBBC3A1EB}" destId="{2A6BB5E0-E918-4035-9C2D-4FCEA1589082}" srcOrd="1" destOrd="0" parTransId="{261B30CD-9C97-410D-BD09-6BC91ABCB96D}" sibTransId="{8DE0FDC6-0203-4267-89F4-071E48F6C583}"/>
    <dgm:cxn modelId="{277D8181-7534-4452-9B1F-0768A1F62AE9}" type="presOf" srcId="{51CBA2C4-ACE9-42B6-B1E9-7C25CA10D1E9}" destId="{8E56B912-CB84-45E2-806F-4E3EBB54AF0B}" srcOrd="0" destOrd="0" presId="urn:microsoft.com/office/officeart/2009/3/layout/IncreasingArrowsProcess"/>
    <dgm:cxn modelId="{B2D26393-342B-4ADA-ABB8-6C7ABC64F361}" type="presOf" srcId="{4BCB4CA3-1E16-46D5-9535-E40BA956AC45}" destId="{04590C6A-D70E-48E9-932B-BA626A851CEC}" srcOrd="0" destOrd="0" presId="urn:microsoft.com/office/officeart/2009/3/layout/IncreasingArrowsProcess"/>
    <dgm:cxn modelId="{FF4A06A6-5D02-4486-BD60-741A130EC570}" type="presOf" srcId="{33D2EB21-583B-4B89-BE0A-DC2CBBC3A1EB}" destId="{5F26ADBF-700A-4212-A8B1-E6873FBE45ED}" srcOrd="0" destOrd="0" presId="urn:microsoft.com/office/officeart/2009/3/layout/IncreasingArrowsProcess"/>
    <dgm:cxn modelId="{3AD206A7-394C-4F58-BC9D-723F343FD59B}" srcId="{4BCB4CA3-1E16-46D5-9535-E40BA956AC45}" destId="{711F883D-75A7-4B29-A055-A641F57B8C31}" srcOrd="0" destOrd="0" parTransId="{D167A22E-2B85-40C2-823E-597BEF534FDE}" sibTransId="{6281E285-76BB-4FA6-BAA0-D896CF9AEB4E}"/>
    <dgm:cxn modelId="{1FB7E7A7-8E59-4829-AA93-1AEE5DEFC22F}" type="presOf" srcId="{0CA95347-1EA9-4A60-8BDC-E0583C17B0AC}" destId="{E655A834-5009-4839-96FD-BBDCDD8C1304}" srcOrd="0" destOrd="0" presId="urn:microsoft.com/office/officeart/2009/3/layout/IncreasingArrowsProcess"/>
    <dgm:cxn modelId="{9EACDDB8-EF59-42AF-A2FA-DF5D33EAA071}" srcId="{33D2EB21-583B-4B89-BE0A-DC2CBBC3A1EB}" destId="{4BCB4CA3-1E16-46D5-9535-E40BA956AC45}" srcOrd="2" destOrd="0" parTransId="{FD56EAB7-EFAF-49CE-9961-3FBFB1F8FC06}" sibTransId="{2C8122AC-65FB-420F-9CA7-6F88FF2BEC9D}"/>
    <dgm:cxn modelId="{B56DB1E5-7734-4CDD-8179-A402F9E46F5A}" srcId="{33D2EB21-583B-4B89-BE0A-DC2CBBC3A1EB}" destId="{7F14207E-800D-4275-A36E-33D992E9B82D}" srcOrd="0" destOrd="0" parTransId="{8111D436-17B6-436C-AE26-19763734203F}" sibTransId="{98D07612-30F8-4AF4-BF74-FAC4EA02D712}"/>
    <dgm:cxn modelId="{4AF5D6BA-06D6-4D60-B2C1-CC86D76476E9}" type="presParOf" srcId="{5F26ADBF-700A-4212-A8B1-E6873FBE45ED}" destId="{DA949408-E725-4BEE-9040-ADD380BCAE71}" srcOrd="0" destOrd="0" presId="urn:microsoft.com/office/officeart/2009/3/layout/IncreasingArrowsProcess"/>
    <dgm:cxn modelId="{52FCEC76-B46A-413C-94C7-C63D53EA5FFB}" type="presParOf" srcId="{5F26ADBF-700A-4212-A8B1-E6873FBE45ED}" destId="{8E56B912-CB84-45E2-806F-4E3EBB54AF0B}" srcOrd="1" destOrd="0" presId="urn:microsoft.com/office/officeart/2009/3/layout/IncreasingArrowsProcess"/>
    <dgm:cxn modelId="{1CAF1BDD-117E-4487-9936-088FAEC757B6}" type="presParOf" srcId="{5F26ADBF-700A-4212-A8B1-E6873FBE45ED}" destId="{AA523641-65BE-4279-AF37-D72336DA65A8}" srcOrd="2" destOrd="0" presId="urn:microsoft.com/office/officeart/2009/3/layout/IncreasingArrowsProcess"/>
    <dgm:cxn modelId="{33328EFA-B1F6-4041-87F7-ACF12FBF292E}" type="presParOf" srcId="{5F26ADBF-700A-4212-A8B1-E6873FBE45ED}" destId="{E655A834-5009-4839-96FD-BBDCDD8C1304}" srcOrd="3" destOrd="0" presId="urn:microsoft.com/office/officeart/2009/3/layout/IncreasingArrowsProcess"/>
    <dgm:cxn modelId="{49A6DD6B-8C18-4D5D-AE4E-438CC6DDFFCC}" type="presParOf" srcId="{5F26ADBF-700A-4212-A8B1-E6873FBE45ED}" destId="{04590C6A-D70E-48E9-932B-BA626A851CEC}" srcOrd="4" destOrd="0" presId="urn:microsoft.com/office/officeart/2009/3/layout/IncreasingArrowsProcess"/>
    <dgm:cxn modelId="{96DF9438-9A69-4598-8D1C-51B43B95B95C}" type="presParOf" srcId="{5F26ADBF-700A-4212-A8B1-E6873FBE45ED}" destId="{D969A582-58F7-48EA-9389-F646621A1737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C601000-BFAA-4A99-83EE-56F92D24D3CC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D36A607A-11CB-4CF6-93B9-A41F7C05849F}">
      <dgm:prSet phldrT="[Text]" phldr="0" custT="1"/>
      <dgm:spPr/>
      <dgm:t>
        <a:bodyPr/>
        <a:lstStyle/>
        <a:p>
          <a:r>
            <a:rPr lang="sv-SE" sz="1400" dirty="0">
              <a:latin typeface="Aptos Narrow" panose="020B0004020202020204" pitchFamily="34" charset="0"/>
            </a:rPr>
            <a:t>Vårdnadshavare</a:t>
          </a:r>
          <a:r>
            <a:rPr lang="sv-SE" sz="1600" dirty="0">
              <a:latin typeface="Aptos Narrow" panose="020B0004020202020204" pitchFamily="34" charset="0"/>
            </a:rPr>
            <a:t> </a:t>
          </a:r>
          <a:r>
            <a:rPr lang="sv-SE" sz="1400" dirty="0">
              <a:latin typeface="Aptos Narrow" panose="020B0004020202020204" pitchFamily="34" charset="0"/>
            </a:rPr>
            <a:t>loggar in på Fritidskortet</a:t>
          </a:r>
        </a:p>
      </dgm:t>
    </dgm:pt>
    <dgm:pt modelId="{ADB13447-8F1A-484B-AEC0-45FCFCF31224}" type="parTrans" cxnId="{7109DC44-FABD-4B05-8AE5-87AC29B6AC0E}">
      <dgm:prSet/>
      <dgm:spPr/>
      <dgm:t>
        <a:bodyPr/>
        <a:lstStyle/>
        <a:p>
          <a:endParaRPr lang="sv-SE"/>
        </a:p>
      </dgm:t>
    </dgm:pt>
    <dgm:pt modelId="{8AE026AF-1F9C-4653-AA97-C88EC9FD211D}" type="sibTrans" cxnId="{7109DC44-FABD-4B05-8AE5-87AC29B6AC0E}">
      <dgm:prSet/>
      <dgm:spPr/>
      <dgm:t>
        <a:bodyPr/>
        <a:lstStyle/>
        <a:p>
          <a:endParaRPr lang="sv-SE"/>
        </a:p>
      </dgm:t>
    </dgm:pt>
    <dgm:pt modelId="{28D27CF6-D3F8-4AF1-B410-EE240B8A0DBC}">
      <dgm:prSet phldrT="[Text]" phldr="0" custT="1"/>
      <dgm:spPr/>
      <dgm:t>
        <a:bodyPr/>
        <a:lstStyle/>
        <a:p>
          <a:r>
            <a:rPr lang="sv-SE" sz="1400" dirty="0">
              <a:latin typeface="Aptos Narrow" panose="020B0004020202020204" pitchFamily="34" charset="0"/>
            </a:rPr>
            <a:t>Välj barn och belopp                   500 - 2000 kr</a:t>
          </a:r>
        </a:p>
      </dgm:t>
    </dgm:pt>
    <dgm:pt modelId="{D73EEF98-BAAD-4134-93C8-E7CB06F44BD4}" type="parTrans" cxnId="{DBF1B98D-BE6E-4A8E-8D97-E1CABAAD227A}">
      <dgm:prSet/>
      <dgm:spPr/>
      <dgm:t>
        <a:bodyPr/>
        <a:lstStyle/>
        <a:p>
          <a:endParaRPr lang="sv-SE"/>
        </a:p>
      </dgm:t>
    </dgm:pt>
    <dgm:pt modelId="{D509067B-AEE1-4178-B57F-346AE94CEBA0}" type="sibTrans" cxnId="{DBF1B98D-BE6E-4A8E-8D97-E1CABAAD227A}">
      <dgm:prSet/>
      <dgm:spPr/>
      <dgm:t>
        <a:bodyPr/>
        <a:lstStyle/>
        <a:p>
          <a:endParaRPr lang="sv-SE"/>
        </a:p>
      </dgm:t>
    </dgm:pt>
    <dgm:pt modelId="{498F169A-6E1E-445D-B94B-F5D042F92E6F}">
      <dgm:prSet phldrT="[Text]" phldr="0" custT="1"/>
      <dgm:spPr/>
      <dgm:t>
        <a:bodyPr/>
        <a:lstStyle/>
        <a:p>
          <a:r>
            <a:rPr lang="sv-SE" sz="1400" dirty="0">
              <a:latin typeface="Aptos Narrow" panose="020B0004020202020204" pitchFamily="34" charset="0"/>
            </a:rPr>
            <a:t>Signera ansökan</a:t>
          </a:r>
        </a:p>
      </dgm:t>
    </dgm:pt>
    <dgm:pt modelId="{142012CE-809C-40F0-AC5F-8FFEE7463258}" type="parTrans" cxnId="{8B768FC3-6812-4485-9168-642ACBA639FA}">
      <dgm:prSet/>
      <dgm:spPr/>
      <dgm:t>
        <a:bodyPr/>
        <a:lstStyle/>
        <a:p>
          <a:endParaRPr lang="sv-SE"/>
        </a:p>
      </dgm:t>
    </dgm:pt>
    <dgm:pt modelId="{26F81A05-B8B9-4196-BA46-025EE392F909}" type="sibTrans" cxnId="{8B768FC3-6812-4485-9168-642ACBA639FA}">
      <dgm:prSet/>
      <dgm:spPr/>
      <dgm:t>
        <a:bodyPr/>
        <a:lstStyle/>
        <a:p>
          <a:endParaRPr lang="sv-SE"/>
        </a:p>
      </dgm:t>
    </dgm:pt>
    <dgm:pt modelId="{F84881E7-222B-4279-8BBE-D8E525ED8631}">
      <dgm:prSet phldrT="[Text]" phldr="0" custT="1"/>
      <dgm:spPr/>
      <dgm:t>
        <a:bodyPr/>
        <a:lstStyle/>
        <a:p>
          <a:r>
            <a:rPr lang="sv-SE" sz="1400" dirty="0">
              <a:latin typeface="Aptos Narrow" panose="020B0004020202020204" pitchFamily="34" charset="0"/>
            </a:rPr>
            <a:t>Bekräftelse på beviljat belopp</a:t>
          </a:r>
        </a:p>
      </dgm:t>
    </dgm:pt>
    <dgm:pt modelId="{62728A9B-F676-41AF-913A-B42215EA6F3B}" type="parTrans" cxnId="{C033867F-CE31-4A46-9A76-E7AFE9D9C231}">
      <dgm:prSet/>
      <dgm:spPr/>
      <dgm:t>
        <a:bodyPr/>
        <a:lstStyle/>
        <a:p>
          <a:endParaRPr lang="sv-SE"/>
        </a:p>
      </dgm:t>
    </dgm:pt>
    <dgm:pt modelId="{06726E5E-1F4F-4BAC-A7C0-9063585FD494}" type="sibTrans" cxnId="{C033867F-CE31-4A46-9A76-E7AFE9D9C231}">
      <dgm:prSet/>
      <dgm:spPr/>
      <dgm:t>
        <a:bodyPr/>
        <a:lstStyle/>
        <a:p>
          <a:endParaRPr lang="sv-SE"/>
        </a:p>
      </dgm:t>
    </dgm:pt>
    <dgm:pt modelId="{96E26084-1EC1-45CE-AD64-961ADDCD5188}">
      <dgm:prSet phldrT="[Text]" phldr="0" custT="1"/>
      <dgm:spPr/>
      <dgm:t>
        <a:bodyPr/>
        <a:lstStyle/>
        <a:p>
          <a:r>
            <a:rPr lang="sv-SE" sz="1400" dirty="0">
              <a:latin typeface="Aptos Narrow" panose="020B0004020202020204" pitchFamily="34" charset="0"/>
            </a:rPr>
            <a:t>Välj förening -       BK Forward</a:t>
          </a:r>
        </a:p>
      </dgm:t>
    </dgm:pt>
    <dgm:pt modelId="{E1FD5342-DCBA-4839-82CA-D1D44316FBE4}" type="parTrans" cxnId="{8B626BF6-EF85-4351-AAD6-BB7B84C47065}">
      <dgm:prSet/>
      <dgm:spPr/>
      <dgm:t>
        <a:bodyPr/>
        <a:lstStyle/>
        <a:p>
          <a:endParaRPr lang="sv-SE"/>
        </a:p>
      </dgm:t>
    </dgm:pt>
    <dgm:pt modelId="{7825CB24-8B92-4FFB-A94A-695A057BD5E0}" type="sibTrans" cxnId="{8B626BF6-EF85-4351-AAD6-BB7B84C47065}">
      <dgm:prSet/>
      <dgm:spPr/>
      <dgm:t>
        <a:bodyPr/>
        <a:lstStyle/>
        <a:p>
          <a:endParaRPr lang="sv-SE"/>
        </a:p>
      </dgm:t>
    </dgm:pt>
    <dgm:pt modelId="{7F060378-B4A5-4910-84C0-77BF9F10C8F6}">
      <dgm:prSet custT="1"/>
      <dgm:spPr/>
      <dgm:t>
        <a:bodyPr/>
        <a:lstStyle/>
        <a:p>
          <a:r>
            <a:rPr lang="sv-SE" sz="1400" dirty="0">
              <a:latin typeface="Aptos Narrow" panose="020B0004020202020204" pitchFamily="34" charset="0"/>
            </a:rPr>
            <a:t>Signera betalning</a:t>
          </a:r>
        </a:p>
        <a:p>
          <a:r>
            <a:rPr lang="sv-SE" sz="1400" dirty="0">
              <a:latin typeface="Aptos Narrow" panose="020B0004020202020204" pitchFamily="34" charset="0"/>
            </a:rPr>
            <a:t>Betalning skickas, avin uppdateras</a:t>
          </a:r>
        </a:p>
      </dgm:t>
    </dgm:pt>
    <dgm:pt modelId="{5F563F13-E2C2-4C2B-8261-60C51E062B38}" type="parTrans" cxnId="{C454455E-92FB-4822-88B8-B2D7B8D1F727}">
      <dgm:prSet/>
      <dgm:spPr/>
      <dgm:t>
        <a:bodyPr/>
        <a:lstStyle/>
        <a:p>
          <a:endParaRPr lang="sv-SE"/>
        </a:p>
      </dgm:t>
    </dgm:pt>
    <dgm:pt modelId="{F0DBB90B-AB73-4DA3-8199-0AEED2C50E9F}" type="sibTrans" cxnId="{C454455E-92FB-4822-88B8-B2D7B8D1F727}">
      <dgm:prSet/>
      <dgm:spPr/>
      <dgm:t>
        <a:bodyPr/>
        <a:lstStyle/>
        <a:p>
          <a:endParaRPr lang="sv-SE"/>
        </a:p>
      </dgm:t>
    </dgm:pt>
    <dgm:pt modelId="{E47D8CA2-F5F6-4769-B5DC-100474ABD223}">
      <dgm:prSet custT="1"/>
      <dgm:spPr/>
      <dgm:t>
        <a:bodyPr/>
        <a:lstStyle/>
        <a:p>
          <a:pPr algn="ctr"/>
          <a:r>
            <a:rPr lang="sv-SE" sz="1400" dirty="0">
              <a:latin typeface="Aptos Narrow" panose="020B0004020202020204" pitchFamily="34" charset="0"/>
            </a:rPr>
            <a:t>Betala  </a:t>
          </a:r>
        </a:p>
        <a:p>
          <a:pPr algn="ctr"/>
          <a:r>
            <a:rPr lang="sv-SE" sz="1400" dirty="0">
              <a:latin typeface="Aptos Narrow" panose="020B0004020202020204" pitchFamily="34" charset="0"/>
            </a:rPr>
            <a:t>  Bankgiro 133-546                  OCR nr. på avin</a:t>
          </a:r>
        </a:p>
      </dgm:t>
    </dgm:pt>
    <dgm:pt modelId="{7CEDC116-DB54-4CC3-AC2A-D6C0D06BD6B9}" type="parTrans" cxnId="{C1EDCDFC-E1A3-4101-9369-7493132F458D}">
      <dgm:prSet/>
      <dgm:spPr/>
      <dgm:t>
        <a:bodyPr/>
        <a:lstStyle/>
        <a:p>
          <a:endParaRPr lang="sv-SE"/>
        </a:p>
      </dgm:t>
    </dgm:pt>
    <dgm:pt modelId="{82FA84A8-888D-4DC8-B5A7-8ED14E21428B}" type="sibTrans" cxnId="{C1EDCDFC-E1A3-4101-9369-7493132F458D}">
      <dgm:prSet/>
      <dgm:spPr/>
      <dgm:t>
        <a:bodyPr/>
        <a:lstStyle/>
        <a:p>
          <a:endParaRPr lang="sv-SE"/>
        </a:p>
      </dgm:t>
    </dgm:pt>
    <dgm:pt modelId="{BC5458A6-A70C-4921-866B-BBDA2DBE737D}" type="pres">
      <dgm:prSet presAssocID="{FC601000-BFAA-4A99-83EE-56F92D24D3CC}" presName="Name0" presStyleCnt="0">
        <dgm:presLayoutVars>
          <dgm:dir/>
          <dgm:resizeHandles val="exact"/>
        </dgm:presLayoutVars>
      </dgm:prSet>
      <dgm:spPr/>
    </dgm:pt>
    <dgm:pt modelId="{FCDCC950-7027-48A8-9705-9A8312D7C793}" type="pres">
      <dgm:prSet presAssocID="{FC601000-BFAA-4A99-83EE-56F92D24D3CC}" presName="cycle" presStyleCnt="0"/>
      <dgm:spPr/>
    </dgm:pt>
    <dgm:pt modelId="{E1D073CD-6221-43FF-A631-4EB6936D0DBA}" type="pres">
      <dgm:prSet presAssocID="{D36A607A-11CB-4CF6-93B9-A41F7C05849F}" presName="nodeFirstNode" presStyleLbl="node1" presStyleIdx="0" presStyleCnt="7">
        <dgm:presLayoutVars>
          <dgm:bulletEnabled val="1"/>
        </dgm:presLayoutVars>
      </dgm:prSet>
      <dgm:spPr/>
    </dgm:pt>
    <dgm:pt modelId="{5C7F1F4A-350A-4015-95D4-84FE5F25E541}" type="pres">
      <dgm:prSet presAssocID="{8AE026AF-1F9C-4653-AA97-C88EC9FD211D}" presName="sibTransFirstNode" presStyleLbl="bgShp" presStyleIdx="0" presStyleCnt="1"/>
      <dgm:spPr/>
    </dgm:pt>
    <dgm:pt modelId="{6B7280CA-5659-4047-AA66-549ED6DAF898}" type="pres">
      <dgm:prSet presAssocID="{28D27CF6-D3F8-4AF1-B410-EE240B8A0DBC}" presName="nodeFollowingNodes" presStyleLbl="node1" presStyleIdx="1" presStyleCnt="7">
        <dgm:presLayoutVars>
          <dgm:bulletEnabled val="1"/>
        </dgm:presLayoutVars>
      </dgm:prSet>
      <dgm:spPr/>
    </dgm:pt>
    <dgm:pt modelId="{E617AED2-79BC-4FAA-96E9-F16BF84A22E2}" type="pres">
      <dgm:prSet presAssocID="{498F169A-6E1E-445D-B94B-F5D042F92E6F}" presName="nodeFollowingNodes" presStyleLbl="node1" presStyleIdx="2" presStyleCnt="7">
        <dgm:presLayoutVars>
          <dgm:bulletEnabled val="1"/>
        </dgm:presLayoutVars>
      </dgm:prSet>
      <dgm:spPr/>
    </dgm:pt>
    <dgm:pt modelId="{38E03873-58C7-42BA-9712-FA36DA417C9A}" type="pres">
      <dgm:prSet presAssocID="{F84881E7-222B-4279-8BBE-D8E525ED8631}" presName="nodeFollowingNodes" presStyleLbl="node1" presStyleIdx="3" presStyleCnt="7">
        <dgm:presLayoutVars>
          <dgm:bulletEnabled val="1"/>
        </dgm:presLayoutVars>
      </dgm:prSet>
      <dgm:spPr/>
    </dgm:pt>
    <dgm:pt modelId="{95FAB50C-5257-4554-B2CA-7215EA5882A7}" type="pres">
      <dgm:prSet presAssocID="{96E26084-1EC1-45CE-AD64-961ADDCD5188}" presName="nodeFollowingNodes" presStyleLbl="node1" presStyleIdx="4" presStyleCnt="7">
        <dgm:presLayoutVars>
          <dgm:bulletEnabled val="1"/>
        </dgm:presLayoutVars>
      </dgm:prSet>
      <dgm:spPr/>
    </dgm:pt>
    <dgm:pt modelId="{5CE8CBF9-6E92-4AF2-AF5B-FA72F025D769}" type="pres">
      <dgm:prSet presAssocID="{E47D8CA2-F5F6-4769-B5DC-100474ABD223}" presName="nodeFollowingNodes" presStyleLbl="node1" presStyleIdx="5" presStyleCnt="7">
        <dgm:presLayoutVars>
          <dgm:bulletEnabled val="1"/>
        </dgm:presLayoutVars>
      </dgm:prSet>
      <dgm:spPr/>
    </dgm:pt>
    <dgm:pt modelId="{87F59E7F-A39E-413F-8653-5301BEA93A05}" type="pres">
      <dgm:prSet presAssocID="{7F060378-B4A5-4910-84C0-77BF9F10C8F6}" presName="nodeFollowingNodes" presStyleLbl="node1" presStyleIdx="6" presStyleCnt="7">
        <dgm:presLayoutVars>
          <dgm:bulletEnabled val="1"/>
        </dgm:presLayoutVars>
      </dgm:prSet>
      <dgm:spPr/>
    </dgm:pt>
  </dgm:ptLst>
  <dgm:cxnLst>
    <dgm:cxn modelId="{27D6B10F-E280-412F-B76D-C5890057F427}" type="presOf" srcId="{7F060378-B4A5-4910-84C0-77BF9F10C8F6}" destId="{87F59E7F-A39E-413F-8653-5301BEA93A05}" srcOrd="0" destOrd="0" presId="urn:microsoft.com/office/officeart/2005/8/layout/cycle3"/>
    <dgm:cxn modelId="{26A0A126-73C1-40BD-B15D-7D59E23A0EBD}" type="presOf" srcId="{498F169A-6E1E-445D-B94B-F5D042F92E6F}" destId="{E617AED2-79BC-4FAA-96E9-F16BF84A22E2}" srcOrd="0" destOrd="0" presId="urn:microsoft.com/office/officeart/2005/8/layout/cycle3"/>
    <dgm:cxn modelId="{C454455E-92FB-4822-88B8-B2D7B8D1F727}" srcId="{FC601000-BFAA-4A99-83EE-56F92D24D3CC}" destId="{7F060378-B4A5-4910-84C0-77BF9F10C8F6}" srcOrd="6" destOrd="0" parTransId="{5F563F13-E2C2-4C2B-8261-60C51E062B38}" sibTransId="{F0DBB90B-AB73-4DA3-8199-0AEED2C50E9F}"/>
    <dgm:cxn modelId="{76E4155F-010E-4AB1-9785-D7A3CBA54630}" type="presOf" srcId="{E47D8CA2-F5F6-4769-B5DC-100474ABD223}" destId="{5CE8CBF9-6E92-4AF2-AF5B-FA72F025D769}" srcOrd="0" destOrd="0" presId="urn:microsoft.com/office/officeart/2005/8/layout/cycle3"/>
    <dgm:cxn modelId="{7109DC44-FABD-4B05-8AE5-87AC29B6AC0E}" srcId="{FC601000-BFAA-4A99-83EE-56F92D24D3CC}" destId="{D36A607A-11CB-4CF6-93B9-A41F7C05849F}" srcOrd="0" destOrd="0" parTransId="{ADB13447-8F1A-484B-AEC0-45FCFCF31224}" sibTransId="{8AE026AF-1F9C-4653-AA97-C88EC9FD211D}"/>
    <dgm:cxn modelId="{45595748-7451-4099-ADA8-1BCFDAFC7A58}" type="presOf" srcId="{96E26084-1EC1-45CE-AD64-961ADDCD5188}" destId="{95FAB50C-5257-4554-B2CA-7215EA5882A7}" srcOrd="0" destOrd="0" presId="urn:microsoft.com/office/officeart/2005/8/layout/cycle3"/>
    <dgm:cxn modelId="{B1953A4A-55AC-4E51-925E-BFDB112DD412}" type="presOf" srcId="{FC601000-BFAA-4A99-83EE-56F92D24D3CC}" destId="{BC5458A6-A70C-4921-866B-BBDA2DBE737D}" srcOrd="0" destOrd="0" presId="urn:microsoft.com/office/officeart/2005/8/layout/cycle3"/>
    <dgm:cxn modelId="{3F6CE84F-2B32-4DE2-A770-A0188B65E5C5}" type="presOf" srcId="{D36A607A-11CB-4CF6-93B9-A41F7C05849F}" destId="{E1D073CD-6221-43FF-A631-4EB6936D0DBA}" srcOrd="0" destOrd="0" presId="urn:microsoft.com/office/officeart/2005/8/layout/cycle3"/>
    <dgm:cxn modelId="{C033867F-CE31-4A46-9A76-E7AFE9D9C231}" srcId="{FC601000-BFAA-4A99-83EE-56F92D24D3CC}" destId="{F84881E7-222B-4279-8BBE-D8E525ED8631}" srcOrd="3" destOrd="0" parTransId="{62728A9B-F676-41AF-913A-B42215EA6F3B}" sibTransId="{06726E5E-1F4F-4BAC-A7C0-9063585FD494}"/>
    <dgm:cxn modelId="{2584D18B-11F6-47F4-B421-59A35359D8C7}" type="presOf" srcId="{F84881E7-222B-4279-8BBE-D8E525ED8631}" destId="{38E03873-58C7-42BA-9712-FA36DA417C9A}" srcOrd="0" destOrd="0" presId="urn:microsoft.com/office/officeart/2005/8/layout/cycle3"/>
    <dgm:cxn modelId="{DBF1B98D-BE6E-4A8E-8D97-E1CABAAD227A}" srcId="{FC601000-BFAA-4A99-83EE-56F92D24D3CC}" destId="{28D27CF6-D3F8-4AF1-B410-EE240B8A0DBC}" srcOrd="1" destOrd="0" parTransId="{D73EEF98-BAAD-4134-93C8-E7CB06F44BD4}" sibTransId="{D509067B-AEE1-4178-B57F-346AE94CEBA0}"/>
    <dgm:cxn modelId="{3F1963AD-03E7-4646-A5A5-4B70E9186B1B}" type="presOf" srcId="{28D27CF6-D3F8-4AF1-B410-EE240B8A0DBC}" destId="{6B7280CA-5659-4047-AA66-549ED6DAF898}" srcOrd="0" destOrd="0" presId="urn:microsoft.com/office/officeart/2005/8/layout/cycle3"/>
    <dgm:cxn modelId="{8B768FC3-6812-4485-9168-642ACBA639FA}" srcId="{FC601000-BFAA-4A99-83EE-56F92D24D3CC}" destId="{498F169A-6E1E-445D-B94B-F5D042F92E6F}" srcOrd="2" destOrd="0" parTransId="{142012CE-809C-40F0-AC5F-8FFEE7463258}" sibTransId="{26F81A05-B8B9-4196-BA46-025EE392F909}"/>
    <dgm:cxn modelId="{CB7B35F2-2F0A-488E-8A3E-F9821DCE2AD0}" type="presOf" srcId="{8AE026AF-1F9C-4653-AA97-C88EC9FD211D}" destId="{5C7F1F4A-350A-4015-95D4-84FE5F25E541}" srcOrd="0" destOrd="0" presId="urn:microsoft.com/office/officeart/2005/8/layout/cycle3"/>
    <dgm:cxn modelId="{8B626BF6-EF85-4351-AAD6-BB7B84C47065}" srcId="{FC601000-BFAA-4A99-83EE-56F92D24D3CC}" destId="{96E26084-1EC1-45CE-AD64-961ADDCD5188}" srcOrd="4" destOrd="0" parTransId="{E1FD5342-DCBA-4839-82CA-D1D44316FBE4}" sibTransId="{7825CB24-8B92-4FFB-A94A-695A057BD5E0}"/>
    <dgm:cxn modelId="{C1EDCDFC-E1A3-4101-9369-7493132F458D}" srcId="{FC601000-BFAA-4A99-83EE-56F92D24D3CC}" destId="{E47D8CA2-F5F6-4769-B5DC-100474ABD223}" srcOrd="5" destOrd="0" parTransId="{7CEDC116-DB54-4CC3-AC2A-D6C0D06BD6B9}" sibTransId="{82FA84A8-888D-4DC8-B5A7-8ED14E21428B}"/>
    <dgm:cxn modelId="{5B51210C-4DD9-4C80-A96F-32FA54E3033C}" type="presParOf" srcId="{BC5458A6-A70C-4921-866B-BBDA2DBE737D}" destId="{FCDCC950-7027-48A8-9705-9A8312D7C793}" srcOrd="0" destOrd="0" presId="urn:microsoft.com/office/officeart/2005/8/layout/cycle3"/>
    <dgm:cxn modelId="{F0A5EC69-A14B-43C3-8DFE-4624A9C61D16}" type="presParOf" srcId="{FCDCC950-7027-48A8-9705-9A8312D7C793}" destId="{E1D073CD-6221-43FF-A631-4EB6936D0DBA}" srcOrd="0" destOrd="0" presId="urn:microsoft.com/office/officeart/2005/8/layout/cycle3"/>
    <dgm:cxn modelId="{56BF0DC6-E67F-4191-9994-F772FBE4F2AB}" type="presParOf" srcId="{FCDCC950-7027-48A8-9705-9A8312D7C793}" destId="{5C7F1F4A-350A-4015-95D4-84FE5F25E541}" srcOrd="1" destOrd="0" presId="urn:microsoft.com/office/officeart/2005/8/layout/cycle3"/>
    <dgm:cxn modelId="{C3D4BB27-37ED-44A1-9499-65BEDBF50CDC}" type="presParOf" srcId="{FCDCC950-7027-48A8-9705-9A8312D7C793}" destId="{6B7280CA-5659-4047-AA66-549ED6DAF898}" srcOrd="2" destOrd="0" presId="urn:microsoft.com/office/officeart/2005/8/layout/cycle3"/>
    <dgm:cxn modelId="{DDF45F3D-0431-44FC-83B6-7588F5902D26}" type="presParOf" srcId="{FCDCC950-7027-48A8-9705-9A8312D7C793}" destId="{E617AED2-79BC-4FAA-96E9-F16BF84A22E2}" srcOrd="3" destOrd="0" presId="urn:microsoft.com/office/officeart/2005/8/layout/cycle3"/>
    <dgm:cxn modelId="{F8C2B8CC-9B61-4EB2-A6DF-06A299F78996}" type="presParOf" srcId="{FCDCC950-7027-48A8-9705-9A8312D7C793}" destId="{38E03873-58C7-42BA-9712-FA36DA417C9A}" srcOrd="4" destOrd="0" presId="urn:microsoft.com/office/officeart/2005/8/layout/cycle3"/>
    <dgm:cxn modelId="{15223CCF-B7D1-42D8-9BBD-9A73854CCBF7}" type="presParOf" srcId="{FCDCC950-7027-48A8-9705-9A8312D7C793}" destId="{95FAB50C-5257-4554-B2CA-7215EA5882A7}" srcOrd="5" destOrd="0" presId="urn:microsoft.com/office/officeart/2005/8/layout/cycle3"/>
    <dgm:cxn modelId="{93C77D6D-88F4-4348-93CF-4031457F5777}" type="presParOf" srcId="{FCDCC950-7027-48A8-9705-9A8312D7C793}" destId="{5CE8CBF9-6E92-4AF2-AF5B-FA72F025D769}" srcOrd="6" destOrd="0" presId="urn:microsoft.com/office/officeart/2005/8/layout/cycle3"/>
    <dgm:cxn modelId="{013A998A-FE54-4F3A-A2AA-2336FD7E4446}" type="presParOf" srcId="{FCDCC950-7027-48A8-9705-9A8312D7C793}" destId="{87F59E7F-A39E-413F-8653-5301BEA93A05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67679-CC9E-4EBB-9F7E-366520D1E701}">
      <dsp:nvSpPr>
        <dsp:cNvPr id="0" name=""/>
        <dsp:cNvSpPr/>
      </dsp:nvSpPr>
      <dsp:spPr>
        <a:xfrm>
          <a:off x="0" y="207159"/>
          <a:ext cx="2058824" cy="13073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7751D8-92D0-47E7-80FC-BB5F2917E6DD}">
      <dsp:nvSpPr>
        <dsp:cNvPr id="0" name=""/>
        <dsp:cNvSpPr/>
      </dsp:nvSpPr>
      <dsp:spPr>
        <a:xfrm>
          <a:off x="228758" y="424479"/>
          <a:ext cx="2058824" cy="13073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ptos Narrow" panose="020B0004020202020204" pitchFamily="34" charset="0"/>
            </a:rPr>
            <a:t>Från hösten 2025 införs Fritidskortet - ett statligt ekonomiskt stöd till barn och ungdomars fritidsaktiviteter.</a:t>
          </a:r>
          <a:br>
            <a:rPr lang="en-US" sz="1400" kern="1200" dirty="0">
              <a:latin typeface="Aptos Narrow" panose="020B0004020202020204" pitchFamily="34" charset="0"/>
            </a:rPr>
          </a:br>
          <a:endParaRPr lang="en-US" sz="1400" kern="1200" dirty="0">
            <a:latin typeface="Aptos Narrow" panose="020B0004020202020204" pitchFamily="34" charset="0"/>
          </a:endParaRPr>
        </a:p>
      </dsp:txBody>
      <dsp:txXfrm>
        <a:off x="267049" y="462770"/>
        <a:ext cx="1982242" cy="1230771"/>
      </dsp:txXfrm>
    </dsp:sp>
    <dsp:sp modelId="{869EDE11-ED63-4AC6-A860-7E242FC7BA77}">
      <dsp:nvSpPr>
        <dsp:cNvPr id="0" name=""/>
        <dsp:cNvSpPr/>
      </dsp:nvSpPr>
      <dsp:spPr>
        <a:xfrm>
          <a:off x="2516340" y="207159"/>
          <a:ext cx="2058824" cy="13073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6869AB-CAB7-4640-AD20-C0C87E44E7F8}">
      <dsp:nvSpPr>
        <dsp:cNvPr id="0" name=""/>
        <dsp:cNvSpPr/>
      </dsp:nvSpPr>
      <dsp:spPr>
        <a:xfrm>
          <a:off x="2745098" y="424479"/>
          <a:ext cx="2058824" cy="13073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ptos Narrow" panose="020B0004020202020204" pitchFamily="34" charset="0"/>
            </a:rPr>
            <a:t>Barn 8–16 år får 500 kr           </a:t>
          </a:r>
          <a:r>
            <a:rPr lang="en-US" sz="1400" kern="1200" dirty="0" err="1">
              <a:latin typeface="Aptos Narrow" panose="020B0004020202020204" pitchFamily="34" charset="0"/>
            </a:rPr>
            <a:t>i</a:t>
          </a:r>
          <a:r>
            <a:rPr lang="en-US" sz="1400" kern="1200" dirty="0">
              <a:latin typeface="Aptos Narrow" panose="020B0004020202020204" pitchFamily="34" charset="0"/>
            </a:rPr>
            <a:t> stöd för medlems- och träningsavgifter.</a:t>
          </a:r>
        </a:p>
      </dsp:txBody>
      <dsp:txXfrm>
        <a:off x="2783389" y="462770"/>
        <a:ext cx="1982242" cy="1230771"/>
      </dsp:txXfrm>
    </dsp:sp>
    <dsp:sp modelId="{1DCB4E0B-4302-4A35-8D48-084833EC63B9}">
      <dsp:nvSpPr>
        <dsp:cNvPr id="0" name=""/>
        <dsp:cNvSpPr/>
      </dsp:nvSpPr>
      <dsp:spPr>
        <a:xfrm>
          <a:off x="5032681" y="207159"/>
          <a:ext cx="2058824" cy="13073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C92A6C-D3E3-408D-9F11-6EEF74CD8B71}">
      <dsp:nvSpPr>
        <dsp:cNvPr id="0" name=""/>
        <dsp:cNvSpPr/>
      </dsp:nvSpPr>
      <dsp:spPr>
        <a:xfrm>
          <a:off x="5261439" y="424479"/>
          <a:ext cx="2058824" cy="13073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ptos Narrow" panose="020B0004020202020204" pitchFamily="34" charset="0"/>
            </a:rPr>
            <a:t>Familjer med bostadsbidrag 2024 kan ansöka om2 000 kr I stöd.</a:t>
          </a:r>
        </a:p>
      </dsp:txBody>
      <dsp:txXfrm>
        <a:off x="5299730" y="462770"/>
        <a:ext cx="1982242" cy="12307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7459B6-82B2-4301-889D-547A9584352F}">
      <dsp:nvSpPr>
        <dsp:cNvPr id="0" name=""/>
        <dsp:cNvSpPr/>
      </dsp:nvSpPr>
      <dsp:spPr>
        <a:xfrm>
          <a:off x="0" y="505427"/>
          <a:ext cx="8751127" cy="1274497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02326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dirty="0"/>
            <a:t>Välj belopp du ansöker om</a:t>
          </a:r>
        </a:p>
      </dsp:txBody>
      <dsp:txXfrm>
        <a:off x="0" y="824051"/>
        <a:ext cx="8432503" cy="637249"/>
      </dsp:txXfrm>
    </dsp:sp>
    <dsp:sp modelId="{59B86EB1-3957-4F0A-A623-4A6D50DC60D7}">
      <dsp:nvSpPr>
        <dsp:cNvPr id="0" name=""/>
        <dsp:cNvSpPr/>
      </dsp:nvSpPr>
      <dsp:spPr>
        <a:xfrm>
          <a:off x="0" y="1484836"/>
          <a:ext cx="2646130" cy="2357141"/>
        </a:xfrm>
        <a:prstGeom prst="rect">
          <a:avLst/>
        </a:prstGeom>
        <a:solidFill>
          <a:srgbClr val="FFFF99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>
              <a:latin typeface="Aptos Narrow" panose="020B0004020202020204" pitchFamily="34" charset="0"/>
            </a:rPr>
            <a:t>Ansökan kräver att sökande vårdnadshavare och ban är skrivna på samma adress.</a:t>
          </a:r>
          <a:endParaRPr lang="sv-SE" sz="18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600" kern="1200" dirty="0">
            <a:latin typeface="Aptos Narrow" panose="020B0004020202020204" pitchFamily="34" charset="0"/>
          </a:endParaRPr>
        </a:p>
      </dsp:txBody>
      <dsp:txXfrm>
        <a:off x="0" y="1484836"/>
        <a:ext cx="2646130" cy="2357141"/>
      </dsp:txXfrm>
    </dsp:sp>
    <dsp:sp modelId="{BBBFF3EA-FF71-4177-9C08-B2E9B39D5E46}">
      <dsp:nvSpPr>
        <dsp:cNvPr id="0" name=""/>
        <dsp:cNvSpPr/>
      </dsp:nvSpPr>
      <dsp:spPr>
        <a:xfrm>
          <a:off x="2695347" y="930260"/>
          <a:ext cx="6055779" cy="1274497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02326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dirty="0"/>
            <a:t>Signera</a:t>
          </a:r>
        </a:p>
      </dsp:txBody>
      <dsp:txXfrm>
        <a:off x="2695347" y="1248884"/>
        <a:ext cx="5737155" cy="637249"/>
      </dsp:txXfrm>
    </dsp:sp>
    <dsp:sp modelId="{CA31F6DB-B6AC-4970-A996-FD328E0428C2}">
      <dsp:nvSpPr>
        <dsp:cNvPr id="0" name=""/>
        <dsp:cNvSpPr/>
      </dsp:nvSpPr>
      <dsp:spPr>
        <a:xfrm>
          <a:off x="2692004" y="1922153"/>
          <a:ext cx="2815236" cy="1953588"/>
        </a:xfrm>
        <a:prstGeom prst="rect">
          <a:avLst/>
        </a:prstGeom>
        <a:solidFill>
          <a:srgbClr val="FFFF99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>
              <a:latin typeface="Aptos Narrow" panose="020B0004020202020204" pitchFamily="34" charset="0"/>
            </a:rPr>
            <a:t>Identifiering via:                Kräver Bank ID                       Freja + </a:t>
          </a:r>
        </a:p>
      </dsp:txBody>
      <dsp:txXfrm>
        <a:off x="2692004" y="1922153"/>
        <a:ext cx="2815236" cy="1953588"/>
      </dsp:txXfrm>
    </dsp:sp>
    <dsp:sp modelId="{A4C8BD51-A345-487A-A09C-EF606D2FDCB1}">
      <dsp:nvSpPr>
        <dsp:cNvPr id="0" name=""/>
        <dsp:cNvSpPr/>
      </dsp:nvSpPr>
      <dsp:spPr>
        <a:xfrm>
          <a:off x="5577063" y="1299626"/>
          <a:ext cx="3174063" cy="1274497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02326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dirty="0"/>
            <a:t>Bekräftelse</a:t>
          </a:r>
        </a:p>
      </dsp:txBody>
      <dsp:txXfrm>
        <a:off x="5577063" y="1618250"/>
        <a:ext cx="2855439" cy="637249"/>
      </dsp:txXfrm>
    </dsp:sp>
    <dsp:sp modelId="{0DB858A6-A732-4C3E-A00D-C98159E4ECBB}">
      <dsp:nvSpPr>
        <dsp:cNvPr id="0" name=""/>
        <dsp:cNvSpPr/>
      </dsp:nvSpPr>
      <dsp:spPr>
        <a:xfrm>
          <a:off x="5552954" y="2277542"/>
          <a:ext cx="2695347" cy="1640932"/>
        </a:xfrm>
        <a:prstGeom prst="rect">
          <a:avLst/>
        </a:prstGeom>
        <a:solidFill>
          <a:srgbClr val="FFFF99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>
              <a:latin typeface="Aptos Narrow" panose="020B0004020202020204" pitchFamily="34" charset="0"/>
            </a:rPr>
            <a:t>Ansökan beviljad</a:t>
          </a:r>
        </a:p>
      </dsp:txBody>
      <dsp:txXfrm>
        <a:off x="5552954" y="2277542"/>
        <a:ext cx="2695347" cy="16409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6026F7-DB0D-48F0-A489-AFA27CF2566F}">
      <dsp:nvSpPr>
        <dsp:cNvPr id="0" name=""/>
        <dsp:cNvSpPr/>
      </dsp:nvSpPr>
      <dsp:spPr>
        <a:xfrm>
          <a:off x="4181" y="466535"/>
          <a:ext cx="2207474" cy="2597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6047EF-31A2-4E5C-98BB-EE79C6CDFB2A}">
      <dsp:nvSpPr>
        <dsp:cNvPr id="0" name=""/>
        <dsp:cNvSpPr/>
      </dsp:nvSpPr>
      <dsp:spPr>
        <a:xfrm>
          <a:off x="4181" y="564069"/>
          <a:ext cx="162169" cy="16216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9B221E-6272-4D76-99A6-6F129BDF75AA}">
      <dsp:nvSpPr>
        <dsp:cNvPr id="0" name=""/>
        <dsp:cNvSpPr/>
      </dsp:nvSpPr>
      <dsp:spPr>
        <a:xfrm>
          <a:off x="4181" y="0"/>
          <a:ext cx="2207474" cy="466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dirty="0">
              <a:solidFill>
                <a:srgbClr val="FFFF99"/>
              </a:solidFill>
              <a:latin typeface="Aptos Narrow" panose="020B0004020202020204" pitchFamily="34" charset="0"/>
            </a:rPr>
            <a:t>Betala resterande belopp</a:t>
          </a:r>
        </a:p>
      </dsp:txBody>
      <dsp:txXfrm>
        <a:off x="4181" y="0"/>
        <a:ext cx="2207474" cy="466535"/>
      </dsp:txXfrm>
    </dsp:sp>
    <dsp:sp modelId="{F47CCCFC-9199-4571-8747-B1A89E513AE3}">
      <dsp:nvSpPr>
        <dsp:cNvPr id="0" name=""/>
        <dsp:cNvSpPr/>
      </dsp:nvSpPr>
      <dsp:spPr>
        <a:xfrm>
          <a:off x="4181" y="942080"/>
          <a:ext cx="162165" cy="1621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049F89-33D1-41C6-9CA6-CC573DE3E2E7}">
      <dsp:nvSpPr>
        <dsp:cNvPr id="0" name=""/>
        <dsp:cNvSpPr/>
      </dsp:nvSpPr>
      <dsp:spPr>
        <a:xfrm>
          <a:off x="158705" y="834159"/>
          <a:ext cx="2052951" cy="378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>
              <a:latin typeface="Aptos Narrow" panose="020B0004020202020204" pitchFamily="34" charset="0"/>
            </a:rPr>
            <a:t>Betala via din bank</a:t>
          </a:r>
        </a:p>
      </dsp:txBody>
      <dsp:txXfrm>
        <a:off x="158705" y="834159"/>
        <a:ext cx="2052951" cy="378007"/>
      </dsp:txXfrm>
    </dsp:sp>
    <dsp:sp modelId="{5B4B5D72-0DD4-46B7-9E33-14C2B7AB8E62}">
      <dsp:nvSpPr>
        <dsp:cNvPr id="0" name=""/>
        <dsp:cNvSpPr/>
      </dsp:nvSpPr>
      <dsp:spPr>
        <a:xfrm>
          <a:off x="4181" y="1320087"/>
          <a:ext cx="162165" cy="1621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8BD598-BE18-49F7-8047-0550062F48E2}">
      <dsp:nvSpPr>
        <dsp:cNvPr id="0" name=""/>
        <dsp:cNvSpPr/>
      </dsp:nvSpPr>
      <dsp:spPr>
        <a:xfrm>
          <a:off x="158705" y="1212166"/>
          <a:ext cx="2052951" cy="378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>
              <a:latin typeface="Aptos Narrow" panose="020B0004020202020204" pitchFamily="34" charset="0"/>
            </a:rPr>
            <a:t>Bankgiro 133 - 5546  </a:t>
          </a:r>
        </a:p>
      </dsp:txBody>
      <dsp:txXfrm>
        <a:off x="158705" y="1212166"/>
        <a:ext cx="2052951" cy="378007"/>
      </dsp:txXfrm>
    </dsp:sp>
    <dsp:sp modelId="{ADA127DF-454F-42DF-BF4B-8C9D963282B8}">
      <dsp:nvSpPr>
        <dsp:cNvPr id="0" name=""/>
        <dsp:cNvSpPr/>
      </dsp:nvSpPr>
      <dsp:spPr>
        <a:xfrm>
          <a:off x="4181" y="1698094"/>
          <a:ext cx="162165" cy="1621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775FA3-81CD-40F8-B90A-F057086806A3}">
      <dsp:nvSpPr>
        <dsp:cNvPr id="0" name=""/>
        <dsp:cNvSpPr/>
      </dsp:nvSpPr>
      <dsp:spPr>
        <a:xfrm>
          <a:off x="158705" y="1590173"/>
          <a:ext cx="2052951" cy="378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>
              <a:latin typeface="Aptos Narrow" panose="020B0004020202020204" pitchFamily="34" charset="0"/>
            </a:rPr>
            <a:t>Ditt OCR numer – finns på fakturan</a:t>
          </a:r>
        </a:p>
      </dsp:txBody>
      <dsp:txXfrm>
        <a:off x="158705" y="1590173"/>
        <a:ext cx="2052951" cy="378007"/>
      </dsp:txXfrm>
    </dsp:sp>
    <dsp:sp modelId="{1EA3EE22-FC74-4F65-83B8-BA03B9B2C419}">
      <dsp:nvSpPr>
        <dsp:cNvPr id="0" name=""/>
        <dsp:cNvSpPr/>
      </dsp:nvSpPr>
      <dsp:spPr>
        <a:xfrm>
          <a:off x="2322030" y="466535"/>
          <a:ext cx="2207474" cy="2597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D6B5EC-6116-40F6-808B-E1F1AD69A489}">
      <dsp:nvSpPr>
        <dsp:cNvPr id="0" name=""/>
        <dsp:cNvSpPr/>
      </dsp:nvSpPr>
      <dsp:spPr>
        <a:xfrm>
          <a:off x="2322030" y="564069"/>
          <a:ext cx="162169" cy="16216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5CFA04-4D18-4A7A-9FF2-C1285127C63E}">
      <dsp:nvSpPr>
        <dsp:cNvPr id="0" name=""/>
        <dsp:cNvSpPr/>
      </dsp:nvSpPr>
      <dsp:spPr>
        <a:xfrm>
          <a:off x="2322030" y="0"/>
          <a:ext cx="2207474" cy="466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dirty="0">
              <a:solidFill>
                <a:srgbClr val="FFFF99"/>
              </a:solidFill>
              <a:latin typeface="Aptos Narrow" panose="020B0004020202020204" pitchFamily="34" charset="0"/>
            </a:rPr>
            <a:t>Vänta på registrering</a:t>
          </a:r>
        </a:p>
      </dsp:txBody>
      <dsp:txXfrm>
        <a:off x="2322030" y="0"/>
        <a:ext cx="2207474" cy="466535"/>
      </dsp:txXfrm>
    </dsp:sp>
    <dsp:sp modelId="{FD8D5D72-5116-4941-A588-B4B56C519D01}">
      <dsp:nvSpPr>
        <dsp:cNvPr id="0" name=""/>
        <dsp:cNvSpPr/>
      </dsp:nvSpPr>
      <dsp:spPr>
        <a:xfrm>
          <a:off x="2322030" y="942080"/>
          <a:ext cx="162165" cy="1621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630660-C3CF-4C8C-B343-3A30B6265C56}">
      <dsp:nvSpPr>
        <dsp:cNvPr id="0" name=""/>
        <dsp:cNvSpPr/>
      </dsp:nvSpPr>
      <dsp:spPr>
        <a:xfrm>
          <a:off x="2476553" y="834159"/>
          <a:ext cx="2052951" cy="378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b="0" kern="1200" dirty="0">
              <a:latin typeface="Aptos Narrow" panose="020B0004020202020204" pitchFamily="34" charset="0"/>
            </a:rPr>
            <a:t>När fritidskortets del av betalningen uppdateras fakturan i systemet </a:t>
          </a:r>
          <a:endParaRPr lang="sv-SE" sz="1400" b="0" kern="1200" dirty="0"/>
        </a:p>
      </dsp:txBody>
      <dsp:txXfrm>
        <a:off x="2476553" y="834159"/>
        <a:ext cx="2052951" cy="378007"/>
      </dsp:txXfrm>
    </dsp:sp>
    <dsp:sp modelId="{055DD365-9525-4BCC-A088-2D0891F316AB}">
      <dsp:nvSpPr>
        <dsp:cNvPr id="0" name=""/>
        <dsp:cNvSpPr/>
      </dsp:nvSpPr>
      <dsp:spPr>
        <a:xfrm>
          <a:off x="2316091" y="1692994"/>
          <a:ext cx="162165" cy="1621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510E1A-9B39-4F34-A949-7B705996C9E1}">
      <dsp:nvSpPr>
        <dsp:cNvPr id="0" name=""/>
        <dsp:cNvSpPr/>
      </dsp:nvSpPr>
      <dsp:spPr>
        <a:xfrm>
          <a:off x="2506239" y="1531046"/>
          <a:ext cx="2052951" cy="378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>
              <a:latin typeface="Apoos narrow"/>
            </a:rPr>
            <a:t>Du betalar därefter  endast det kvarvarande beloppet från din bank</a:t>
          </a:r>
        </a:p>
      </dsp:txBody>
      <dsp:txXfrm>
        <a:off x="2506239" y="1531046"/>
        <a:ext cx="2052951" cy="378007"/>
      </dsp:txXfrm>
    </dsp:sp>
    <dsp:sp modelId="{E21A7F8D-318C-4428-96CA-E89658640BD8}">
      <dsp:nvSpPr>
        <dsp:cNvPr id="0" name=""/>
        <dsp:cNvSpPr/>
      </dsp:nvSpPr>
      <dsp:spPr>
        <a:xfrm>
          <a:off x="4638846" y="944022"/>
          <a:ext cx="162165" cy="1621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7883DD-E2F8-44FE-AA26-2A96BF72F53C}">
      <dsp:nvSpPr>
        <dsp:cNvPr id="0" name=""/>
        <dsp:cNvSpPr/>
      </dsp:nvSpPr>
      <dsp:spPr>
        <a:xfrm>
          <a:off x="4798583" y="827223"/>
          <a:ext cx="2052951" cy="378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>
              <a:latin typeface="Apoos narrow"/>
            </a:rPr>
            <a:t>När hela summan är betald beställs träning- och matchkläder</a:t>
          </a:r>
        </a:p>
      </dsp:txBody>
      <dsp:txXfrm>
        <a:off x="4798583" y="827223"/>
        <a:ext cx="2052951" cy="378007"/>
      </dsp:txXfrm>
    </dsp:sp>
    <dsp:sp modelId="{A3B791D3-81FA-4B17-A5FC-AED25391BE1F}">
      <dsp:nvSpPr>
        <dsp:cNvPr id="0" name=""/>
        <dsp:cNvSpPr/>
      </dsp:nvSpPr>
      <dsp:spPr>
        <a:xfrm>
          <a:off x="4639878" y="466535"/>
          <a:ext cx="2207474" cy="2597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8ED1A4-74BA-4148-A5F8-FF3388499C4A}">
      <dsp:nvSpPr>
        <dsp:cNvPr id="0" name=""/>
        <dsp:cNvSpPr/>
      </dsp:nvSpPr>
      <dsp:spPr>
        <a:xfrm>
          <a:off x="4639878" y="564069"/>
          <a:ext cx="162169" cy="16216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339894-F465-450B-A0D0-BFB0E8F588F1}">
      <dsp:nvSpPr>
        <dsp:cNvPr id="0" name=""/>
        <dsp:cNvSpPr/>
      </dsp:nvSpPr>
      <dsp:spPr>
        <a:xfrm>
          <a:off x="4639878" y="0"/>
          <a:ext cx="2207474" cy="466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b="0" kern="1200" dirty="0">
              <a:solidFill>
                <a:srgbClr val="FFFF99"/>
              </a:solidFill>
              <a:latin typeface="Aptos Narrow" panose="020B0004020202020204" pitchFamily="34" charset="0"/>
            </a:rPr>
            <a:t>Full betald  </a:t>
          </a:r>
          <a:endParaRPr lang="sv-SE" sz="1600" b="0" kern="1200" dirty="0">
            <a:solidFill>
              <a:srgbClr val="FFFF99"/>
            </a:solidFill>
          </a:endParaRPr>
        </a:p>
      </dsp:txBody>
      <dsp:txXfrm>
        <a:off x="4639878" y="0"/>
        <a:ext cx="2207474" cy="4665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949408-E725-4BEE-9040-ADD380BCAE71}">
      <dsp:nvSpPr>
        <dsp:cNvPr id="0" name=""/>
        <dsp:cNvSpPr/>
      </dsp:nvSpPr>
      <dsp:spPr>
        <a:xfrm>
          <a:off x="0" y="150135"/>
          <a:ext cx="6343275" cy="923822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146657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dirty="0">
              <a:latin typeface="Aptos Narrow" panose="020B0004020202020204" pitchFamily="34" charset="0"/>
            </a:rPr>
            <a:t>Logga in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800" kern="1200" dirty="0"/>
        </a:p>
      </dsp:txBody>
      <dsp:txXfrm>
        <a:off x="0" y="381091"/>
        <a:ext cx="6112320" cy="461911"/>
      </dsp:txXfrm>
    </dsp:sp>
    <dsp:sp modelId="{8E56B912-CB84-45E2-806F-4E3EBB54AF0B}">
      <dsp:nvSpPr>
        <dsp:cNvPr id="0" name=""/>
        <dsp:cNvSpPr/>
      </dsp:nvSpPr>
      <dsp:spPr>
        <a:xfrm>
          <a:off x="18395" y="886601"/>
          <a:ext cx="1953728" cy="1779622"/>
        </a:xfrm>
        <a:prstGeom prst="rect">
          <a:avLst/>
        </a:prstGeom>
        <a:solidFill>
          <a:srgbClr val="FFFF99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dirty="0">
              <a:solidFill>
                <a:schemeClr val="bg1"/>
              </a:solidFill>
              <a:latin typeface="Aptos Narrow" panose="020B0004020202020204" pitchFamily="34" charset="0"/>
            </a:rPr>
            <a:t>Gå till </a:t>
          </a:r>
          <a:r>
            <a:rPr lang="sv-SE" sz="1600" kern="1200" dirty="0">
              <a:solidFill>
                <a:schemeClr val="bg1"/>
              </a:solidFill>
              <a:latin typeface="Aptos Narrow" panose="020B0004020202020204" pitchFamily="34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www.fritidskortet.se</a:t>
          </a:r>
          <a:endParaRPr lang="sv-SE" sz="1600" kern="1200" dirty="0">
            <a:solidFill>
              <a:schemeClr val="bg1"/>
            </a:solidFill>
            <a:latin typeface="Aptos Narrow" panose="020B0004020202020204" pitchFamily="34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dirty="0">
              <a:solidFill>
                <a:schemeClr val="bg1"/>
              </a:solidFill>
              <a:latin typeface="Aptos Narrow" panose="020B0004020202020204" pitchFamily="34" charset="0"/>
            </a:rPr>
            <a:t>Logga in med                 e-legitimation</a:t>
          </a:r>
        </a:p>
      </dsp:txBody>
      <dsp:txXfrm>
        <a:off x="18395" y="886601"/>
        <a:ext cx="1953728" cy="1779622"/>
      </dsp:txXfrm>
    </dsp:sp>
    <dsp:sp modelId="{AA523641-65BE-4279-AF37-D72336DA65A8}">
      <dsp:nvSpPr>
        <dsp:cNvPr id="0" name=""/>
        <dsp:cNvSpPr/>
      </dsp:nvSpPr>
      <dsp:spPr>
        <a:xfrm>
          <a:off x="1972124" y="482141"/>
          <a:ext cx="4389546" cy="923822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146657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dirty="0">
              <a:latin typeface="Aptos Narrow" panose="020B0004020202020204" pitchFamily="34" charset="0"/>
            </a:rPr>
            <a:t>Sök upp din förening</a:t>
          </a:r>
        </a:p>
      </dsp:txBody>
      <dsp:txXfrm>
        <a:off x="1972124" y="713097"/>
        <a:ext cx="4158591" cy="461911"/>
      </dsp:txXfrm>
    </dsp:sp>
    <dsp:sp modelId="{E655A834-5009-4839-96FD-BBDCDD8C1304}">
      <dsp:nvSpPr>
        <dsp:cNvPr id="0" name=""/>
        <dsp:cNvSpPr/>
      </dsp:nvSpPr>
      <dsp:spPr>
        <a:xfrm>
          <a:off x="1972124" y="1194541"/>
          <a:ext cx="1953728" cy="1779622"/>
        </a:xfrm>
        <a:prstGeom prst="rect">
          <a:avLst/>
        </a:prstGeom>
        <a:solidFill>
          <a:srgbClr val="FFFF99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dirty="0">
              <a:latin typeface="Aptos Narrow" panose="020B0004020202020204" pitchFamily="34" charset="0"/>
            </a:rPr>
            <a:t>Sök efter BK Forward under Betala för fritidsaktivitet                                                                                                       </a:t>
          </a:r>
        </a:p>
      </dsp:txBody>
      <dsp:txXfrm>
        <a:off x="1972124" y="1194541"/>
        <a:ext cx="1953728" cy="1779622"/>
      </dsp:txXfrm>
    </dsp:sp>
    <dsp:sp modelId="{04590C6A-D70E-48E9-932B-BA626A851CEC}">
      <dsp:nvSpPr>
        <dsp:cNvPr id="0" name=""/>
        <dsp:cNvSpPr/>
      </dsp:nvSpPr>
      <dsp:spPr>
        <a:xfrm>
          <a:off x="3925852" y="790082"/>
          <a:ext cx="2435817" cy="923822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146657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dirty="0">
              <a:latin typeface="Aptos Narrow" panose="020B0004020202020204" pitchFamily="34" charset="0"/>
            </a:rPr>
            <a:t>Betala</a:t>
          </a:r>
        </a:p>
      </dsp:txBody>
      <dsp:txXfrm>
        <a:off x="3925852" y="1021038"/>
        <a:ext cx="2204862" cy="461911"/>
      </dsp:txXfrm>
    </dsp:sp>
    <dsp:sp modelId="{D969A582-58F7-48EA-9389-F646621A1737}">
      <dsp:nvSpPr>
        <dsp:cNvPr id="0" name=""/>
        <dsp:cNvSpPr/>
      </dsp:nvSpPr>
      <dsp:spPr>
        <a:xfrm>
          <a:off x="3925852" y="1502482"/>
          <a:ext cx="1953728" cy="1753577"/>
        </a:xfrm>
        <a:prstGeom prst="rect">
          <a:avLst/>
        </a:prstGeom>
        <a:solidFill>
          <a:srgbClr val="FFFF99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dirty="0">
              <a:latin typeface="Aptos Narrow" panose="020B0004020202020204" pitchFamily="34" charset="0"/>
            </a:rPr>
            <a:t>Kontrollera att du fått fakturan och fortsätt till betalning</a:t>
          </a:r>
        </a:p>
      </dsp:txBody>
      <dsp:txXfrm>
        <a:off x="3925852" y="1502482"/>
        <a:ext cx="1953728" cy="17535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7F1F4A-350A-4015-95D4-84FE5F25E541}">
      <dsp:nvSpPr>
        <dsp:cNvPr id="0" name=""/>
        <dsp:cNvSpPr/>
      </dsp:nvSpPr>
      <dsp:spPr>
        <a:xfrm>
          <a:off x="1128731" y="-31574"/>
          <a:ext cx="4871887" cy="4871887"/>
        </a:xfrm>
        <a:prstGeom prst="circularArrow">
          <a:avLst>
            <a:gd name="adj1" fmla="val 5544"/>
            <a:gd name="adj2" fmla="val 330680"/>
            <a:gd name="adj3" fmla="val 14514831"/>
            <a:gd name="adj4" fmla="val 16950773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D073CD-6221-43FF-A631-4EB6936D0DBA}">
      <dsp:nvSpPr>
        <dsp:cNvPr id="0" name=""/>
        <dsp:cNvSpPr/>
      </dsp:nvSpPr>
      <dsp:spPr>
        <a:xfrm>
          <a:off x="2805789" y="1915"/>
          <a:ext cx="1517771" cy="7588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>
              <a:latin typeface="Aptos Narrow" panose="020B0004020202020204" pitchFamily="34" charset="0"/>
            </a:rPr>
            <a:t>Vårdnadshavare</a:t>
          </a:r>
          <a:r>
            <a:rPr lang="sv-SE" sz="1600" kern="1200" dirty="0">
              <a:latin typeface="Aptos Narrow" panose="020B0004020202020204" pitchFamily="34" charset="0"/>
            </a:rPr>
            <a:t> </a:t>
          </a:r>
          <a:r>
            <a:rPr lang="sv-SE" sz="1400" kern="1200" dirty="0">
              <a:latin typeface="Aptos Narrow" panose="020B0004020202020204" pitchFamily="34" charset="0"/>
            </a:rPr>
            <a:t>loggar in på Fritidskortet</a:t>
          </a:r>
        </a:p>
      </dsp:txBody>
      <dsp:txXfrm>
        <a:off x="2842835" y="38961"/>
        <a:ext cx="1443679" cy="684793"/>
      </dsp:txXfrm>
    </dsp:sp>
    <dsp:sp modelId="{6B7280CA-5659-4047-AA66-549ED6DAF898}">
      <dsp:nvSpPr>
        <dsp:cNvPr id="0" name=""/>
        <dsp:cNvSpPr/>
      </dsp:nvSpPr>
      <dsp:spPr>
        <a:xfrm>
          <a:off x="4430093" y="784139"/>
          <a:ext cx="1517771" cy="7588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>
              <a:latin typeface="Aptos Narrow" panose="020B0004020202020204" pitchFamily="34" charset="0"/>
            </a:rPr>
            <a:t>Välj barn och belopp                   500 - 2000 kr</a:t>
          </a:r>
        </a:p>
      </dsp:txBody>
      <dsp:txXfrm>
        <a:off x="4467139" y="821185"/>
        <a:ext cx="1443679" cy="684793"/>
      </dsp:txXfrm>
    </dsp:sp>
    <dsp:sp modelId="{E617AED2-79BC-4FAA-96E9-F16BF84A22E2}">
      <dsp:nvSpPr>
        <dsp:cNvPr id="0" name=""/>
        <dsp:cNvSpPr/>
      </dsp:nvSpPr>
      <dsp:spPr>
        <a:xfrm>
          <a:off x="4831264" y="2541780"/>
          <a:ext cx="1517771" cy="7588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>
              <a:latin typeface="Aptos Narrow" panose="020B0004020202020204" pitchFamily="34" charset="0"/>
            </a:rPr>
            <a:t>Signera ansökan</a:t>
          </a:r>
        </a:p>
      </dsp:txBody>
      <dsp:txXfrm>
        <a:off x="4868310" y="2578826"/>
        <a:ext cx="1443679" cy="684793"/>
      </dsp:txXfrm>
    </dsp:sp>
    <dsp:sp modelId="{38E03873-58C7-42BA-9712-FA36DA417C9A}">
      <dsp:nvSpPr>
        <dsp:cNvPr id="0" name=""/>
        <dsp:cNvSpPr/>
      </dsp:nvSpPr>
      <dsp:spPr>
        <a:xfrm>
          <a:off x="3707210" y="3951299"/>
          <a:ext cx="1517771" cy="7588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>
              <a:latin typeface="Aptos Narrow" panose="020B0004020202020204" pitchFamily="34" charset="0"/>
            </a:rPr>
            <a:t>Bekräftelse på beviljat belopp</a:t>
          </a:r>
        </a:p>
      </dsp:txBody>
      <dsp:txXfrm>
        <a:off x="3744256" y="3988345"/>
        <a:ext cx="1443679" cy="684793"/>
      </dsp:txXfrm>
    </dsp:sp>
    <dsp:sp modelId="{95FAB50C-5257-4554-B2CA-7215EA5882A7}">
      <dsp:nvSpPr>
        <dsp:cNvPr id="0" name=""/>
        <dsp:cNvSpPr/>
      </dsp:nvSpPr>
      <dsp:spPr>
        <a:xfrm>
          <a:off x="1904367" y="3951299"/>
          <a:ext cx="1517771" cy="7588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>
              <a:latin typeface="Aptos Narrow" panose="020B0004020202020204" pitchFamily="34" charset="0"/>
            </a:rPr>
            <a:t>Välj förening -       BK Forward</a:t>
          </a:r>
        </a:p>
      </dsp:txBody>
      <dsp:txXfrm>
        <a:off x="1941413" y="3988345"/>
        <a:ext cx="1443679" cy="684793"/>
      </dsp:txXfrm>
    </dsp:sp>
    <dsp:sp modelId="{5CE8CBF9-6E92-4AF2-AF5B-FA72F025D769}">
      <dsp:nvSpPr>
        <dsp:cNvPr id="0" name=""/>
        <dsp:cNvSpPr/>
      </dsp:nvSpPr>
      <dsp:spPr>
        <a:xfrm>
          <a:off x="780314" y="2541780"/>
          <a:ext cx="1517771" cy="7588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>
              <a:latin typeface="Aptos Narrow" panose="020B0004020202020204" pitchFamily="34" charset="0"/>
            </a:rPr>
            <a:t>Betala 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>
              <a:latin typeface="Aptos Narrow" panose="020B0004020202020204" pitchFamily="34" charset="0"/>
            </a:rPr>
            <a:t>  Bankgiro 133-546                  OCR nr. på avin</a:t>
          </a:r>
        </a:p>
      </dsp:txBody>
      <dsp:txXfrm>
        <a:off x="817360" y="2578826"/>
        <a:ext cx="1443679" cy="684793"/>
      </dsp:txXfrm>
    </dsp:sp>
    <dsp:sp modelId="{87F59E7F-A39E-413F-8653-5301BEA93A05}">
      <dsp:nvSpPr>
        <dsp:cNvPr id="0" name=""/>
        <dsp:cNvSpPr/>
      </dsp:nvSpPr>
      <dsp:spPr>
        <a:xfrm>
          <a:off x="1181484" y="784139"/>
          <a:ext cx="1517771" cy="7588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>
              <a:latin typeface="Aptos Narrow" panose="020B0004020202020204" pitchFamily="34" charset="0"/>
            </a:rPr>
            <a:t>Signera betalning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>
              <a:latin typeface="Aptos Narrow" panose="020B0004020202020204" pitchFamily="34" charset="0"/>
            </a:rPr>
            <a:t>Betalning skickas, avin uppdateras</a:t>
          </a:r>
        </a:p>
      </dsp:txBody>
      <dsp:txXfrm>
        <a:off x="1218530" y="821185"/>
        <a:ext cx="1443679" cy="6847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BBE31-97C2-A24F-A19B-DDE17AA01466}" type="datetimeFigureOut">
              <a:rPr lang="sv-SE" smtClean="0"/>
              <a:t>2025-10-18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653694-D680-E344-AB60-F5F02C6F684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37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14" y="596019"/>
            <a:ext cx="7510506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14" y="3886200"/>
            <a:ext cx="7510506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183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77" y="4377485"/>
            <a:ext cx="7413007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7678" y="996188"/>
            <a:ext cx="7301427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677" y="5284990"/>
            <a:ext cx="7413007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7678" y="6181344"/>
            <a:ext cx="533727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041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4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343400"/>
            <a:ext cx="7511474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228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3818" y="86027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8822" y="29859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436" y="3650606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641206"/>
            <a:ext cx="751147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37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603566"/>
            <a:ext cx="7512338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5" y="5072366"/>
            <a:ext cx="7512339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028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 för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3818" y="75385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7556" y="287949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7" y="3886200"/>
            <a:ext cx="7512338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939862"/>
            <a:ext cx="7512338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106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t eller fals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6" y="596018"/>
            <a:ext cx="7511473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6" y="3682941"/>
            <a:ext cx="7511473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732224"/>
            <a:ext cx="7511472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226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6634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708" y="596018"/>
            <a:ext cx="1778112" cy="5506042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347" y="596018"/>
            <a:ext cx="5624137" cy="5506042"/>
          </a:xfrm>
        </p:spPr>
        <p:txBody>
          <a:bodyPr vert="eaVert"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92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113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4" y="3270698"/>
            <a:ext cx="7510506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4" y="5103810"/>
            <a:ext cx="7510506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48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2060898"/>
            <a:ext cx="3685073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0898"/>
            <a:ext cx="3689239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809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06" y="2060898"/>
            <a:ext cx="3397113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47" y="2786027"/>
            <a:ext cx="3685073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50" y="2060898"/>
            <a:ext cx="341967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5" y="2786027"/>
            <a:ext cx="370152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3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524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595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754928"/>
            <a:ext cx="2729523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856" y="596018"/>
            <a:ext cx="4500964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47" y="3126528"/>
            <a:ext cx="272952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72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898269"/>
            <a:ext cx="4423803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5442" y="-18288"/>
            <a:ext cx="2500062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318" y="3269869"/>
            <a:ext cx="442380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3649" y="6181344"/>
            <a:ext cx="718502" cy="365125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8" y="6181344"/>
            <a:ext cx="37053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4262" y="6181344"/>
            <a:ext cx="305186" cy="329250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314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5BCAD085-E8A6-8845-BD4E-CB4CCA059FC4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0754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ritidskortet.se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7.svg"/><Relationship Id="rId10" Type="http://schemas.microsoft.com/office/2007/relationships/diagramDrawing" Target="../diagrams/drawing1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9.PNG"/><Relationship Id="rId4" Type="http://schemas.openxmlformats.org/officeDocument/2006/relationships/diagramData" Target="../diagrams/data2.xm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tmp"/><Relationship Id="rId7" Type="http://schemas.openxmlformats.org/officeDocument/2006/relationships/image" Target="../media/image1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22.jp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21.jpg"/><Relationship Id="rId4" Type="http://schemas.openxmlformats.org/officeDocument/2006/relationships/diagramLayout" Target="../diagrams/layout4.xml"/><Relationship Id="rId9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svg"/><Relationship Id="rId3" Type="http://schemas.openxmlformats.org/officeDocument/2006/relationships/image" Target="../media/image4.png"/><Relationship Id="rId7" Type="http://schemas.openxmlformats.org/officeDocument/2006/relationships/image" Target="../media/image26.svg"/><Relationship Id="rId12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5" Type="http://schemas.openxmlformats.org/officeDocument/2006/relationships/image" Target="../media/image24.sv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0A7F17-AAC2-41C9-7A67-83448EC2AF5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072" y="4426495"/>
            <a:ext cx="2701514" cy="2171804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6" name="Picture 1" descr="773A8CCB-DC2F-49D3-82C8-23A0576F0BBC.png">
            <a:extLst>
              <a:ext uri="{FF2B5EF4-FFF2-40B4-BE49-F238E27FC236}">
                <a16:creationId xmlns:a16="http://schemas.microsoft.com/office/drawing/2014/main" id="{AF8B47EE-ED77-196C-EA38-46BECA48060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2484" y="231289"/>
            <a:ext cx="987911" cy="9879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41071D29-F4E1-F3D8-411F-C32914D7020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273605" y="382505"/>
            <a:ext cx="55614" cy="6049557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textruta 11">
            <a:extLst>
              <a:ext uri="{FF2B5EF4-FFF2-40B4-BE49-F238E27FC236}">
                <a16:creationId xmlns:a16="http://schemas.microsoft.com/office/drawing/2014/main" id="{ED0DDC01-E407-E9DB-E71F-7CA4F0316B0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706880" y="495925"/>
            <a:ext cx="5506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400" b="1" dirty="0">
                <a:solidFill>
                  <a:srgbClr val="FFFF99"/>
                </a:solidFill>
                <a:latin typeface="Apoos narrow"/>
              </a:rPr>
              <a:t>Fritidskortet</a:t>
            </a:r>
          </a:p>
          <a:p>
            <a:pPr algn="ctr"/>
            <a:r>
              <a:rPr lang="sv-SE" sz="4400" b="1" dirty="0">
                <a:solidFill>
                  <a:srgbClr val="FFFF99"/>
                </a:solidFill>
                <a:latin typeface="Apoos narrow"/>
              </a:rPr>
              <a:t> BK Forward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BCC5A3B6-E40A-10A3-776E-17B3EEB4EBC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361617" y="2431505"/>
            <a:ext cx="4420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latin typeface="Aptos Narrow" panose="020B0004020202020204" pitchFamily="34" charset="0"/>
              </a:rPr>
              <a:t>För alla barn 8 – 16 år</a:t>
            </a:r>
          </a:p>
          <a:p>
            <a:pPr algn="ctr"/>
            <a:r>
              <a:rPr lang="sv-SE" i="1" dirty="0">
                <a:latin typeface="Aptos Narrow" panose="020B0004020202020204" pitchFamily="34" charset="0"/>
              </a:rPr>
              <a:t>Tillsammans för en aktiv och meningsfull fritid</a:t>
            </a:r>
          </a:p>
        </p:txBody>
      </p:sp>
      <p:cxnSp>
        <p:nvCxnSpPr>
          <p:cNvPr id="15" name="Rak koppling 14">
            <a:extLst>
              <a:ext uri="{FF2B5EF4-FFF2-40B4-BE49-F238E27FC236}">
                <a16:creationId xmlns:a16="http://schemas.microsoft.com/office/drawing/2014/main" id="{6ABEB8F6-482E-7CD3-E2BC-DC48B59B37A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2235200" y="1219200"/>
            <a:ext cx="438912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51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366974" y="520257"/>
            <a:ext cx="2514770" cy="1567543"/>
          </a:xfrm>
        </p:spPr>
        <p:txBody>
          <a:bodyPr anchor="ctr">
            <a:normAutofit/>
          </a:bodyPr>
          <a:lstStyle/>
          <a:p>
            <a:r>
              <a:rPr lang="sv-SE" sz="2600" b="1" cap="none" dirty="0">
                <a:solidFill>
                  <a:srgbClr val="FFFF99"/>
                </a:solidFill>
                <a:latin typeface="Aptos Narrow" panose="020B0004020202020204" pitchFamily="34" charset="0"/>
              </a:rPr>
              <a:t>Vad är Fritidskortet?</a:t>
            </a:r>
            <a:br>
              <a:rPr lang="sv-SE" sz="2600" b="1" dirty="0">
                <a:latin typeface="Aptos Narrow" panose="020B0004020202020204" pitchFamily="34" charset="0"/>
              </a:rPr>
            </a:br>
            <a:r>
              <a:rPr lang="sv-SE" sz="1800" b="1" cap="none" dirty="0">
                <a:latin typeface="Aptos Narrow" panose="020B0004020202020204" pitchFamily="34" charset="0"/>
              </a:rPr>
              <a:t>En investering i barns aktiva fritid.</a:t>
            </a:r>
            <a:endParaRPr lang="sv-SE" sz="2600" b="1" cap="none" dirty="0">
              <a:latin typeface="Aptos Narrow" panose="020B00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475056-B0EB-44BE-8568-61ABEFB2E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4950" y="0"/>
            <a:ext cx="609905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2C8E2EC-73A4-48C2-B4D7-D7726BD90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52478" y="0"/>
            <a:ext cx="0" cy="68580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E82ABBDC-7A44-4AE8-A04F-B5495481B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86036" y="3254098"/>
            <a:ext cx="6858000" cy="349805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CDE62BDE-9728-550A-9E1A-66D040D17C40}"/>
              </a:ext>
            </a:extLst>
          </p:cNvPr>
          <p:cNvSpPr txBox="1"/>
          <p:nvPr/>
        </p:nvSpPr>
        <p:spPr>
          <a:xfrm>
            <a:off x="382416" y="2110906"/>
            <a:ext cx="268564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Narrow" panose="020B0004020202020204" pitchFamily="34" charset="0"/>
              </a:rPr>
              <a:t>Ett statligt stöd som gör det enklare för barn och unga att delta I fritidsaktiviteter – för en aktiv inkluderande fritid. </a:t>
            </a:r>
          </a:p>
        </p:txBody>
      </p:sp>
      <p:pic>
        <p:nvPicPr>
          <p:cNvPr id="25" name="Bildobjekt 24" descr="En bild som visar text, skärmbild, person, Surfplatta&#10;&#10;AI-genererat innehåll kan vara felaktigt.">
            <a:extLst>
              <a:ext uri="{FF2B5EF4-FFF2-40B4-BE49-F238E27FC236}">
                <a16:creationId xmlns:a16="http://schemas.microsoft.com/office/drawing/2014/main" id="{2B2DC3F8-3F52-F02B-F218-E9C8BFF2208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8072" y="768784"/>
            <a:ext cx="5349600" cy="36349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8CA343E6-C7DF-575F-7D03-259E33B74D9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05712" y="5785958"/>
            <a:ext cx="458196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sv-SE" dirty="0">
                <a:latin typeface="Aptos Narrow"/>
              </a:rPr>
              <a:t>Använd ditt fritidskort hos BK Forward. </a:t>
            </a:r>
          </a:p>
          <a:p>
            <a:r>
              <a:rPr lang="sv-SE" dirty="0">
                <a:latin typeface="Aptos Narrow"/>
              </a:rPr>
              <a:t>Läs mer och ansök </a:t>
            </a:r>
            <a:r>
              <a:rPr lang="sv-SE" dirty="0">
                <a:solidFill>
                  <a:schemeClr val="tx2"/>
                </a:solidFill>
                <a:latin typeface="Aptos Narrow"/>
              </a:rPr>
              <a:t>på</a:t>
            </a:r>
            <a:r>
              <a:rPr lang="sv-SE" dirty="0">
                <a:solidFill>
                  <a:srgbClr val="FFFF99"/>
                </a:solidFill>
                <a:latin typeface="Aptos Narrow"/>
              </a:rPr>
              <a:t> </a:t>
            </a:r>
            <a:r>
              <a:rPr lang="sv-SE" dirty="0">
                <a:solidFill>
                  <a:srgbClr val="FFFF99"/>
                </a:solidFill>
                <a:latin typeface="Aptos Narrow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www.fritidskortet.se</a:t>
            </a:r>
            <a:endParaRPr lang="sv-SE" dirty="0">
              <a:solidFill>
                <a:srgbClr val="FFFF99"/>
              </a:solidFill>
              <a:latin typeface="Aptos Narrow"/>
            </a:endParaRPr>
          </a:p>
        </p:txBody>
      </p:sp>
      <p:cxnSp>
        <p:nvCxnSpPr>
          <p:cNvPr id="3" name="Rak koppling 2">
            <a:extLst>
              <a:ext uri="{FF2B5EF4-FFF2-40B4-BE49-F238E27FC236}">
                <a16:creationId xmlns:a16="http://schemas.microsoft.com/office/drawing/2014/main" id="{4E8785AB-3619-99ED-103B-20E079A5529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273605" y="382505"/>
            <a:ext cx="55614" cy="6049557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ratbubbla: rektangel med rundade hörn 29">
            <a:extLst>
              <a:ext uri="{FF2B5EF4-FFF2-40B4-BE49-F238E27FC236}">
                <a16:creationId xmlns:a16="http://schemas.microsoft.com/office/drawing/2014/main" id="{A23B8C93-3080-F5E7-A3AA-1DFF9CC085A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08454" y="553438"/>
            <a:ext cx="5122114" cy="1224561"/>
          </a:xfrm>
          <a:prstGeom prst="wedgeRoundRectCallout">
            <a:avLst/>
          </a:prstGeom>
          <a:solidFill>
            <a:srgbClr val="0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28A907E2-E45C-F616-B8A8-0AA1B555122B}"/>
              </a:ext>
            </a:extLst>
          </p:cNvPr>
          <p:cNvSpPr txBox="1"/>
          <p:nvPr/>
        </p:nvSpPr>
        <p:spPr>
          <a:xfrm>
            <a:off x="2008454" y="415026"/>
            <a:ext cx="5122114" cy="1384995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sv-S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Narrow" panose="020B0004020202020204" pitchFamily="34" charset="0"/>
              </a:rPr>
              <a:t>Viktigt: </a:t>
            </a:r>
          </a:p>
          <a:p>
            <a:pPr algn="ctr">
              <a:buNone/>
            </a:pPr>
            <a:r>
              <a:rPr lang="sv-SE" sz="2000" b="1" dirty="0">
                <a:latin typeface="Aptos Narrow" panose="020B0004020202020204" pitchFamily="34" charset="0"/>
              </a:rPr>
              <a:t>Oanvänt bidrag måste användas senast   </a:t>
            </a:r>
          </a:p>
          <a:p>
            <a:pPr>
              <a:buNone/>
            </a:pPr>
            <a:r>
              <a:rPr lang="sv-SE" sz="2000" b="1" dirty="0">
                <a:latin typeface="Aptos Narrow" panose="020B0004020202020204" pitchFamily="34" charset="0"/>
              </a:rPr>
              <a:t>                            </a:t>
            </a:r>
            <a:r>
              <a:rPr lang="sv-SE" sz="2400" b="1" dirty="0">
                <a:solidFill>
                  <a:srgbClr val="FFFF99"/>
                </a:solidFill>
                <a:latin typeface="Aptos Narrow" panose="020B0004020202020204" pitchFamily="34" charset="0"/>
              </a:rPr>
              <a:t>30 november 2025</a:t>
            </a:r>
          </a:p>
          <a:p>
            <a:pPr algn="ctr">
              <a:buNone/>
            </a:pPr>
            <a:r>
              <a:rPr lang="sv-SE" sz="2000" b="1" dirty="0">
                <a:latin typeface="Aptos Narrow" panose="020B0004020202020204" pitchFamily="34" charset="0"/>
              </a:rPr>
              <a:t>          Därefter makuleras stödet.</a:t>
            </a:r>
          </a:p>
        </p:txBody>
      </p:sp>
      <p:pic>
        <p:nvPicPr>
          <p:cNvPr id="39" name="Picture 1" descr="773A8CCB-DC2F-49D3-82C8-23A0576F0BBC.png">
            <a:extLst>
              <a:ext uri="{FF2B5EF4-FFF2-40B4-BE49-F238E27FC236}">
                <a16:creationId xmlns:a16="http://schemas.microsoft.com/office/drawing/2014/main" id="{3F679C4F-DCBD-8587-60D9-B5786FF46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2484" y="231289"/>
            <a:ext cx="987911" cy="9879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759AF891-8F86-347D-CC5C-C9B35BA96FF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43916" y="4453267"/>
            <a:ext cx="75391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000" dirty="0">
                <a:solidFill>
                  <a:srgbClr val="FFFF99"/>
                </a:solidFill>
                <a:latin typeface="Aptos Narrow" panose="020B0004020202020204" pitchFamily="34" charset="0"/>
              </a:rPr>
              <a:t>När bidraget beviljats syns det på Fritidskortets hemsida. </a:t>
            </a:r>
          </a:p>
          <a:p>
            <a:r>
              <a:rPr lang="sv-SE" sz="2000" dirty="0">
                <a:solidFill>
                  <a:srgbClr val="FFFF99"/>
                </a:solidFill>
                <a:latin typeface="Aptos Narrow" panose="020B0004020202020204" pitchFamily="34" charset="0"/>
              </a:rPr>
              <a:t>Betalning kan göras </a:t>
            </a:r>
            <a:r>
              <a:rPr lang="sv-SE" sz="2000" b="1" dirty="0">
                <a:solidFill>
                  <a:srgbClr val="FFFF99"/>
                </a:solidFill>
                <a:latin typeface="Aptos Narrow" panose="020B0004020202020204" pitchFamily="34" charset="0"/>
              </a:rPr>
              <a:t>först när föreningens faktura finns i systemet.</a:t>
            </a:r>
          </a:p>
        </p:txBody>
      </p:sp>
      <p:pic>
        <p:nvPicPr>
          <p:cNvPr id="3" name="Bild 2" descr="Dagskalender med hel fyllning">
            <a:extLst>
              <a:ext uri="{FF2B5EF4-FFF2-40B4-BE49-F238E27FC236}">
                <a16:creationId xmlns:a16="http://schemas.microsoft.com/office/drawing/2014/main" id="{7878D259-7C48-45B3-4063-5A13BE9B73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97014" y="927873"/>
            <a:ext cx="914400" cy="914400"/>
          </a:xfrm>
          <a:prstGeom prst="rect">
            <a:avLst/>
          </a:prstGeom>
        </p:spPr>
      </p:pic>
      <p:cxnSp>
        <p:nvCxnSpPr>
          <p:cNvPr id="5" name="Rak koppling 4">
            <a:extLst>
              <a:ext uri="{FF2B5EF4-FFF2-40B4-BE49-F238E27FC236}">
                <a16:creationId xmlns:a16="http://schemas.microsoft.com/office/drawing/2014/main" id="{525B3129-568D-CA4A-7497-58E93372BC7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273605" y="382505"/>
            <a:ext cx="55614" cy="6049557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41" name="textruta 31">
            <a:extLst>
              <a:ext uri="{FF2B5EF4-FFF2-40B4-BE49-F238E27FC236}">
                <a16:creationId xmlns:a16="http://schemas.microsoft.com/office/drawing/2014/main" id="{909033C4-297F-F19F-5BFB-E322ABDA5E6F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1354619629"/>
              </p:ext>
            </p:extLst>
          </p:nvPr>
        </p:nvGraphicFramePr>
        <p:xfrm>
          <a:off x="853352" y="2146137"/>
          <a:ext cx="7320264" cy="1938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959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439291" y="263450"/>
            <a:ext cx="8265417" cy="920620"/>
          </a:xfrm>
        </p:spPr>
        <p:txBody>
          <a:bodyPr>
            <a:noAutofit/>
          </a:bodyPr>
          <a:lstStyle/>
          <a:p>
            <a:r>
              <a:rPr lang="sv-SE" b="1" cap="none" dirty="0">
                <a:solidFill>
                  <a:srgbClr val="FFFF99"/>
                </a:solidFill>
                <a:latin typeface="Aptos Narrow" panose="020B0004020202020204" pitchFamily="34" charset="0"/>
              </a:rPr>
              <a:t>Så här ansöker du om Fritidskortet - steg för steg</a:t>
            </a:r>
          </a:p>
        </p:txBody>
      </p:sp>
      <p:pic>
        <p:nvPicPr>
          <p:cNvPr id="4" name="Picture 1" descr="773A8CCB-DC2F-49D3-82C8-23A0576F0BBC.png">
            <a:extLst>
              <a:ext uri="{FF2B5EF4-FFF2-40B4-BE49-F238E27FC236}">
                <a16:creationId xmlns:a16="http://schemas.microsoft.com/office/drawing/2014/main" id="{FB349196-7BBA-C0D6-0571-17FEDD52BBF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2484" y="231289"/>
            <a:ext cx="987911" cy="9879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EEE014B-F532-FE7E-4942-5B0642E4CB52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898537878"/>
              </p:ext>
            </p:extLst>
          </p:nvPr>
        </p:nvGraphicFramePr>
        <p:xfrm>
          <a:off x="196435" y="992290"/>
          <a:ext cx="8751127" cy="4873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Bildobjekt 7" descr="En bild som visar text, skärmbild, programvara, Webbsida&#10;&#10;AI-genererat innehåll kan vara felaktigt.">
            <a:extLst>
              <a:ext uri="{FF2B5EF4-FFF2-40B4-BE49-F238E27FC236}">
                <a16:creationId xmlns:a16="http://schemas.microsoft.com/office/drawing/2014/main" id="{65C44DC0-FC70-9B12-299E-9FA058C33F0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9"/>
          <a:srcRect t="19660" r="18159" b="65657"/>
          <a:stretch>
            <a:fillRect/>
          </a:stretch>
        </p:blipFill>
        <p:spPr>
          <a:xfrm>
            <a:off x="3111950" y="3953786"/>
            <a:ext cx="2393613" cy="6769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latshållare för innehåll 4" descr="En bild som visar text, skärmbild, Webbsida, Webbplats&#10;&#10;AI-genererat innehåll kan vara felaktigt.">
            <a:extLst>
              <a:ext uri="{FF2B5EF4-FFF2-40B4-BE49-F238E27FC236}">
                <a16:creationId xmlns:a16="http://schemas.microsoft.com/office/drawing/2014/main" id="{6553140E-3082-C93D-F01C-7B33821D1CE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10"/>
          <a:srcRect t="54282" r="40011" b="15525"/>
          <a:stretch>
            <a:fillRect/>
          </a:stretch>
        </p:blipFill>
        <p:spPr>
          <a:xfrm>
            <a:off x="383632" y="3728308"/>
            <a:ext cx="2241318" cy="9024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Bildobjekt 9" descr="En bild som visar text, skärmbild, programvara, Webbsida&#10;&#10;AI-genererat innehåll kan vara felaktigt.">
            <a:extLst>
              <a:ext uri="{FF2B5EF4-FFF2-40B4-BE49-F238E27FC236}">
                <a16:creationId xmlns:a16="http://schemas.microsoft.com/office/drawing/2014/main" id="{0828F4C8-7AE4-8AC5-920E-BB1024354BB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9"/>
          <a:srcRect t="50692" r="6149" b="23497"/>
          <a:stretch>
            <a:fillRect/>
          </a:stretch>
        </p:blipFill>
        <p:spPr>
          <a:xfrm>
            <a:off x="5992563" y="3776471"/>
            <a:ext cx="2242033" cy="8543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51392F8-A261-610C-DB41-ABEFE7714A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930562" y="382505"/>
            <a:ext cx="7511473" cy="685477"/>
          </a:xfrm>
        </p:spPr>
        <p:txBody>
          <a:bodyPr>
            <a:noAutofit/>
          </a:bodyPr>
          <a:lstStyle/>
          <a:p>
            <a:r>
              <a:rPr lang="sv-SE" b="1" cap="none" dirty="0">
                <a:solidFill>
                  <a:srgbClr val="FFFF99"/>
                </a:solidFill>
                <a:latin typeface="Aptos Narrow" panose="020B0004020202020204" pitchFamily="34" charset="0"/>
              </a:rPr>
              <a:t>Så ansöker du om fritidskortet med skyddade personuppgifter</a:t>
            </a:r>
          </a:p>
        </p:txBody>
      </p:sp>
      <p:pic>
        <p:nvPicPr>
          <p:cNvPr id="17" name="Picture 1" descr="773A8CCB-DC2F-49D3-82C8-23A0576F0BBC.png">
            <a:extLst>
              <a:ext uri="{FF2B5EF4-FFF2-40B4-BE49-F238E27FC236}">
                <a16:creationId xmlns:a16="http://schemas.microsoft.com/office/drawing/2014/main" id="{33089B87-7359-7D0F-1EDF-0AECCFF99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2484" y="231289"/>
            <a:ext cx="987911" cy="9879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6" name="textruta 25">
            <a:extLst>
              <a:ext uri="{FF2B5EF4-FFF2-40B4-BE49-F238E27FC236}">
                <a16:creationId xmlns:a16="http://schemas.microsoft.com/office/drawing/2014/main" id="{0A32B15D-80E8-87B6-81E9-80A4AAD9829D}"/>
              </a:ext>
            </a:extLst>
          </p:cNvPr>
          <p:cNvSpPr txBox="1"/>
          <p:nvPr/>
        </p:nvSpPr>
        <p:spPr>
          <a:xfrm>
            <a:off x="1497191" y="1445787"/>
            <a:ext cx="6417010" cy="338554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sv-SE" dirty="0">
                <a:solidFill>
                  <a:schemeClr val="tx2"/>
                </a:solidFill>
                <a:latin typeface="Aptos Narrow" panose="020B0004020202020204" pitchFamily="34" charset="0"/>
              </a:rPr>
              <a:t>Ansök via pappersblankett. </a:t>
            </a:r>
          </a:p>
          <a:p>
            <a:r>
              <a:rPr lang="sv-SE" dirty="0">
                <a:solidFill>
                  <a:schemeClr val="tx2"/>
                </a:solidFill>
                <a:latin typeface="Aptos Narrow" panose="020B0004020202020204" pitchFamily="34" charset="0"/>
              </a:rPr>
              <a:t>Saknar du e-legitimation eller har skyddad folkbokföring? Använd pappersblanketten. </a:t>
            </a:r>
          </a:p>
          <a:p>
            <a:r>
              <a:rPr lang="sv-SE" dirty="0">
                <a:solidFill>
                  <a:schemeClr val="tx2"/>
                </a:solidFill>
                <a:latin typeface="Aptos Narrow" panose="020B0004020202020204" pitchFamily="34" charset="0"/>
              </a:rPr>
              <a:t> </a:t>
            </a:r>
            <a:endParaRPr lang="en-US" dirty="0">
              <a:solidFill>
                <a:schemeClr val="tx2"/>
              </a:solidFill>
              <a:latin typeface="Aptos Narrow" panose="020B0004020202020204" pitchFamily="34" charset="0"/>
            </a:endParaRPr>
          </a:p>
          <a:p>
            <a:r>
              <a:rPr lang="sv-SE" dirty="0">
                <a:solidFill>
                  <a:schemeClr val="tx2"/>
                </a:solidFill>
                <a:latin typeface="Aptos Narrow" panose="020B0004020202020204" pitchFamily="34" charset="0"/>
              </a:rPr>
              <a:t>Blanketten -</a:t>
            </a:r>
          </a:p>
          <a:p>
            <a:r>
              <a:rPr lang="sv-SE" dirty="0">
                <a:solidFill>
                  <a:schemeClr val="tx2"/>
                </a:solidFill>
                <a:latin typeface="Aptos Narrow" panose="020B0004020202020204" pitchFamily="34" charset="0"/>
              </a:rPr>
              <a:t>Finns på kansliet eller via nedladdning:</a:t>
            </a:r>
          </a:p>
          <a:p>
            <a:r>
              <a:rPr lang="sv-SE" dirty="0">
                <a:solidFill>
                  <a:srgbClr val="FFFF99"/>
                </a:solidFill>
                <a:latin typeface="Aptos Narrow" panose="020B0004020202020204" pitchFamily="34" charset="0"/>
              </a:rPr>
              <a:t>https://fritidskortet.se/downloads/fritidskort_blankett.pdf</a:t>
            </a:r>
            <a:endParaRPr lang="sv-SE" dirty="0">
              <a:solidFill>
                <a:schemeClr val="tx2"/>
              </a:solidFill>
              <a:latin typeface="Aptos Narrow" panose="020B0004020202020204" pitchFamily="34" charset="0"/>
            </a:endParaRPr>
          </a:p>
          <a:p>
            <a:endParaRPr lang="sv-SE" dirty="0">
              <a:solidFill>
                <a:schemeClr val="tx2"/>
              </a:solidFill>
              <a:latin typeface="Aptos Narrow" panose="020B0004020202020204" pitchFamily="34" charset="0"/>
            </a:endParaRPr>
          </a:p>
          <a:p>
            <a:r>
              <a:rPr lang="sv-SE" dirty="0">
                <a:solidFill>
                  <a:schemeClr val="tx2"/>
                </a:solidFill>
                <a:latin typeface="Aptos Narrow" panose="020B0004020202020204" pitchFamily="34" charset="0"/>
              </a:rPr>
              <a:t>Säker hantering.</a:t>
            </a:r>
          </a:p>
          <a:p>
            <a:r>
              <a:rPr lang="sv-SE" dirty="0">
                <a:solidFill>
                  <a:schemeClr val="tx2"/>
                </a:solidFill>
                <a:latin typeface="Aptos Narrow" panose="020B0004020202020204" pitchFamily="34" charset="0"/>
              </a:rPr>
              <a:t>BK Forward hanterar personuppgifter enligt GDPR och etablerade säkerhetsrutiner.</a:t>
            </a:r>
          </a:p>
          <a:p>
            <a:endParaRPr lang="sv-SE" sz="1600" dirty="0">
              <a:solidFill>
                <a:schemeClr val="tx2"/>
              </a:solidFill>
            </a:endParaRPr>
          </a:p>
        </p:txBody>
      </p:sp>
      <p:pic>
        <p:nvPicPr>
          <p:cNvPr id="32" name="Bildobjekt 31" descr="En bild som visar text, skärmbild, Teckensnitt, dokument">
            <a:extLst>
              <a:ext uri="{FF2B5EF4-FFF2-40B4-BE49-F238E27FC236}">
                <a16:creationId xmlns:a16="http://schemas.microsoft.com/office/drawing/2014/main" id="{87C1F7D7-BE42-F8E5-ABD8-0D12EB34DC9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1017"/>
          <a:stretch>
            <a:fillRect/>
          </a:stretch>
        </p:blipFill>
        <p:spPr>
          <a:xfrm>
            <a:off x="1621087" y="4801883"/>
            <a:ext cx="3144172" cy="1673612"/>
          </a:xfrm>
          <a:prstGeom prst="rect">
            <a:avLst/>
          </a:prstGeom>
          <a:ln>
            <a:solidFill>
              <a:srgbClr val="FFFF99"/>
            </a:solidFill>
          </a:ln>
        </p:spPr>
      </p:pic>
      <p:pic>
        <p:nvPicPr>
          <p:cNvPr id="5" name="Bild 4" descr="Länk kontur">
            <a:extLst>
              <a:ext uri="{FF2B5EF4-FFF2-40B4-BE49-F238E27FC236}">
                <a16:creationId xmlns:a16="http://schemas.microsoft.com/office/drawing/2014/main" id="{DC26B496-6410-7400-963B-A57E52DDEB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00772" y="3070634"/>
            <a:ext cx="358366" cy="358366"/>
          </a:xfrm>
          <a:prstGeom prst="rect">
            <a:avLst/>
          </a:prstGeom>
        </p:spPr>
      </p:pic>
      <p:pic>
        <p:nvPicPr>
          <p:cNvPr id="7" name="Bild 6" descr="Lås kontur">
            <a:extLst>
              <a:ext uri="{FF2B5EF4-FFF2-40B4-BE49-F238E27FC236}">
                <a16:creationId xmlns:a16="http://schemas.microsoft.com/office/drawing/2014/main" id="{3607B95C-C0A4-6537-7C10-66C8A9EB43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4692" y="3685803"/>
            <a:ext cx="696395" cy="696395"/>
          </a:xfrm>
          <a:prstGeom prst="rect">
            <a:avLst/>
          </a:prstGeom>
        </p:spPr>
      </p:pic>
      <p:pic>
        <p:nvPicPr>
          <p:cNvPr id="9" name="Bild 8" descr="Markör kontur">
            <a:extLst>
              <a:ext uri="{FF2B5EF4-FFF2-40B4-BE49-F238E27FC236}">
                <a16:creationId xmlns:a16="http://schemas.microsoft.com/office/drawing/2014/main" id="{A8931219-857A-2041-998A-0DFCA4D8CF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62743" y="2527917"/>
            <a:ext cx="696395" cy="696395"/>
          </a:xfrm>
          <a:prstGeom prst="rect">
            <a:avLst/>
          </a:prstGeom>
        </p:spPr>
      </p:pic>
      <p:pic>
        <p:nvPicPr>
          <p:cNvPr id="11" name="Bild 10" descr="Dokument kontur">
            <a:extLst>
              <a:ext uri="{FF2B5EF4-FFF2-40B4-BE49-F238E27FC236}">
                <a16:creationId xmlns:a16="http://schemas.microsoft.com/office/drawing/2014/main" id="{8C7BDA21-05F1-B735-D60E-E0F5A3C7175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24692" y="1471339"/>
            <a:ext cx="572499" cy="572499"/>
          </a:xfrm>
          <a:prstGeom prst="rect">
            <a:avLst/>
          </a:prstGeom>
        </p:spPr>
      </p:pic>
      <p:cxnSp>
        <p:nvCxnSpPr>
          <p:cNvPr id="15" name="Rak koppling 14">
            <a:extLst>
              <a:ext uri="{FF2B5EF4-FFF2-40B4-BE49-F238E27FC236}">
                <a16:creationId xmlns:a16="http://schemas.microsoft.com/office/drawing/2014/main" id="{63BD89EC-B97C-2D86-A83A-26FD5D82766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273605" y="382505"/>
            <a:ext cx="55614" cy="6049557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264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" descr="773A8CCB-DC2F-49D3-82C8-23A0576F0BBC.png">
            <a:extLst>
              <a:ext uri="{FF2B5EF4-FFF2-40B4-BE49-F238E27FC236}">
                <a16:creationId xmlns:a16="http://schemas.microsoft.com/office/drawing/2014/main" id="{EC151A45-B974-F33F-A6E7-60716456BCF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2484" y="231289"/>
            <a:ext cx="987911" cy="9879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25" name="Grupp 24">
            <a:extLst>
              <a:ext uri="{FF2B5EF4-FFF2-40B4-BE49-F238E27FC236}">
                <a16:creationId xmlns:a16="http://schemas.microsoft.com/office/drawing/2014/main" id="{6488D073-1527-0BAF-CD94-81D9426D0125}"/>
              </a:ext>
            </a:extLst>
          </p:cNvPr>
          <p:cNvGrpSpPr/>
          <p:nvPr/>
        </p:nvGrpSpPr>
        <p:grpSpPr>
          <a:xfrm>
            <a:off x="2204178" y="4515237"/>
            <a:ext cx="4584861" cy="1164711"/>
            <a:chOff x="0" y="565062"/>
            <a:chExt cx="4584861" cy="1164711"/>
          </a:xfrm>
        </p:grpSpPr>
        <p:sp>
          <p:nvSpPr>
            <p:cNvPr id="26" name="Rektangel: rundade hörn 25">
              <a:extLst>
                <a:ext uri="{FF2B5EF4-FFF2-40B4-BE49-F238E27FC236}">
                  <a16:creationId xmlns:a16="http://schemas.microsoft.com/office/drawing/2014/main" id="{87E01A19-AA23-82CE-47D9-AA9534B5C31E}"/>
                </a:ext>
              </a:extLst>
            </p:cNvPr>
            <p:cNvSpPr/>
            <p:nvPr/>
          </p:nvSpPr>
          <p:spPr>
            <a:xfrm>
              <a:off x="50261" y="700173"/>
              <a:ext cx="4534600" cy="1029600"/>
            </a:xfrm>
            <a:prstGeom prst="roundRect">
              <a:avLst/>
            </a:prstGeom>
            <a:solidFill>
              <a:srgbClr val="FFFF99"/>
            </a:solidFill>
            <a:ln>
              <a:solidFill>
                <a:srgbClr val="FFFF99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327250"/>
                <a:satOff val="25875"/>
                <a:lumOff val="-523"/>
                <a:alphaOff val="0"/>
              </a:schemeClr>
            </a:fillRef>
            <a:effectRef idx="2">
              <a:schemeClr val="accent2">
                <a:hueOff val="-327250"/>
                <a:satOff val="25875"/>
                <a:lumOff val="-523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27" name="Rektangel: rundade hörn 8">
              <a:extLst>
                <a:ext uri="{FF2B5EF4-FFF2-40B4-BE49-F238E27FC236}">
                  <a16:creationId xmlns:a16="http://schemas.microsoft.com/office/drawing/2014/main" id="{161688D7-DFE0-EC55-7E45-492D7DAFCCC1}"/>
                </a:ext>
              </a:extLst>
            </p:cNvPr>
            <p:cNvSpPr txBox="1"/>
            <p:nvPr/>
          </p:nvSpPr>
          <p:spPr>
            <a:xfrm>
              <a:off x="0" y="565062"/>
              <a:ext cx="4434078" cy="929078"/>
            </a:xfrm>
            <a:prstGeom prst="rect">
              <a:avLst/>
            </a:prstGeom>
            <a:ln>
              <a:solidFill>
                <a:srgbClr val="FFFF99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>
                  <a:latin typeface="Aptos Narrow" panose="020B0004020202020204" pitchFamily="34" charset="0"/>
                </a:rPr>
                <a:t> 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2000" b="1" i="0" kern="1200" dirty="0">
                  <a:solidFill>
                    <a:schemeClr val="bg1"/>
                  </a:solidFill>
                  <a:latin typeface="Aptos Narrow" panose="020B0004020202020204" pitchFamily="34" charset="0"/>
                </a:rPr>
                <a:t>Observera: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2000" b="1" i="0" kern="1200" dirty="0">
                  <a:solidFill>
                    <a:schemeClr val="bg1"/>
                  </a:solidFill>
                  <a:latin typeface="Aptos Narrow" panose="020B0004020202020204" pitchFamily="34" charset="0"/>
                </a:rPr>
                <a:t>Fritidskortet påverkar inte eventuellt försörjningsstöd.</a:t>
              </a:r>
              <a:endParaRPr lang="en-US" sz="2000" b="1" kern="1200" dirty="0">
                <a:solidFill>
                  <a:schemeClr val="bg1"/>
                </a:solidFill>
                <a:latin typeface="Aptos Narrow" panose="020B0004020202020204" pitchFamily="34" charset="0"/>
              </a:endParaRPr>
            </a:p>
          </p:txBody>
        </p:sp>
      </p:grpSp>
      <p:cxnSp>
        <p:nvCxnSpPr>
          <p:cNvPr id="2" name="Rak koppling 1">
            <a:extLst>
              <a:ext uri="{FF2B5EF4-FFF2-40B4-BE49-F238E27FC236}">
                <a16:creationId xmlns:a16="http://schemas.microsoft.com/office/drawing/2014/main" id="{3908521D-1508-607B-1B03-B93F2EBA9B2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273605" y="382505"/>
            <a:ext cx="55614" cy="6049557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" name="textruta 2">
            <a:extLst>
              <a:ext uri="{FF2B5EF4-FFF2-40B4-BE49-F238E27FC236}">
                <a16:creationId xmlns:a16="http://schemas.microsoft.com/office/drawing/2014/main" id="{2E6AF71E-7F3E-B72C-8BF5-58B539381DE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0804" y="424181"/>
            <a:ext cx="6582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>
                <a:solidFill>
                  <a:srgbClr val="FFFF99"/>
                </a:solidFill>
                <a:latin typeface="Aptos Narrow" panose="020B0004020202020204" pitchFamily="34" charset="0"/>
              </a:rPr>
              <a:t>Om Fritidskortet inte täcker hela beloppet</a:t>
            </a:r>
            <a:endParaRPr lang="sv-SE" sz="2800" dirty="0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DEE2AC67-5395-E5DB-383D-B0724F574BC1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2302655976"/>
              </p:ext>
            </p:extLst>
          </p:nvPr>
        </p:nvGraphicFramePr>
        <p:xfrm>
          <a:off x="680084" y="1326535"/>
          <a:ext cx="6851535" cy="4446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0895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1" descr="773A8CCB-DC2F-49D3-82C8-23A0576F0BBC.png">
            <a:extLst>
              <a:ext uri="{FF2B5EF4-FFF2-40B4-BE49-F238E27FC236}">
                <a16:creationId xmlns:a16="http://schemas.microsoft.com/office/drawing/2014/main" id="{F3661270-B68E-B674-D381-0BD85451CF3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2484" y="231289"/>
            <a:ext cx="987911" cy="9879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A38A6F9-7990-5E73-DC70-E63AC0E48F92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182818298"/>
              </p:ext>
            </p:extLst>
          </p:nvPr>
        </p:nvGraphicFramePr>
        <p:xfrm>
          <a:off x="766692" y="765348"/>
          <a:ext cx="6380066" cy="3430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ruta 4">
            <a:extLst>
              <a:ext uri="{FF2B5EF4-FFF2-40B4-BE49-F238E27FC236}">
                <a16:creationId xmlns:a16="http://schemas.microsoft.com/office/drawing/2014/main" id="{90FA5706-C690-F3DF-CA9E-EA4F29F214C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09599" y="425156"/>
            <a:ext cx="6835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>
                <a:solidFill>
                  <a:srgbClr val="FFFF99"/>
                </a:solidFill>
                <a:latin typeface="Aptos Narrow" panose="020B0004020202020204" pitchFamily="34" charset="0"/>
              </a:rPr>
              <a:t>Så betalar du med Fritidskortet steg för steg</a:t>
            </a:r>
          </a:p>
        </p:txBody>
      </p:sp>
      <p:cxnSp>
        <p:nvCxnSpPr>
          <p:cNvPr id="6" name="Rak koppling 5">
            <a:extLst>
              <a:ext uri="{FF2B5EF4-FFF2-40B4-BE49-F238E27FC236}">
                <a16:creationId xmlns:a16="http://schemas.microsoft.com/office/drawing/2014/main" id="{A6B57B83-6462-2258-4EEF-A49107AD53D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273605" y="382505"/>
            <a:ext cx="55614" cy="6049557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30" name="Platshållare för innehåll 5" descr="En bild som visar text, skärmbild, Teckensnitt, nummer&#10;&#10;AI-genererat innehåll kan vara felaktigt.">
            <a:extLst>
              <a:ext uri="{FF2B5EF4-FFF2-40B4-BE49-F238E27FC236}">
                <a16:creationId xmlns:a16="http://schemas.microsoft.com/office/drawing/2014/main" id="{8FA1054A-D041-3600-B8E2-8A5E0D99A66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/>
          <a:srcRect l="8238" t="13337" r="10701" b="6173"/>
          <a:stretch>
            <a:fillRect/>
          </a:stretch>
        </p:blipFill>
        <p:spPr>
          <a:xfrm>
            <a:off x="2818610" y="3091165"/>
            <a:ext cx="1851915" cy="19032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Bildobjekt 28" descr="En bild som visar text, skärmbild, Teckensnitt&#10;&#10;AI-genererat innehåll kan vara felaktigt.">
            <a:extLst>
              <a:ext uri="{FF2B5EF4-FFF2-40B4-BE49-F238E27FC236}">
                <a16:creationId xmlns:a16="http://schemas.microsoft.com/office/drawing/2014/main" id="{7F0A6EF3-861E-A5C9-8B67-C01F7F00EE0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9"/>
          <a:srcRect l="11447" t="29907" r="18402" b="3"/>
          <a:stretch>
            <a:fillRect/>
          </a:stretch>
        </p:blipFill>
        <p:spPr>
          <a:xfrm>
            <a:off x="850237" y="2810563"/>
            <a:ext cx="1851915" cy="14392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Bildobjekt 8" descr="En bild som visar text, skärmbild, Teckensnitt, nummer&#10;&#10;AI-genererat innehåll kan vara felaktigt.">
            <a:extLst>
              <a:ext uri="{FF2B5EF4-FFF2-40B4-BE49-F238E27FC236}">
                <a16:creationId xmlns:a16="http://schemas.microsoft.com/office/drawing/2014/main" id="{D392A6DE-4C90-6BBC-7293-AD933373C1A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0"/>
          <a:srcRect r="4" b="41223"/>
          <a:stretch>
            <a:fillRect/>
          </a:stretch>
        </p:blipFill>
        <p:spPr>
          <a:xfrm>
            <a:off x="4766340" y="3407283"/>
            <a:ext cx="1845458" cy="19722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Rektangel 18">
            <a:extLst>
              <a:ext uri="{FF2B5EF4-FFF2-40B4-BE49-F238E27FC236}">
                <a16:creationId xmlns:a16="http://schemas.microsoft.com/office/drawing/2014/main" id="{9A27C91D-111A-46DC-0915-07DA30CD601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242573" y="-383248"/>
            <a:ext cx="513346" cy="6948825"/>
          </a:xfrm>
          <a:prstGeom prst="rect">
            <a:avLst/>
          </a:prstGeom>
          <a:solidFill>
            <a:srgbClr val="FFFF99"/>
          </a:solidFill>
        </p:spPr>
        <p:txBody>
          <a:bodyPr vert="wordArtVert" wrap="squar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endParaRPr lang="sv-SE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  <a:latin typeface="Aptos Narrow" panose="020B0004020202020204" pitchFamily="34" charset="0"/>
            </a:endParaRP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24004F54-AED1-AFFA-E69A-FE83511176E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215781" y="1916633"/>
            <a:ext cx="549894" cy="2648930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sv-SE" sz="2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ptos Narrow" panose="020B0004020202020204" pitchFamily="34" charset="0"/>
              </a:rPr>
              <a:t>Viktigt</a:t>
            </a:r>
            <a:endParaRPr lang="sv-SE" sz="2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5" name="Picture 1" descr="4CE5A0DE-7A43-483C-A898-EB23C50CC143.jpeg">
            <a:extLst>
              <a:ext uri="{FF2B5EF4-FFF2-40B4-BE49-F238E27FC236}">
                <a16:creationId xmlns:a16="http://schemas.microsoft.com/office/drawing/2014/main" id="{D6FAF6E2-DB52-477F-DEF1-1BAC2C2214B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1"/>
          <a:srcRect l="20764" t="40213" r="13889" b="21711"/>
          <a:stretch>
            <a:fillRect/>
          </a:stretch>
        </p:blipFill>
        <p:spPr>
          <a:xfrm>
            <a:off x="6304337" y="5533821"/>
            <a:ext cx="2566058" cy="8983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Pil: nedåt 16">
            <a:extLst>
              <a:ext uri="{FF2B5EF4-FFF2-40B4-BE49-F238E27FC236}">
                <a16:creationId xmlns:a16="http://schemas.microsoft.com/office/drawing/2014/main" id="{918750CF-C377-7FDB-9DF3-ADAA3DBC4C9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8365746">
            <a:off x="7580303" y="5007151"/>
            <a:ext cx="275889" cy="976212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AEDA750E-E156-CD7E-60CF-80B7CF8174D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159916" y="4871918"/>
            <a:ext cx="1845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chemeClr val="bg1"/>
                </a:solidFill>
                <a:highlight>
                  <a:srgbClr val="FFFF99"/>
                </a:highlight>
                <a:latin typeface="Aptos Narrow" panose="020B0004020202020204" pitchFamily="34" charset="0"/>
              </a:rPr>
              <a:t>OCR nummer hittar du på avin. </a:t>
            </a:r>
          </a:p>
        </p:txBody>
      </p:sp>
    </p:spTree>
    <p:extLst>
      <p:ext uri="{BB962C8B-B14F-4D97-AF65-F5344CB8AC3E}">
        <p14:creationId xmlns:p14="http://schemas.microsoft.com/office/powerpoint/2010/main" val="191909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BBD3ED2-B0E6-45A2-ABD5-ECF31BC37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D2D1E8-4ABF-4B6B-B39D-40B080B61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370" y="0"/>
            <a:ext cx="7027065" cy="6857999"/>
          </a:xfrm>
          <a:prstGeom prst="rect">
            <a:avLst/>
          </a:prstGeom>
          <a:gradFill flip="none" rotWithShape="1">
            <a:gsLst>
              <a:gs pos="10000">
                <a:schemeClr val="bg2">
                  <a:lumMod val="60000"/>
                  <a:lumOff val="40000"/>
                  <a:alpha val="40000"/>
                </a:schemeClr>
              </a:gs>
              <a:gs pos="70000">
                <a:schemeClr val="bg2">
                  <a:alpha val="0"/>
                </a:schemeClr>
              </a:gs>
              <a:gs pos="0">
                <a:schemeClr val="bg2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BC7AB4B5-66A5-48D1-BD88-C60A16ED9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566366" cy="6858002"/>
          </a:xfrm>
          <a:custGeom>
            <a:avLst/>
            <a:gdLst>
              <a:gd name="connsiteX0" fmla="*/ 0 w 6088489"/>
              <a:gd name="connsiteY0" fmla="*/ 0 h 6858002"/>
              <a:gd name="connsiteX1" fmla="*/ 3563332 w 6088489"/>
              <a:gd name="connsiteY1" fmla="*/ 0 h 6858002"/>
              <a:gd name="connsiteX2" fmla="*/ 3563332 w 6088489"/>
              <a:gd name="connsiteY2" fmla="*/ 3 h 6858002"/>
              <a:gd name="connsiteX3" fmla="*/ 5842099 w 6088489"/>
              <a:gd name="connsiteY3" fmla="*/ 3 h 6858002"/>
              <a:gd name="connsiteX4" fmla="*/ 5842099 w 6088489"/>
              <a:gd name="connsiteY4" fmla="*/ 4 h 6858002"/>
              <a:gd name="connsiteX5" fmla="*/ 5835346 w 6088489"/>
              <a:gd name="connsiteY5" fmla="*/ 4 h 6858002"/>
              <a:gd name="connsiteX6" fmla="*/ 5841229 w 6088489"/>
              <a:gd name="connsiteY6" fmla="*/ 40466 h 6858002"/>
              <a:gd name="connsiteX7" fmla="*/ 5858543 w 6088489"/>
              <a:gd name="connsiteY7" fmla="*/ 159110 h 6858002"/>
              <a:gd name="connsiteX8" fmla="*/ 5870645 w 6088489"/>
              <a:gd name="connsiteY8" fmla="*/ 245521 h 6858002"/>
              <a:gd name="connsiteX9" fmla="*/ 5883420 w 6088489"/>
              <a:gd name="connsiteY9" fmla="*/ 348391 h 6858002"/>
              <a:gd name="connsiteX10" fmla="*/ 5898716 w 6088489"/>
              <a:gd name="connsiteY10" fmla="*/ 470463 h 6858002"/>
              <a:gd name="connsiteX11" fmla="*/ 5914853 w 6088489"/>
              <a:gd name="connsiteY11" fmla="*/ 605566 h 6858002"/>
              <a:gd name="connsiteX12" fmla="*/ 5931830 w 6088489"/>
              <a:gd name="connsiteY12" fmla="*/ 757813 h 6858002"/>
              <a:gd name="connsiteX13" fmla="*/ 5949815 w 6088489"/>
              <a:gd name="connsiteY13" fmla="*/ 923777 h 6858002"/>
              <a:gd name="connsiteX14" fmla="*/ 5967801 w 6088489"/>
              <a:gd name="connsiteY14" fmla="*/ 1104142 h 6858002"/>
              <a:gd name="connsiteX15" fmla="*/ 5986122 w 6088489"/>
              <a:gd name="connsiteY15" fmla="*/ 1296166 h 6858002"/>
              <a:gd name="connsiteX16" fmla="*/ 6003099 w 6088489"/>
              <a:gd name="connsiteY16" fmla="*/ 1503278 h 6858002"/>
              <a:gd name="connsiteX17" fmla="*/ 6019404 w 6088489"/>
              <a:gd name="connsiteY17" fmla="*/ 1719991 h 6858002"/>
              <a:gd name="connsiteX18" fmla="*/ 6034196 w 6088489"/>
              <a:gd name="connsiteY18" fmla="*/ 1949048 h 6858002"/>
              <a:gd name="connsiteX19" fmla="*/ 6048315 w 6088489"/>
              <a:gd name="connsiteY19" fmla="*/ 2187706 h 6858002"/>
              <a:gd name="connsiteX20" fmla="*/ 6061595 w 6088489"/>
              <a:gd name="connsiteY20" fmla="*/ 2436652 h 6858002"/>
              <a:gd name="connsiteX21" fmla="*/ 6066301 w 6088489"/>
              <a:gd name="connsiteY21" fmla="*/ 2564211 h 6858002"/>
              <a:gd name="connsiteX22" fmla="*/ 6071512 w 6088489"/>
              <a:gd name="connsiteY22" fmla="*/ 2694512 h 6858002"/>
              <a:gd name="connsiteX23" fmla="*/ 6076386 w 6088489"/>
              <a:gd name="connsiteY23" fmla="*/ 2826871 h 6858002"/>
              <a:gd name="connsiteX24" fmla="*/ 6079580 w 6088489"/>
              <a:gd name="connsiteY24" fmla="*/ 2959917 h 6858002"/>
              <a:gd name="connsiteX25" fmla="*/ 6082438 w 6088489"/>
              <a:gd name="connsiteY25" fmla="*/ 3095705 h 6858002"/>
              <a:gd name="connsiteX26" fmla="*/ 6085463 w 6088489"/>
              <a:gd name="connsiteY26" fmla="*/ 3232865 h 6858002"/>
              <a:gd name="connsiteX27" fmla="*/ 6087480 w 6088489"/>
              <a:gd name="connsiteY27" fmla="*/ 3372768 h 6858002"/>
              <a:gd name="connsiteX28" fmla="*/ 6087480 w 6088489"/>
              <a:gd name="connsiteY28" fmla="*/ 3514043 h 6858002"/>
              <a:gd name="connsiteX29" fmla="*/ 6088489 w 6088489"/>
              <a:gd name="connsiteY29" fmla="*/ 3656689 h 6858002"/>
              <a:gd name="connsiteX30" fmla="*/ 6087480 w 6088489"/>
              <a:gd name="connsiteY30" fmla="*/ 3800707 h 6858002"/>
              <a:gd name="connsiteX31" fmla="*/ 6085463 w 6088489"/>
              <a:gd name="connsiteY31" fmla="*/ 3946783 h 6858002"/>
              <a:gd name="connsiteX32" fmla="*/ 6083614 w 6088489"/>
              <a:gd name="connsiteY32" fmla="*/ 4092858 h 6858002"/>
              <a:gd name="connsiteX33" fmla="*/ 6079580 w 6088489"/>
              <a:gd name="connsiteY33" fmla="*/ 4240991 h 6858002"/>
              <a:gd name="connsiteX34" fmla="*/ 6075378 w 6088489"/>
              <a:gd name="connsiteY34" fmla="*/ 4390495 h 6858002"/>
              <a:gd name="connsiteX35" fmla="*/ 6070503 w 6088489"/>
              <a:gd name="connsiteY35" fmla="*/ 4540000 h 6858002"/>
              <a:gd name="connsiteX36" fmla="*/ 6063612 w 6088489"/>
              <a:gd name="connsiteY36" fmla="*/ 4690876 h 6858002"/>
              <a:gd name="connsiteX37" fmla="*/ 6055375 w 6088489"/>
              <a:gd name="connsiteY37" fmla="*/ 4843123 h 6858002"/>
              <a:gd name="connsiteX38" fmla="*/ 6047475 w 6088489"/>
              <a:gd name="connsiteY38" fmla="*/ 4996057 h 6858002"/>
              <a:gd name="connsiteX39" fmla="*/ 6037390 w 6088489"/>
              <a:gd name="connsiteY39" fmla="*/ 5148990 h 6858002"/>
              <a:gd name="connsiteX40" fmla="*/ 6025287 w 6088489"/>
              <a:gd name="connsiteY40" fmla="*/ 5303981 h 6858002"/>
              <a:gd name="connsiteX41" fmla="*/ 6013185 w 6088489"/>
              <a:gd name="connsiteY41" fmla="*/ 5456914 h 6858002"/>
              <a:gd name="connsiteX42" fmla="*/ 5999233 w 6088489"/>
              <a:gd name="connsiteY42" fmla="*/ 5612591 h 6858002"/>
              <a:gd name="connsiteX43" fmla="*/ 5983937 w 6088489"/>
              <a:gd name="connsiteY43" fmla="*/ 5768953 h 6858002"/>
              <a:gd name="connsiteX44" fmla="*/ 5967801 w 6088489"/>
              <a:gd name="connsiteY44" fmla="*/ 5923258 h 6858002"/>
              <a:gd name="connsiteX45" fmla="*/ 5948975 w 6088489"/>
              <a:gd name="connsiteY45" fmla="*/ 6079621 h 6858002"/>
              <a:gd name="connsiteX46" fmla="*/ 5928804 w 6088489"/>
              <a:gd name="connsiteY46" fmla="*/ 6235297 h 6858002"/>
              <a:gd name="connsiteX47" fmla="*/ 5908801 w 6088489"/>
              <a:gd name="connsiteY47" fmla="*/ 6391660 h 6858002"/>
              <a:gd name="connsiteX48" fmla="*/ 5885437 w 6088489"/>
              <a:gd name="connsiteY48" fmla="*/ 6547336 h 6858002"/>
              <a:gd name="connsiteX49" fmla="*/ 5861568 w 6088489"/>
              <a:gd name="connsiteY49" fmla="*/ 6702327 h 6858002"/>
              <a:gd name="connsiteX50" fmla="*/ 5836524 w 6088489"/>
              <a:gd name="connsiteY50" fmla="*/ 6858002 h 6858002"/>
              <a:gd name="connsiteX51" fmla="*/ 3563332 w 6088489"/>
              <a:gd name="connsiteY51" fmla="*/ 6858002 h 6858002"/>
              <a:gd name="connsiteX52" fmla="*/ 1223490 w 6088489"/>
              <a:gd name="connsiteY52" fmla="*/ 6858002 h 6858002"/>
              <a:gd name="connsiteX53" fmla="*/ 0 w 6088489"/>
              <a:gd name="connsiteY5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6088489" h="6858002">
                <a:moveTo>
                  <a:pt x="0" y="0"/>
                </a:moveTo>
                <a:lnTo>
                  <a:pt x="3563332" y="0"/>
                </a:lnTo>
                <a:lnTo>
                  <a:pt x="3563332" y="3"/>
                </a:lnTo>
                <a:lnTo>
                  <a:pt x="5842099" y="3"/>
                </a:lnTo>
                <a:lnTo>
                  <a:pt x="5842099" y="4"/>
                </a:lnTo>
                <a:lnTo>
                  <a:pt x="5835346" y="4"/>
                </a:lnTo>
                <a:lnTo>
                  <a:pt x="5841229" y="40466"/>
                </a:lnTo>
                <a:lnTo>
                  <a:pt x="5858543" y="159110"/>
                </a:lnTo>
                <a:lnTo>
                  <a:pt x="5870645" y="245521"/>
                </a:lnTo>
                <a:lnTo>
                  <a:pt x="5883420" y="348391"/>
                </a:lnTo>
                <a:lnTo>
                  <a:pt x="5898716" y="470463"/>
                </a:lnTo>
                <a:lnTo>
                  <a:pt x="5914853" y="605566"/>
                </a:lnTo>
                <a:lnTo>
                  <a:pt x="5931830" y="757813"/>
                </a:lnTo>
                <a:lnTo>
                  <a:pt x="5949815" y="923777"/>
                </a:lnTo>
                <a:lnTo>
                  <a:pt x="5967801" y="1104142"/>
                </a:lnTo>
                <a:lnTo>
                  <a:pt x="5986122" y="1296166"/>
                </a:lnTo>
                <a:lnTo>
                  <a:pt x="6003099" y="1503278"/>
                </a:lnTo>
                <a:lnTo>
                  <a:pt x="6019404" y="1719991"/>
                </a:lnTo>
                <a:lnTo>
                  <a:pt x="6034196" y="1949048"/>
                </a:lnTo>
                <a:lnTo>
                  <a:pt x="6048315" y="2187706"/>
                </a:lnTo>
                <a:lnTo>
                  <a:pt x="6061595" y="2436652"/>
                </a:lnTo>
                <a:lnTo>
                  <a:pt x="6066301" y="2564211"/>
                </a:lnTo>
                <a:lnTo>
                  <a:pt x="6071512" y="2694512"/>
                </a:lnTo>
                <a:lnTo>
                  <a:pt x="6076386" y="2826871"/>
                </a:lnTo>
                <a:lnTo>
                  <a:pt x="6079580" y="2959917"/>
                </a:lnTo>
                <a:lnTo>
                  <a:pt x="6082438" y="3095705"/>
                </a:lnTo>
                <a:lnTo>
                  <a:pt x="6085463" y="3232865"/>
                </a:lnTo>
                <a:lnTo>
                  <a:pt x="6087480" y="3372768"/>
                </a:lnTo>
                <a:lnTo>
                  <a:pt x="6087480" y="3514043"/>
                </a:lnTo>
                <a:lnTo>
                  <a:pt x="6088489" y="3656689"/>
                </a:lnTo>
                <a:lnTo>
                  <a:pt x="6087480" y="3800707"/>
                </a:lnTo>
                <a:lnTo>
                  <a:pt x="6085463" y="3946783"/>
                </a:lnTo>
                <a:lnTo>
                  <a:pt x="6083614" y="4092858"/>
                </a:lnTo>
                <a:lnTo>
                  <a:pt x="6079580" y="4240991"/>
                </a:lnTo>
                <a:lnTo>
                  <a:pt x="6075378" y="4390495"/>
                </a:lnTo>
                <a:lnTo>
                  <a:pt x="6070503" y="4540000"/>
                </a:lnTo>
                <a:lnTo>
                  <a:pt x="6063612" y="4690876"/>
                </a:lnTo>
                <a:lnTo>
                  <a:pt x="6055375" y="4843123"/>
                </a:lnTo>
                <a:lnTo>
                  <a:pt x="6047475" y="4996057"/>
                </a:lnTo>
                <a:lnTo>
                  <a:pt x="6037390" y="5148990"/>
                </a:lnTo>
                <a:lnTo>
                  <a:pt x="6025287" y="5303981"/>
                </a:lnTo>
                <a:lnTo>
                  <a:pt x="6013185" y="5456914"/>
                </a:lnTo>
                <a:lnTo>
                  <a:pt x="5999233" y="5612591"/>
                </a:lnTo>
                <a:lnTo>
                  <a:pt x="5983937" y="5768953"/>
                </a:lnTo>
                <a:lnTo>
                  <a:pt x="5967801" y="5923258"/>
                </a:lnTo>
                <a:lnTo>
                  <a:pt x="5948975" y="6079621"/>
                </a:lnTo>
                <a:lnTo>
                  <a:pt x="5928804" y="6235297"/>
                </a:lnTo>
                <a:lnTo>
                  <a:pt x="5908801" y="6391660"/>
                </a:lnTo>
                <a:lnTo>
                  <a:pt x="5885437" y="6547336"/>
                </a:lnTo>
                <a:lnTo>
                  <a:pt x="5861568" y="6702327"/>
                </a:lnTo>
                <a:lnTo>
                  <a:pt x="5836524" y="6858002"/>
                </a:lnTo>
                <a:lnTo>
                  <a:pt x="3563332" y="6858002"/>
                </a:lnTo>
                <a:lnTo>
                  <a:pt x="1223490" y="6858002"/>
                </a:lnTo>
                <a:lnTo>
                  <a:pt x="0" y="6858002"/>
                </a:lnTo>
                <a:close/>
              </a:path>
            </a:pathLst>
          </a:custGeom>
          <a:ln w="44450">
            <a:gradFill>
              <a:gsLst>
                <a:gs pos="500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25400" algn="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298C5AA6-6DAE-4B28-E939-FA59EF59654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72370" y="5376476"/>
            <a:ext cx="8350584" cy="73866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rgbClr val="FFFF99"/>
                </a:solidFill>
                <a:latin typeface="Aptos Narrow" panose="020B0004020202020204" pitchFamily="34" charset="0"/>
              </a:rPr>
              <a:t>Viktigt:</a:t>
            </a:r>
            <a:br>
              <a:rPr lang="sv-SE" sz="1400" b="1" dirty="0">
                <a:solidFill>
                  <a:srgbClr val="FFFF99"/>
                </a:solidFill>
                <a:latin typeface="Aptos Narrow" panose="020B0004020202020204" pitchFamily="34" charset="0"/>
              </a:rPr>
            </a:br>
            <a:r>
              <a:rPr lang="sv-SE" sz="1400" b="1" dirty="0">
                <a:solidFill>
                  <a:srgbClr val="FFFF99"/>
                </a:solidFill>
                <a:latin typeface="Aptos Narrow" panose="020B0004020202020204" pitchFamily="34" charset="0"/>
              </a:rPr>
              <a:t>Spelare som inte är rätt registrerade eller saknar kontaktuppgifter till vårdnadshavare riskerar att missa 500–2000 kr i bidrag till sin medlems- och träningsavgift för 2026 via Fritidskortet.</a:t>
            </a:r>
          </a:p>
        </p:txBody>
      </p:sp>
      <p:pic>
        <p:nvPicPr>
          <p:cNvPr id="9" name="Picture 1" descr="773A8CCB-DC2F-49D3-82C8-23A0576F0BBC.png">
            <a:extLst>
              <a:ext uri="{FF2B5EF4-FFF2-40B4-BE49-F238E27FC236}">
                <a16:creationId xmlns:a16="http://schemas.microsoft.com/office/drawing/2014/main" id="{E80ED206-5B94-C6D7-6EF7-7F9B35E20BE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2484" y="231289"/>
            <a:ext cx="987911" cy="9879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1317C9AA-5443-1293-3A27-18581841D05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283183" y="401053"/>
            <a:ext cx="477534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sv-SE" sz="2800" b="1" dirty="0">
                <a:solidFill>
                  <a:srgbClr val="FFFF99"/>
                </a:solidFill>
                <a:latin typeface="Aptos Narrow" panose="020B0004020202020204" pitchFamily="34" charset="0"/>
              </a:rPr>
              <a:t>Viktigt – till ledare</a:t>
            </a:r>
          </a:p>
        </p:txBody>
      </p:sp>
      <p:cxnSp>
        <p:nvCxnSpPr>
          <p:cNvPr id="4" name="Rak koppling 3">
            <a:extLst>
              <a:ext uri="{FF2B5EF4-FFF2-40B4-BE49-F238E27FC236}">
                <a16:creationId xmlns:a16="http://schemas.microsoft.com/office/drawing/2014/main" id="{7B12FE73-A71E-5CB5-0E98-2EDEB30C4FFB}"/>
              </a:ext>
            </a:extLst>
          </p:cNvPr>
          <p:cNvCxnSpPr>
            <a:cxnSpLocks/>
          </p:cNvCxnSpPr>
          <p:nvPr/>
        </p:nvCxnSpPr>
        <p:spPr>
          <a:xfrm>
            <a:off x="2622884" y="924273"/>
            <a:ext cx="4042611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textruta 10">
            <a:extLst>
              <a:ext uri="{FF2B5EF4-FFF2-40B4-BE49-F238E27FC236}">
                <a16:creationId xmlns:a16="http://schemas.microsoft.com/office/drawing/2014/main" id="{5B5B731F-FD24-D451-1EA0-39108E44AE3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715312" y="944962"/>
            <a:ext cx="5783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sv-SE" b="1" dirty="0">
                <a:solidFill>
                  <a:srgbClr val="FFFF99"/>
                </a:solidFill>
                <a:latin typeface="Aptos Narrow" panose="020B0004020202020204" pitchFamily="34" charset="0"/>
              </a:rPr>
              <a:t>Säkerställ att spelare/vårdnadshavares uppgifter </a:t>
            </a:r>
          </a:p>
          <a:p>
            <a:pPr algn="ctr">
              <a:buNone/>
            </a:pPr>
            <a:r>
              <a:rPr lang="sv-SE" b="1" dirty="0">
                <a:solidFill>
                  <a:srgbClr val="FFFF99"/>
                </a:solidFill>
                <a:latin typeface="Aptos Narrow" panose="020B0004020202020204" pitchFamily="34" charset="0"/>
              </a:rPr>
              <a:t>är uppdaterade på laget.se</a:t>
            </a:r>
            <a:endParaRPr lang="sv-SE" dirty="0">
              <a:solidFill>
                <a:srgbClr val="FFFF99"/>
              </a:solidFill>
            </a:endParaRPr>
          </a:p>
        </p:txBody>
      </p:sp>
      <p:cxnSp>
        <p:nvCxnSpPr>
          <p:cNvPr id="13" name="Rak koppling 12">
            <a:extLst>
              <a:ext uri="{FF2B5EF4-FFF2-40B4-BE49-F238E27FC236}">
                <a16:creationId xmlns:a16="http://schemas.microsoft.com/office/drawing/2014/main" id="{73A91C5B-EFEC-5993-2DFE-822C492F455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273605" y="382505"/>
            <a:ext cx="55614" cy="6049557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5" name="Bild 14" descr="Kommentar viktig kontur">
            <a:extLst>
              <a:ext uri="{FF2B5EF4-FFF2-40B4-BE49-F238E27FC236}">
                <a16:creationId xmlns:a16="http://schemas.microsoft.com/office/drawing/2014/main" id="{433A06D5-8AEF-7DFF-33A6-BFD0315475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4190" y="4804968"/>
            <a:ext cx="620950" cy="620950"/>
          </a:xfrm>
          <a:prstGeom prst="rect">
            <a:avLst/>
          </a:prstGeom>
        </p:spPr>
      </p:pic>
      <p:pic>
        <p:nvPicPr>
          <p:cNvPr id="17" name="Bild 16" descr="Telefonvibration kontur">
            <a:extLst>
              <a:ext uri="{FF2B5EF4-FFF2-40B4-BE49-F238E27FC236}">
                <a16:creationId xmlns:a16="http://schemas.microsoft.com/office/drawing/2014/main" id="{DAE5C513-36CE-834B-BD84-6704F86E594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4465" y="3195762"/>
            <a:ext cx="354248" cy="354248"/>
          </a:xfrm>
          <a:prstGeom prst="rect">
            <a:avLst/>
          </a:prstGeom>
        </p:spPr>
      </p:pic>
      <p:pic>
        <p:nvPicPr>
          <p:cNvPr id="19" name="Bild 18" descr="E-post kontur">
            <a:extLst>
              <a:ext uri="{FF2B5EF4-FFF2-40B4-BE49-F238E27FC236}">
                <a16:creationId xmlns:a16="http://schemas.microsoft.com/office/drawing/2014/main" id="{EA259ED1-594D-2118-84D6-59293764BA5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3800" y="3407283"/>
            <a:ext cx="354248" cy="354248"/>
          </a:xfrm>
          <a:prstGeom prst="rect">
            <a:avLst/>
          </a:prstGeom>
        </p:spPr>
      </p:pic>
      <p:pic>
        <p:nvPicPr>
          <p:cNvPr id="23" name="Bild 22" descr="Bock kontur">
            <a:extLst>
              <a:ext uri="{FF2B5EF4-FFF2-40B4-BE49-F238E27FC236}">
                <a16:creationId xmlns:a16="http://schemas.microsoft.com/office/drawing/2014/main" id="{BDC788B7-8D68-5B2D-4A24-4C62DB2544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480247" y="4019441"/>
            <a:ext cx="544538" cy="544538"/>
          </a:xfrm>
          <a:prstGeom prst="rect">
            <a:avLst/>
          </a:prstGeom>
        </p:spPr>
      </p:pic>
      <p:sp>
        <p:nvSpPr>
          <p:cNvPr id="24" name="textruta 23">
            <a:extLst>
              <a:ext uri="{FF2B5EF4-FFF2-40B4-BE49-F238E27FC236}">
                <a16:creationId xmlns:a16="http://schemas.microsoft.com/office/drawing/2014/main" id="{BE1F963D-F6CD-6077-FAA1-0423E638B8F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06715" y="1699123"/>
            <a:ext cx="76855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latin typeface="Aptos Narrow" panose="020B0004020202020204" pitchFamily="34" charset="0"/>
              </a:rPr>
              <a:t>Spelare ska vara registrerade i rätt lag.</a:t>
            </a:r>
          </a:p>
          <a:p>
            <a:r>
              <a:rPr lang="sv-SE" dirty="0">
                <a:latin typeface="Aptos Narrow" panose="020B0004020202020204" pitchFamily="34" charset="0"/>
              </a:rPr>
              <a:t>Om någon bytt lag – ta bort spelaren och vårdnadshavaren från det gamla laget.</a:t>
            </a:r>
          </a:p>
          <a:p>
            <a:endParaRPr lang="sv-SE" dirty="0">
              <a:latin typeface="Aptos Narrow" panose="020B0004020202020204" pitchFamily="34" charset="0"/>
            </a:endParaRPr>
          </a:p>
          <a:p>
            <a:r>
              <a:rPr lang="sv-SE" b="1" dirty="0">
                <a:latin typeface="Aptos Narrow" panose="020B0004020202020204" pitchFamily="34" charset="0"/>
              </a:rPr>
              <a:t>Varje vårdnadshavare ska ha minst en registrerad vårdnadshavare.</a:t>
            </a:r>
          </a:p>
          <a:p>
            <a:r>
              <a:rPr lang="sv-SE" dirty="0">
                <a:latin typeface="Aptos Narrow" panose="020B0004020202020204" pitchFamily="34" charset="0"/>
              </a:rPr>
              <a:t>Vårdnadshavaren måste vara kopplad till spelaren i laget.se</a:t>
            </a:r>
          </a:p>
          <a:p>
            <a:endParaRPr lang="sv-SE" dirty="0">
              <a:latin typeface="Aptos Narrow" panose="020B0004020202020204" pitchFamily="34" charset="0"/>
            </a:endParaRPr>
          </a:p>
          <a:p>
            <a:r>
              <a:rPr lang="sv-SE" b="1" dirty="0">
                <a:latin typeface="Aptos Narrow" panose="020B0004020202020204" pitchFamily="34" charset="0"/>
              </a:rPr>
              <a:t>Kontaktuppgifterna ska vara kompletta och aktuella.</a:t>
            </a:r>
          </a:p>
          <a:p>
            <a:r>
              <a:rPr lang="sv-SE" dirty="0">
                <a:latin typeface="Aptos Narrow" panose="020B0004020202020204" pitchFamily="34" charset="0"/>
              </a:rPr>
              <a:t>Kontrollera att både e-postadress och telefonnummer finns registrerade.</a:t>
            </a:r>
          </a:p>
          <a:p>
            <a:endParaRPr lang="sv-SE" dirty="0">
              <a:latin typeface="Aptos Narrow" panose="020B0004020202020204" pitchFamily="34" charset="0"/>
            </a:endParaRPr>
          </a:p>
          <a:p>
            <a:r>
              <a:rPr lang="sv-SE" b="1" dirty="0">
                <a:latin typeface="Aptos Narrow" panose="020B0004020202020204" pitchFamily="34" charset="0"/>
              </a:rPr>
              <a:t>Fakturering</a:t>
            </a:r>
          </a:p>
          <a:p>
            <a:r>
              <a:rPr lang="sv-SE" dirty="0">
                <a:latin typeface="Aptos Narrow" panose="020B0004020202020204" pitchFamily="34" charset="0"/>
              </a:rPr>
              <a:t>Fakturering sker en gång under hösten, under oktober. För att nyttja Fritidskortet måste alla uppgifter vara korrekta. </a:t>
            </a:r>
          </a:p>
        </p:txBody>
      </p:sp>
      <p:pic>
        <p:nvPicPr>
          <p:cNvPr id="25" name="Bild 24" descr="Användare med hel fyllning">
            <a:extLst>
              <a:ext uri="{FF2B5EF4-FFF2-40B4-BE49-F238E27FC236}">
                <a16:creationId xmlns:a16="http://schemas.microsoft.com/office/drawing/2014/main" id="{3570FF8D-BA33-43F2-4080-9AD31671CEC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43406" y="2520248"/>
            <a:ext cx="354248" cy="354248"/>
          </a:xfrm>
          <a:prstGeom prst="rect">
            <a:avLst/>
          </a:prstGeom>
        </p:spPr>
      </p:pic>
      <p:pic>
        <p:nvPicPr>
          <p:cNvPr id="26" name="Bild 25" descr="Användare med hel fyllning">
            <a:extLst>
              <a:ext uri="{FF2B5EF4-FFF2-40B4-BE49-F238E27FC236}">
                <a16:creationId xmlns:a16="http://schemas.microsoft.com/office/drawing/2014/main" id="{3694B8B8-AB44-962C-9CB1-FED316B36B5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20042" y="2551312"/>
            <a:ext cx="354248" cy="3542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rgbClr val="000000"/>
            </a:gs>
            <a:gs pos="74000">
              <a:schemeClr val="bg1">
                <a:lumMod val="65000"/>
                <a:lumOff val="35000"/>
              </a:schemeClr>
            </a:gs>
            <a:gs pos="83000">
              <a:schemeClr val="bg1">
                <a:lumMod val="95000"/>
                <a:lumOff val="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: vikt hörn 9">
            <a:extLst>
              <a:ext uri="{FF2B5EF4-FFF2-40B4-BE49-F238E27FC236}">
                <a16:creationId xmlns:a16="http://schemas.microsoft.com/office/drawing/2014/main" id="{B689C1DC-09F9-15AE-6BFE-A99FAFE80C9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329355">
            <a:off x="1181599" y="3123636"/>
            <a:ext cx="6802707" cy="3969757"/>
          </a:xfrm>
          <a:prstGeom prst="foldedCorner">
            <a:avLst/>
          </a:prstGeom>
          <a:solidFill>
            <a:srgbClr val="FFFF99"/>
          </a:solidFill>
          <a:scene3d>
            <a:camera prst="isometricOffAxis2Top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highlight>
                <a:srgbClr val="C0C0C0"/>
              </a:highlight>
            </a:endParaRPr>
          </a:p>
        </p:txBody>
      </p:sp>
      <p:sp>
        <p:nvSpPr>
          <p:cNvPr id="3" name="Rectangle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78042" y="432884"/>
            <a:ext cx="7869438" cy="54864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1600">
                <a:solidFill>
                  <a:srgbClr val="000000"/>
                </a:solidFill>
              </a:defRPr>
            </a:pPr>
            <a:r>
              <a:rPr lang="sv-SE" sz="2800" b="1" dirty="0">
                <a:solidFill>
                  <a:srgbClr val="FFFF99"/>
                </a:solidFill>
                <a:latin typeface="Aptos Narrow" panose="020B0004020202020204" pitchFamily="34" charset="0"/>
              </a:rPr>
              <a:t>Ansök och betala med Fritidskortet</a:t>
            </a:r>
            <a:endParaRPr sz="2800" b="1" dirty="0">
              <a:solidFill>
                <a:srgbClr val="FFFF99"/>
              </a:solidFill>
              <a:latin typeface="Aptos Narrow" panose="020B0004020202020204" pitchFamily="34" charset="0"/>
            </a:endParaRP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905DC4CC-BAB1-936B-A39D-BBC39E994F2F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3067797922"/>
              </p:ext>
            </p:extLst>
          </p:nvPr>
        </p:nvGraphicFramePr>
        <p:xfrm>
          <a:off x="1007325" y="1219200"/>
          <a:ext cx="7129350" cy="4712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Picture 1" descr="773A8CCB-DC2F-49D3-82C8-23A0576F0BBC.png">
            <a:extLst>
              <a:ext uri="{FF2B5EF4-FFF2-40B4-BE49-F238E27FC236}">
                <a16:creationId xmlns:a16="http://schemas.microsoft.com/office/drawing/2014/main" id="{143D59E1-5276-C3DE-EEFC-B25EAB4BA93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2484" y="231289"/>
            <a:ext cx="987911" cy="9879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14" name="Rak koppling 13">
            <a:extLst>
              <a:ext uri="{FF2B5EF4-FFF2-40B4-BE49-F238E27FC236}">
                <a16:creationId xmlns:a16="http://schemas.microsoft.com/office/drawing/2014/main" id="{207D5750-BBB4-9D92-FFE8-98AB12584E1E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273605" y="382505"/>
            <a:ext cx="55614" cy="6049557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ät">
  <a:themeElements>
    <a:clrScheme name="Nät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Nät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Nät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AAEE6610251142B41F83032BBB851C" ma:contentTypeVersion="10" ma:contentTypeDescription="Create a new document." ma:contentTypeScope="" ma:versionID="bc7a2b9ae82f36ced6b0523af61967bd">
  <xsd:schema xmlns:xsd="http://www.w3.org/2001/XMLSchema" xmlns:xs="http://www.w3.org/2001/XMLSchema" xmlns:p="http://schemas.microsoft.com/office/2006/metadata/properties" xmlns:ns3="577d85c7-37bb-4c20-98b9-85bf94a15dc4" targetNamespace="http://schemas.microsoft.com/office/2006/metadata/properties" ma:root="true" ma:fieldsID="0aadb78529ceb0ebae12343609a13336" ns3:_="">
    <xsd:import namespace="577d85c7-37bb-4c20-98b9-85bf94a15dc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  <xsd:element ref="ns3:MediaServiceDateTaken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7d85c7-37bb-4c20-98b9-85bf94a15d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77d85c7-37bb-4c20-98b9-85bf94a15dc4" xsi:nil="true"/>
  </documentManagement>
</p:properties>
</file>

<file path=customXml/itemProps1.xml><?xml version="1.0" encoding="utf-8"?>
<ds:datastoreItem xmlns:ds="http://schemas.openxmlformats.org/officeDocument/2006/customXml" ds:itemID="{703CB476-CF36-4EEE-863B-1462F648224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9E3D3AB-0B85-4719-A881-D26F54D76E6B}">
  <ds:schemaRefs>
    <ds:schemaRef ds:uri="577d85c7-37bb-4c20-98b9-85bf94a15dc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7C2ED68-447C-421A-88B9-985D7EFE2CE6}">
  <ds:schemaRefs>
    <ds:schemaRef ds:uri="http://www.w3.org/XML/1998/namespace"/>
    <ds:schemaRef ds:uri="577d85c7-37bb-4c20-98b9-85bf94a15dc4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TM03457485[[fn=Nät]]</Template>
  <TotalTime>0</TotalTime>
  <Words>534</Words>
  <Application>Microsoft Office PowerPoint</Application>
  <PresentationFormat>Bildspel på skärmen (4:3)</PresentationFormat>
  <Paragraphs>82</Paragraphs>
  <Slides>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5" baseType="lpstr">
      <vt:lpstr>Apoos narrow</vt:lpstr>
      <vt:lpstr>Aptos</vt:lpstr>
      <vt:lpstr>Aptos Narrow</vt:lpstr>
      <vt:lpstr>Arial</vt:lpstr>
      <vt:lpstr>Century Gothic</vt:lpstr>
      <vt:lpstr>Nät</vt:lpstr>
      <vt:lpstr>PowerPoint-presentation</vt:lpstr>
      <vt:lpstr>Vad är Fritidskortet? En investering i barns aktiva fritid.</vt:lpstr>
      <vt:lpstr>PowerPoint-presentation</vt:lpstr>
      <vt:lpstr>Så här ansöker du om Fritidskortet - steg för steg</vt:lpstr>
      <vt:lpstr>Så ansöker du om fritidskortet med skyddade personuppgifter</vt:lpstr>
      <vt:lpstr>PowerPoint-presentation</vt:lpstr>
      <vt:lpstr>PowerPoint-presentation</vt:lpstr>
      <vt:lpstr>PowerPoint-presentation</vt:lpstr>
      <vt:lpstr>PowerPoint-presentation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subject/>
  <dc:creator>Bkforward Bkforward</dc:creator>
  <cp:keywords/>
  <dc:description>generated using python-pptx</dc:description>
  <cp:lastModifiedBy>Kansli</cp:lastModifiedBy>
  <cp:revision>9</cp:revision>
  <dcterms:created xsi:type="dcterms:W3CDTF">2013-01-27T09:14:16Z</dcterms:created>
  <dcterms:modified xsi:type="dcterms:W3CDTF">2025-10-18T18:57:45Z</dcterms:modified>
  <cp:category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0x01010059AAEE6610251142B41F83032BBB851C</vt:lpwstr>
  </property>
</Properties>
</file>