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3" r:id="rId3"/>
    <p:sldId id="257" r:id="rId4"/>
    <p:sldId id="258" r:id="rId5"/>
    <p:sldId id="259" r:id="rId6"/>
    <p:sldId id="260" r:id="rId7"/>
    <p:sldId id="261" r:id="rId8"/>
    <p:sldId id="262" r:id="rId9"/>
    <p:sldId id="264" r:id="rId10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7975A0-ABA6-4A35-B654-DDCBC331C5C4}" type="datetimeFigureOut">
              <a:rPr lang="sv-SE" smtClean="0"/>
              <a:pPr/>
              <a:t>2014-04-01</a:t>
            </a:fld>
            <a:endParaRPr lang="sv-SE" dirty="0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 dirty="0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7E8E7B-2573-48C7-B5B7-4BB1AE09F92E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7E8E7B-2573-48C7-B5B7-4BB1AE09F92E}" type="slidenum">
              <a:rPr lang="sv-SE" smtClean="0"/>
              <a:pPr/>
              <a:t>1</a:t>
            </a:fld>
            <a:endParaRPr lang="sv-SE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7E8E7B-2573-48C7-B5B7-4BB1AE09F92E}" type="slidenum">
              <a:rPr lang="sv-SE" smtClean="0"/>
              <a:pPr/>
              <a:t>2</a:t>
            </a:fld>
            <a:endParaRPr lang="sv-SE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7E8E7B-2573-48C7-B5B7-4BB1AE09F92E}" type="slidenum">
              <a:rPr lang="sv-SE" smtClean="0"/>
              <a:pPr/>
              <a:t>3</a:t>
            </a:fld>
            <a:endParaRPr lang="sv-SE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7E8E7B-2573-48C7-B5B7-4BB1AE09F92E}" type="slidenum">
              <a:rPr lang="sv-SE" smtClean="0"/>
              <a:pPr/>
              <a:t>4</a:t>
            </a:fld>
            <a:endParaRPr lang="sv-SE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7E8E7B-2573-48C7-B5B7-4BB1AE09F92E}" type="slidenum">
              <a:rPr lang="sv-SE" smtClean="0"/>
              <a:pPr/>
              <a:t>5</a:t>
            </a:fld>
            <a:endParaRPr lang="sv-SE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7E8E7B-2573-48C7-B5B7-4BB1AE09F92E}" type="slidenum">
              <a:rPr lang="sv-SE" smtClean="0"/>
              <a:pPr/>
              <a:t>6</a:t>
            </a:fld>
            <a:endParaRPr lang="sv-SE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7E8E7B-2573-48C7-B5B7-4BB1AE09F92E}" type="slidenum">
              <a:rPr lang="sv-SE" smtClean="0"/>
              <a:pPr/>
              <a:t>7</a:t>
            </a:fld>
            <a:endParaRPr lang="sv-SE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7E8E7B-2573-48C7-B5B7-4BB1AE09F92E}" type="slidenum">
              <a:rPr lang="sv-SE" smtClean="0"/>
              <a:pPr/>
              <a:t>8</a:t>
            </a:fld>
            <a:endParaRPr lang="sv-SE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7E8E7B-2573-48C7-B5B7-4BB1AE09F92E}" type="slidenum">
              <a:rPr lang="sv-SE" smtClean="0"/>
              <a:pPr/>
              <a:t>9</a:t>
            </a:fld>
            <a:endParaRPr lang="sv-SE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E929F-966C-452F-94F8-4C582E87A8B1}" type="datetimeFigureOut">
              <a:rPr lang="sv-SE" smtClean="0"/>
              <a:pPr/>
              <a:t>2014-04-01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8B83E-B51C-49C1-8B60-8305E308CF27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E929F-966C-452F-94F8-4C582E87A8B1}" type="datetimeFigureOut">
              <a:rPr lang="sv-SE" smtClean="0"/>
              <a:pPr/>
              <a:t>2014-04-01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8B83E-B51C-49C1-8B60-8305E308CF27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E929F-966C-452F-94F8-4C582E87A8B1}" type="datetimeFigureOut">
              <a:rPr lang="sv-SE" smtClean="0"/>
              <a:pPr/>
              <a:t>2014-04-01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8B83E-B51C-49C1-8B60-8305E308CF27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E929F-966C-452F-94F8-4C582E87A8B1}" type="datetimeFigureOut">
              <a:rPr lang="sv-SE" smtClean="0"/>
              <a:pPr/>
              <a:t>2014-04-01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8B83E-B51C-49C1-8B60-8305E308CF27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E929F-966C-452F-94F8-4C582E87A8B1}" type="datetimeFigureOut">
              <a:rPr lang="sv-SE" smtClean="0"/>
              <a:pPr/>
              <a:t>2014-04-01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8B83E-B51C-49C1-8B60-8305E308CF27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E929F-966C-452F-94F8-4C582E87A8B1}" type="datetimeFigureOut">
              <a:rPr lang="sv-SE" smtClean="0"/>
              <a:pPr/>
              <a:t>2014-04-01</a:t>
            </a:fld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8B83E-B51C-49C1-8B60-8305E308CF27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E929F-966C-452F-94F8-4C582E87A8B1}" type="datetimeFigureOut">
              <a:rPr lang="sv-SE" smtClean="0"/>
              <a:pPr/>
              <a:t>2014-04-01</a:t>
            </a:fld>
            <a:endParaRPr lang="sv-SE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8B83E-B51C-49C1-8B60-8305E308CF27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E929F-966C-452F-94F8-4C582E87A8B1}" type="datetimeFigureOut">
              <a:rPr lang="sv-SE" smtClean="0"/>
              <a:pPr/>
              <a:t>2014-04-01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8B83E-B51C-49C1-8B60-8305E308CF27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E929F-966C-452F-94F8-4C582E87A8B1}" type="datetimeFigureOut">
              <a:rPr lang="sv-SE" smtClean="0"/>
              <a:pPr/>
              <a:t>2014-04-01</a:t>
            </a:fld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8B83E-B51C-49C1-8B60-8305E308CF27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E929F-966C-452F-94F8-4C582E87A8B1}" type="datetimeFigureOut">
              <a:rPr lang="sv-SE" smtClean="0"/>
              <a:pPr/>
              <a:t>2014-04-01</a:t>
            </a:fld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8B83E-B51C-49C1-8B60-8305E308CF27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E929F-966C-452F-94F8-4C582E87A8B1}" type="datetimeFigureOut">
              <a:rPr lang="sv-SE" smtClean="0"/>
              <a:pPr/>
              <a:t>2014-04-01</a:t>
            </a:fld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8B83E-B51C-49C1-8B60-8305E308CF27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E929F-966C-452F-94F8-4C582E87A8B1}" type="datetimeFigureOut">
              <a:rPr lang="sv-SE" smtClean="0"/>
              <a:pPr/>
              <a:t>2014-04-01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48B83E-B51C-49C1-8B60-8305E308CF27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diteam.se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60649"/>
            <a:ext cx="7772400" cy="936103"/>
          </a:xfrm>
        </p:spPr>
        <p:txBody>
          <a:bodyPr/>
          <a:lstStyle/>
          <a:p>
            <a:r>
              <a:rPr lang="sv-SE" dirty="0" smtClean="0"/>
              <a:t>BIK, klubbshop 2014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467544" y="1268760"/>
            <a:ext cx="8280920" cy="5328592"/>
          </a:xfrm>
        </p:spPr>
        <p:txBody>
          <a:bodyPr>
            <a:normAutofit/>
          </a:bodyPr>
          <a:lstStyle/>
          <a:p>
            <a:pPr algn="l"/>
            <a:endParaRPr lang="sv-SE" sz="1200" dirty="0" smtClean="0"/>
          </a:p>
          <a:p>
            <a:pPr algn="l"/>
            <a:r>
              <a:rPr lang="sv-SE" sz="1400" dirty="0" smtClean="0"/>
              <a:t>Här kan ni se alla artiklar som ingår i vår ”Klubbshop” 2014. För ytterligare information kan ni gå in på </a:t>
            </a:r>
            <a:r>
              <a:rPr lang="sv-SE" sz="1400" dirty="0" smtClean="0">
                <a:hlinkClick r:id="rId3"/>
              </a:rPr>
              <a:t>www.aditeam.se</a:t>
            </a:r>
            <a:r>
              <a:rPr lang="sv-SE" sz="1400" dirty="0" smtClean="0"/>
              <a:t> och läsa mer om de artiklar ni önskar veta mer om.</a:t>
            </a:r>
          </a:p>
          <a:p>
            <a:pPr algn="l"/>
            <a:endParaRPr lang="sv-SE" sz="1400" dirty="0"/>
          </a:p>
          <a:p>
            <a:pPr algn="l"/>
            <a:r>
              <a:rPr lang="sv-SE" sz="1400" dirty="0" smtClean="0"/>
              <a:t>Priserna som ni ser är BIK, avtalspriser. På alla overaller ingår BIK,s logga samt initialer. På träningströjan och träningsväskan ingår BIK, s logga.</a:t>
            </a:r>
          </a:p>
          <a:p>
            <a:pPr algn="l"/>
            <a:endParaRPr lang="sv-SE" sz="1400" dirty="0"/>
          </a:p>
          <a:p>
            <a:pPr algn="l"/>
            <a:r>
              <a:rPr lang="sv-SE" sz="1400" dirty="0" smtClean="0"/>
              <a:t>Ni beställer via lagets ledare/tränare. Dessa har en lista som en gång i månaden lämnas in till US och sedan vidare till ”3&amp;1” för att hanteras så att alla beställda artiklar kan vara klara för avhämtning en månad senare. Var noga med att fylla i barnets namn (för initialerna), vilket lag barnet tillhör samt telefonnummer. Ni betalar in hela summan för er beställning på BIK,s Bankgiro: 5224-5578, efter beställningen är lagd men innan den fås ut. Respektive lagledare/tränare hanterar att ni får det ni beställt. Glöm ej att  märka er inbetalning med ”Klubbshop - vilket lag barnet tillhör - samt barnets namn”.</a:t>
            </a:r>
          </a:p>
          <a:p>
            <a:pPr algn="l"/>
            <a:endParaRPr lang="sv-SE" sz="1400" dirty="0"/>
          </a:p>
          <a:p>
            <a:pPr algn="l"/>
            <a:r>
              <a:rPr lang="sv-SE" sz="1400" dirty="0" smtClean="0"/>
              <a:t>3&amp;1 som är vår huvudleverantör av allt material de kommande tre åren, har också en butik i Kalmar där alla kan få cirka 20% i rabatt på fotbollsskor.</a:t>
            </a:r>
          </a:p>
          <a:p>
            <a:pPr algn="l"/>
            <a:endParaRPr lang="sv-SE" sz="1400" dirty="0"/>
          </a:p>
          <a:p>
            <a:pPr algn="l"/>
            <a:r>
              <a:rPr lang="sv-SE" sz="1400" dirty="0" smtClean="0"/>
              <a:t>Är det  några frågor så kontakta gärna lagets tränare/ledare så kan dom säkert hjälpa till.</a:t>
            </a:r>
          </a:p>
          <a:p>
            <a:pPr algn="l"/>
            <a:endParaRPr lang="sv-SE" sz="1400" dirty="0"/>
          </a:p>
          <a:p>
            <a:pPr algn="l"/>
            <a:r>
              <a:rPr lang="sv-SE" sz="1400" smtClean="0"/>
              <a:t>//Robban</a:t>
            </a:r>
            <a:endParaRPr lang="sv-SE" sz="1400" dirty="0" smtClean="0"/>
          </a:p>
          <a:p>
            <a:pPr algn="l"/>
            <a:endParaRPr lang="sv-SE" sz="1200" dirty="0"/>
          </a:p>
          <a:p>
            <a:pPr algn="l"/>
            <a:endParaRPr lang="sv-SE" sz="1200" dirty="0" smtClean="0"/>
          </a:p>
          <a:p>
            <a:pPr algn="l"/>
            <a:endParaRPr lang="sv-SE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60649"/>
            <a:ext cx="7772400" cy="936103"/>
          </a:xfrm>
        </p:spPr>
        <p:txBody>
          <a:bodyPr/>
          <a:lstStyle/>
          <a:p>
            <a:r>
              <a:rPr lang="sv-SE" dirty="0" smtClean="0"/>
              <a:t>BIK, klubbshop 2014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467544" y="1268760"/>
            <a:ext cx="8280920" cy="5328592"/>
          </a:xfrm>
        </p:spPr>
        <p:txBody>
          <a:bodyPr>
            <a:normAutofit/>
          </a:bodyPr>
          <a:lstStyle/>
          <a:p>
            <a:endParaRPr lang="sv-SE" sz="1400" dirty="0" smtClean="0"/>
          </a:p>
          <a:p>
            <a:endParaRPr lang="sv-SE" sz="1400" dirty="0"/>
          </a:p>
          <a:p>
            <a:r>
              <a:rPr lang="sv-SE" sz="1400" b="1" dirty="0" smtClean="0"/>
              <a:t>	</a:t>
            </a:r>
          </a:p>
          <a:p>
            <a:endParaRPr lang="sv-SE" sz="1400" b="1" u="sng" dirty="0"/>
          </a:p>
          <a:p>
            <a:r>
              <a:rPr lang="sv-SE" sz="1400" b="1" dirty="0"/>
              <a:t>	</a:t>
            </a:r>
            <a:r>
              <a:rPr lang="sv-SE" sz="1400" b="1" dirty="0" smtClean="0"/>
              <a:t>	</a:t>
            </a:r>
            <a:r>
              <a:rPr lang="sv-SE" sz="2000" b="1" u="sng" dirty="0" smtClean="0"/>
              <a:t>SERE 14 PES SUIT</a:t>
            </a:r>
          </a:p>
          <a:p>
            <a:endParaRPr lang="sv-SE" sz="1400" b="1" dirty="0"/>
          </a:p>
          <a:p>
            <a:r>
              <a:rPr lang="sv-SE" sz="1400" b="1" dirty="0"/>
              <a:t>	</a:t>
            </a:r>
            <a:r>
              <a:rPr lang="sv-SE" sz="1400" b="1" dirty="0" smtClean="0"/>
              <a:t>		</a:t>
            </a:r>
          </a:p>
          <a:p>
            <a:r>
              <a:rPr lang="sv-SE" sz="1400" b="1" dirty="0"/>
              <a:t>	</a:t>
            </a:r>
            <a:r>
              <a:rPr lang="sv-SE" sz="1400" b="1" dirty="0" smtClean="0"/>
              <a:t>		Pris vuxen: 470</a:t>
            </a:r>
            <a:r>
              <a:rPr lang="sv-SE" sz="1400" b="1" dirty="0"/>
              <a:t> </a:t>
            </a:r>
            <a:r>
              <a:rPr lang="sv-SE" sz="1400" b="1" dirty="0" smtClean="0"/>
              <a:t>Sek</a:t>
            </a:r>
          </a:p>
          <a:p>
            <a:endParaRPr lang="sv-SE" sz="1400" b="1" dirty="0" smtClean="0"/>
          </a:p>
          <a:p>
            <a:r>
              <a:rPr lang="sv-SE" sz="1400" b="1" dirty="0" smtClean="0"/>
              <a:t>		 		Pris: ungdom: 430 Sek</a:t>
            </a:r>
          </a:p>
          <a:p>
            <a:endParaRPr lang="sv-SE" sz="1400" b="1" dirty="0"/>
          </a:p>
          <a:p>
            <a:endParaRPr lang="sv-SE" sz="1400" b="1" dirty="0"/>
          </a:p>
          <a:p>
            <a:endParaRPr lang="sv-SE" sz="1400" b="1" dirty="0" smtClean="0"/>
          </a:p>
          <a:p>
            <a:endParaRPr lang="sv-SE" sz="1400" b="1" dirty="0"/>
          </a:p>
          <a:p>
            <a:endParaRPr lang="sv-SE" sz="1400" b="1" dirty="0" smtClean="0"/>
          </a:p>
        </p:txBody>
      </p:sp>
      <p:pic>
        <p:nvPicPr>
          <p:cNvPr id="1026" name="Picture 2" descr="C:\Users\robban\Pictures\Serie 14 Pes suit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75656" y="1988840"/>
            <a:ext cx="1728192" cy="44644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60649"/>
            <a:ext cx="7772400" cy="936103"/>
          </a:xfrm>
        </p:spPr>
        <p:txBody>
          <a:bodyPr/>
          <a:lstStyle/>
          <a:p>
            <a:r>
              <a:rPr lang="sv-SE" dirty="0" smtClean="0"/>
              <a:t>BIK, klubbshop 2014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467544" y="1268760"/>
            <a:ext cx="8280920" cy="5328592"/>
          </a:xfrm>
        </p:spPr>
        <p:txBody>
          <a:bodyPr/>
          <a:lstStyle/>
          <a:p>
            <a:endParaRPr lang="sv-SE" dirty="0" smtClean="0"/>
          </a:p>
          <a:p>
            <a:endParaRPr lang="sv-SE" dirty="0"/>
          </a:p>
          <a:p>
            <a:r>
              <a:rPr lang="sv-SE" sz="2000" dirty="0"/>
              <a:t>	</a:t>
            </a:r>
            <a:r>
              <a:rPr lang="sv-SE" sz="2000" dirty="0" smtClean="0"/>
              <a:t>		</a:t>
            </a:r>
            <a:r>
              <a:rPr lang="sv-SE" sz="1800" b="1" u="sng" dirty="0" smtClean="0"/>
              <a:t>SERE 14 TRG TOP</a:t>
            </a:r>
            <a:endParaRPr lang="sv-SE" sz="2000" dirty="0" smtClean="0"/>
          </a:p>
          <a:p>
            <a:r>
              <a:rPr lang="sv-SE" sz="2000" dirty="0"/>
              <a:t>	</a:t>
            </a:r>
            <a:r>
              <a:rPr lang="sv-SE" sz="2000" dirty="0" smtClean="0"/>
              <a:t>			</a:t>
            </a:r>
          </a:p>
          <a:p>
            <a:r>
              <a:rPr lang="sv-SE" sz="2000" b="1" dirty="0"/>
              <a:t>	</a:t>
            </a:r>
            <a:r>
              <a:rPr lang="sv-SE" sz="2000" b="1" dirty="0" smtClean="0"/>
              <a:t>			</a:t>
            </a:r>
            <a:r>
              <a:rPr lang="sv-SE" sz="1400" b="1" dirty="0" smtClean="0"/>
              <a:t>Pris vuxen: 310 Sek</a:t>
            </a:r>
          </a:p>
          <a:p>
            <a:r>
              <a:rPr lang="sv-SE" sz="1400" b="1" dirty="0"/>
              <a:t>	</a:t>
            </a:r>
            <a:r>
              <a:rPr lang="sv-SE" sz="1400" b="1" dirty="0" smtClean="0"/>
              <a:t>				Pris ungdom: 270 Sek</a:t>
            </a:r>
            <a:r>
              <a:rPr lang="sv-SE" sz="2000" dirty="0" smtClean="0"/>
              <a:t>	</a:t>
            </a:r>
          </a:p>
          <a:p>
            <a:endParaRPr lang="sv-SE" sz="2000" dirty="0"/>
          </a:p>
        </p:txBody>
      </p:sp>
      <p:pic>
        <p:nvPicPr>
          <p:cNvPr id="2050" name="Picture 2" descr="C:\Users\robban\Pictures\F4972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1844824"/>
            <a:ext cx="3744416" cy="38164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60649"/>
            <a:ext cx="7772400" cy="936103"/>
          </a:xfrm>
        </p:spPr>
        <p:txBody>
          <a:bodyPr/>
          <a:lstStyle/>
          <a:p>
            <a:r>
              <a:rPr lang="sv-SE" dirty="0" smtClean="0"/>
              <a:t>BIK, klubbshop 2014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467544" y="1268760"/>
            <a:ext cx="8280920" cy="5328592"/>
          </a:xfrm>
        </p:spPr>
        <p:txBody>
          <a:bodyPr/>
          <a:lstStyle/>
          <a:p>
            <a:endParaRPr lang="sv-SE" dirty="0" smtClean="0"/>
          </a:p>
          <a:p>
            <a:r>
              <a:rPr lang="sv-SE" sz="2000" b="1" dirty="0" smtClean="0"/>
              <a:t>			</a:t>
            </a:r>
          </a:p>
          <a:p>
            <a:r>
              <a:rPr lang="sv-SE" sz="2000" b="1" dirty="0"/>
              <a:t>	</a:t>
            </a:r>
            <a:r>
              <a:rPr lang="sv-SE" sz="2000" b="1" dirty="0" smtClean="0"/>
              <a:t>		</a:t>
            </a:r>
          </a:p>
          <a:p>
            <a:r>
              <a:rPr lang="sv-SE" sz="2000" b="1" dirty="0" smtClean="0"/>
              <a:t>			</a:t>
            </a:r>
            <a:r>
              <a:rPr lang="sv-SE" sz="2000" b="1" u="sng" dirty="0" smtClean="0"/>
              <a:t>SERE 14 TRG PNT</a:t>
            </a:r>
          </a:p>
          <a:p>
            <a:endParaRPr lang="sv-SE" sz="1400" b="1" dirty="0" smtClean="0"/>
          </a:p>
          <a:p>
            <a:r>
              <a:rPr lang="sv-SE" sz="1400" b="1" dirty="0"/>
              <a:t>	</a:t>
            </a:r>
            <a:r>
              <a:rPr lang="sv-SE" sz="1400" b="1" dirty="0" smtClean="0"/>
              <a:t>		Pris vuxen: 270 Sek</a:t>
            </a:r>
          </a:p>
          <a:p>
            <a:r>
              <a:rPr lang="sv-SE" sz="1400" b="1" dirty="0"/>
              <a:t>	</a:t>
            </a:r>
            <a:r>
              <a:rPr lang="sv-SE" sz="1400" b="1" dirty="0" smtClean="0"/>
              <a:t>			Pris ungdom: 230 Sek</a:t>
            </a:r>
            <a:endParaRPr lang="sv-SE" sz="1400" dirty="0"/>
          </a:p>
        </p:txBody>
      </p:sp>
      <p:pic>
        <p:nvPicPr>
          <p:cNvPr id="3074" name="Picture 2" descr="C:\Users\robban\Pictures\D8294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584" y="2348880"/>
            <a:ext cx="3456384" cy="3600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60649"/>
            <a:ext cx="7772400" cy="936103"/>
          </a:xfrm>
        </p:spPr>
        <p:txBody>
          <a:bodyPr/>
          <a:lstStyle/>
          <a:p>
            <a:r>
              <a:rPr lang="sv-SE" dirty="0" smtClean="0"/>
              <a:t>BIK, klubbshop 2014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467544" y="1268760"/>
            <a:ext cx="8280920" cy="5328592"/>
          </a:xfrm>
        </p:spPr>
        <p:txBody>
          <a:bodyPr>
            <a:normAutofit/>
          </a:bodyPr>
          <a:lstStyle/>
          <a:p>
            <a:endParaRPr lang="sv-SE" sz="2000" b="1" u="sng" dirty="0" smtClean="0"/>
          </a:p>
          <a:p>
            <a:endParaRPr lang="sv-SE" sz="2000" b="1" u="sng" dirty="0"/>
          </a:p>
          <a:p>
            <a:endParaRPr lang="sv-SE" sz="2000" b="1" u="sng" dirty="0" smtClean="0"/>
          </a:p>
          <a:p>
            <a:r>
              <a:rPr lang="sv-SE" sz="2000" b="1" dirty="0"/>
              <a:t>	</a:t>
            </a:r>
            <a:r>
              <a:rPr lang="sv-SE" sz="2000" b="1" dirty="0" smtClean="0"/>
              <a:t>		</a:t>
            </a:r>
            <a:r>
              <a:rPr lang="sv-SE" sz="2000" b="1" u="sng" dirty="0" smtClean="0"/>
              <a:t>CORE 11 TRG JSY</a:t>
            </a:r>
          </a:p>
          <a:p>
            <a:endParaRPr lang="sv-SE" sz="2000" b="1" u="sng" dirty="0"/>
          </a:p>
          <a:p>
            <a:r>
              <a:rPr lang="sv-SE" sz="1400" b="1" dirty="0"/>
              <a:t>	</a:t>
            </a:r>
            <a:r>
              <a:rPr lang="sv-SE" sz="1400" b="1" dirty="0" smtClean="0"/>
              <a:t>		Pris: 120 Sek</a:t>
            </a:r>
            <a:endParaRPr lang="sv-SE" sz="1400" b="1" dirty="0"/>
          </a:p>
        </p:txBody>
      </p:sp>
      <p:pic>
        <p:nvPicPr>
          <p:cNvPr id="4098" name="Picture 2" descr="C:\Users\robban\Pictures\V3937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3608" y="1412776"/>
            <a:ext cx="3600400" cy="48965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60649"/>
            <a:ext cx="7772400" cy="936103"/>
          </a:xfrm>
        </p:spPr>
        <p:txBody>
          <a:bodyPr/>
          <a:lstStyle/>
          <a:p>
            <a:r>
              <a:rPr lang="sv-SE" dirty="0" smtClean="0"/>
              <a:t>BIK, klubbshop 2014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467544" y="1268760"/>
            <a:ext cx="8280920" cy="5328592"/>
          </a:xfrm>
        </p:spPr>
        <p:txBody>
          <a:bodyPr/>
          <a:lstStyle/>
          <a:p>
            <a:endParaRPr lang="sv-SE" dirty="0" smtClean="0"/>
          </a:p>
          <a:p>
            <a:endParaRPr lang="sv-SE" sz="2000" b="1" u="sng" dirty="0"/>
          </a:p>
          <a:p>
            <a:r>
              <a:rPr lang="sv-SE" sz="2000" b="1" dirty="0" smtClean="0"/>
              <a:t>		</a:t>
            </a:r>
          </a:p>
          <a:p>
            <a:r>
              <a:rPr lang="sv-SE" sz="2000" b="1" dirty="0" smtClean="0"/>
              <a:t>			</a:t>
            </a:r>
            <a:r>
              <a:rPr lang="sv-SE" sz="2000" b="1" u="sng" dirty="0" smtClean="0"/>
              <a:t>PARMA II SHT WB</a:t>
            </a:r>
            <a:endParaRPr lang="sv-SE" sz="1400" b="1" dirty="0" smtClean="0"/>
          </a:p>
          <a:p>
            <a:endParaRPr lang="sv-SE" sz="1400" b="1" dirty="0"/>
          </a:p>
          <a:p>
            <a:r>
              <a:rPr lang="sv-SE" sz="1400" b="1" dirty="0" smtClean="0"/>
              <a:t>			PRIS: 130 Sek</a:t>
            </a:r>
            <a:endParaRPr lang="sv-SE" sz="2000" b="1" dirty="0"/>
          </a:p>
        </p:txBody>
      </p:sp>
      <p:pic>
        <p:nvPicPr>
          <p:cNvPr id="5123" name="Picture 3" descr="C:\Users\robban\Pictures\742739_jpg_264_31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1556792"/>
            <a:ext cx="3888432" cy="43924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60649"/>
            <a:ext cx="7772400" cy="936103"/>
          </a:xfrm>
        </p:spPr>
        <p:txBody>
          <a:bodyPr/>
          <a:lstStyle/>
          <a:p>
            <a:r>
              <a:rPr lang="sv-SE" dirty="0" smtClean="0"/>
              <a:t>BIK, klubbshop 2014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467544" y="1268760"/>
            <a:ext cx="8280920" cy="5328592"/>
          </a:xfrm>
        </p:spPr>
        <p:txBody>
          <a:bodyPr/>
          <a:lstStyle/>
          <a:p>
            <a:endParaRPr lang="sv-SE" dirty="0" smtClean="0"/>
          </a:p>
          <a:p>
            <a:r>
              <a:rPr lang="sv-SE" dirty="0"/>
              <a:t>	</a:t>
            </a:r>
            <a:r>
              <a:rPr lang="sv-SE" dirty="0" smtClean="0"/>
              <a:t>	</a:t>
            </a:r>
          </a:p>
          <a:p>
            <a:r>
              <a:rPr lang="sv-SE" sz="2000" b="1" u="sng" dirty="0"/>
              <a:t>	</a:t>
            </a:r>
            <a:r>
              <a:rPr lang="sv-SE" sz="2000" b="1" dirty="0"/>
              <a:t>	</a:t>
            </a:r>
            <a:r>
              <a:rPr lang="sv-SE" sz="2000" b="1" dirty="0" smtClean="0"/>
              <a:t>	</a:t>
            </a:r>
            <a:r>
              <a:rPr lang="sv-SE" sz="2000" b="1" u="sng" dirty="0" smtClean="0"/>
              <a:t>MILANO SOCK</a:t>
            </a:r>
          </a:p>
          <a:p>
            <a:endParaRPr lang="sv-SE" sz="1400" b="1" dirty="0"/>
          </a:p>
          <a:p>
            <a:r>
              <a:rPr lang="sv-SE" sz="1400" b="1" dirty="0" smtClean="0"/>
              <a:t>			Pris: 60 Sek</a:t>
            </a:r>
            <a:endParaRPr lang="sv-SE" sz="1400" dirty="0"/>
          </a:p>
        </p:txBody>
      </p:sp>
      <p:pic>
        <p:nvPicPr>
          <p:cNvPr id="6146" name="Picture 2" descr="C:\Users\robban\Pictures\E19301_F_Torso_B2CCat_jpg_207_31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1600" y="2132856"/>
            <a:ext cx="3024336" cy="41044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60649"/>
            <a:ext cx="7772400" cy="936103"/>
          </a:xfrm>
        </p:spPr>
        <p:txBody>
          <a:bodyPr/>
          <a:lstStyle/>
          <a:p>
            <a:r>
              <a:rPr lang="sv-SE" dirty="0" smtClean="0"/>
              <a:t>BIK, klubbshop 2014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467544" y="1268760"/>
            <a:ext cx="8280920" cy="5328592"/>
          </a:xfrm>
        </p:spPr>
        <p:txBody>
          <a:bodyPr/>
          <a:lstStyle/>
          <a:p>
            <a:r>
              <a:rPr lang="sv-SE" dirty="0" smtClean="0"/>
              <a:t>				</a:t>
            </a:r>
          </a:p>
          <a:p>
            <a:r>
              <a:rPr lang="sv-SE" sz="2000" b="1" dirty="0" smtClean="0"/>
              <a:t>					</a:t>
            </a:r>
            <a:r>
              <a:rPr lang="sv-SE" sz="2000" b="1" u="sng" dirty="0" smtClean="0"/>
              <a:t>TIBRO MEDIUM</a:t>
            </a:r>
          </a:p>
          <a:p>
            <a:endParaRPr lang="sv-SE" sz="2000" b="1" u="sng" dirty="0"/>
          </a:p>
          <a:p>
            <a:r>
              <a:rPr lang="sv-SE" sz="2000" b="1" u="sng" dirty="0" smtClean="0"/>
              <a:t>	</a:t>
            </a:r>
            <a:r>
              <a:rPr lang="sv-SE" sz="2000" b="1" dirty="0" smtClean="0"/>
              <a:t>				</a:t>
            </a:r>
            <a:r>
              <a:rPr lang="sv-SE" sz="1400" b="1" dirty="0" smtClean="0"/>
              <a:t>Pris: </a:t>
            </a:r>
            <a:r>
              <a:rPr lang="sv-SE" sz="1400" b="1" dirty="0" smtClean="0"/>
              <a:t>255 Sek. inklusive initialer</a:t>
            </a:r>
            <a:endParaRPr lang="sv-SE" sz="2000" b="1" u="sng" dirty="0" smtClean="0"/>
          </a:p>
          <a:p>
            <a:r>
              <a:rPr lang="sv-SE" sz="2000" b="1" u="sng" dirty="0"/>
              <a:t>	</a:t>
            </a:r>
            <a:endParaRPr lang="sv-SE" sz="2000" b="1" dirty="0"/>
          </a:p>
          <a:p>
            <a:r>
              <a:rPr lang="sv-SE" sz="2000" b="1" dirty="0" smtClean="0"/>
              <a:t>					</a:t>
            </a:r>
            <a:endParaRPr lang="sv-SE" dirty="0"/>
          </a:p>
        </p:txBody>
      </p:sp>
      <p:pic>
        <p:nvPicPr>
          <p:cNvPr id="7171" name="Picture 3" descr="C:\Users\robban\Pictures\Z3565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2276872"/>
            <a:ext cx="4032448" cy="36724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60649"/>
            <a:ext cx="7772400" cy="936103"/>
          </a:xfrm>
        </p:spPr>
        <p:txBody>
          <a:bodyPr/>
          <a:lstStyle/>
          <a:p>
            <a:r>
              <a:rPr lang="sv-SE" dirty="0" smtClean="0"/>
              <a:t>BIK, klubbshop 2014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467544" y="1268760"/>
            <a:ext cx="8280920" cy="5328592"/>
          </a:xfrm>
        </p:spPr>
        <p:txBody>
          <a:bodyPr/>
          <a:lstStyle/>
          <a:p>
            <a:r>
              <a:rPr lang="sv-SE" dirty="0" smtClean="0"/>
              <a:t>		</a:t>
            </a:r>
          </a:p>
          <a:p>
            <a:endParaRPr lang="sv-SE" dirty="0"/>
          </a:p>
          <a:p>
            <a:r>
              <a:rPr lang="sv-SE" dirty="0" smtClean="0"/>
              <a:t>			</a:t>
            </a:r>
            <a:r>
              <a:rPr lang="sv-SE" sz="2000" b="1" u="sng" dirty="0" smtClean="0"/>
              <a:t>TIBRO SMALL</a:t>
            </a:r>
            <a:endParaRPr lang="sv-SE" dirty="0" smtClean="0"/>
          </a:p>
          <a:p>
            <a:endParaRPr lang="sv-SE" sz="1400" b="1" dirty="0"/>
          </a:p>
          <a:p>
            <a:r>
              <a:rPr lang="sv-SE" sz="1400" b="1" dirty="0" smtClean="0"/>
              <a:t>				Pris: </a:t>
            </a:r>
            <a:r>
              <a:rPr lang="sv-SE" sz="1400" b="1" dirty="0" smtClean="0"/>
              <a:t>215 Sek . </a:t>
            </a:r>
            <a:r>
              <a:rPr lang="sv-SE" sz="1400" b="1" smtClean="0"/>
              <a:t>Inklusive initialer</a:t>
            </a:r>
            <a:endParaRPr lang="sv-SE" sz="1400" b="1" dirty="0" smtClean="0"/>
          </a:p>
        </p:txBody>
      </p:sp>
      <p:pic>
        <p:nvPicPr>
          <p:cNvPr id="8194" name="Picture 2" descr="C:\Users\robban\Pictures\Z3565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2276872"/>
            <a:ext cx="3456384" cy="310710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273</Words>
  <Application>Microsoft Office PowerPoint</Application>
  <PresentationFormat>On-screen Show (4:3)</PresentationFormat>
  <Paragraphs>85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Office-tema</vt:lpstr>
      <vt:lpstr>BIK, klubbshop 2014</vt:lpstr>
      <vt:lpstr>BIK, klubbshop 2014</vt:lpstr>
      <vt:lpstr>BIK, klubbshop 2014</vt:lpstr>
      <vt:lpstr>BIK, klubbshop 2014</vt:lpstr>
      <vt:lpstr>BIK, klubbshop 2014</vt:lpstr>
      <vt:lpstr>BIK, klubbshop 2014</vt:lpstr>
      <vt:lpstr>BIK, klubbshop 2014</vt:lpstr>
      <vt:lpstr>BIK, klubbshop 2014</vt:lpstr>
      <vt:lpstr>BIK, klubbshop 2014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BIK, klubbshop 2014</dc:title>
  <dc:creator>robert jakubek</dc:creator>
  <cp:lastModifiedBy>rjak</cp:lastModifiedBy>
  <cp:revision>31</cp:revision>
  <dcterms:created xsi:type="dcterms:W3CDTF">2014-02-01T10:31:53Z</dcterms:created>
  <dcterms:modified xsi:type="dcterms:W3CDTF">2014-04-01T06:09:52Z</dcterms:modified>
</cp:coreProperties>
</file>