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8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BB6290-6FAA-4E9A-AC10-4989888FCBF5}" v="6" dt="2025-01-16T07:49:00.0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älinge IF" userId="af17099d84f05d24" providerId="LiveId" clId="{1EBB6290-6FAA-4E9A-AC10-4989888FCBF5}"/>
    <pc:docChg chg="custSel addSld delSld modSld">
      <pc:chgData name="Bälinge IF" userId="af17099d84f05d24" providerId="LiveId" clId="{1EBB6290-6FAA-4E9A-AC10-4989888FCBF5}" dt="2025-01-16T07:50:47.877" v="195" actId="2696"/>
      <pc:docMkLst>
        <pc:docMk/>
      </pc:docMkLst>
      <pc:sldChg chg="modSp mod">
        <pc:chgData name="Bälinge IF" userId="af17099d84f05d24" providerId="LiveId" clId="{1EBB6290-6FAA-4E9A-AC10-4989888FCBF5}" dt="2025-01-16T07:46:21.643" v="28" actId="120"/>
        <pc:sldMkLst>
          <pc:docMk/>
          <pc:sldMk cId="3557029212" sldId="258"/>
        </pc:sldMkLst>
        <pc:spChg chg="mod">
          <ac:chgData name="Bälinge IF" userId="af17099d84f05d24" providerId="LiveId" clId="{1EBB6290-6FAA-4E9A-AC10-4989888FCBF5}" dt="2025-01-16T07:45:26.526" v="18" actId="20577"/>
          <ac:spMkLst>
            <pc:docMk/>
            <pc:sldMk cId="3557029212" sldId="258"/>
            <ac:spMk id="2" creationId="{196AC717-29DE-1BA8-9832-F33EDFF7AF34}"/>
          </ac:spMkLst>
        </pc:spChg>
        <pc:spChg chg="mod">
          <ac:chgData name="Bälinge IF" userId="af17099d84f05d24" providerId="LiveId" clId="{1EBB6290-6FAA-4E9A-AC10-4989888FCBF5}" dt="2025-01-16T07:46:21.643" v="28" actId="120"/>
          <ac:spMkLst>
            <pc:docMk/>
            <pc:sldMk cId="3557029212" sldId="258"/>
            <ac:spMk id="3" creationId="{16192FF2-54BE-7457-BD50-2A79A6ABA209}"/>
          </ac:spMkLst>
        </pc:spChg>
      </pc:sldChg>
      <pc:sldChg chg="del">
        <pc:chgData name="Bälinge IF" userId="af17099d84f05d24" providerId="LiveId" clId="{1EBB6290-6FAA-4E9A-AC10-4989888FCBF5}" dt="2025-01-16T07:50:38.329" v="192" actId="2696"/>
        <pc:sldMkLst>
          <pc:docMk/>
          <pc:sldMk cId="1077340876" sldId="262"/>
        </pc:sldMkLst>
      </pc:sldChg>
      <pc:sldChg chg="del">
        <pc:chgData name="Bälinge IF" userId="af17099d84f05d24" providerId="LiveId" clId="{1EBB6290-6FAA-4E9A-AC10-4989888FCBF5}" dt="2025-01-16T07:50:30.943" v="190" actId="2696"/>
        <pc:sldMkLst>
          <pc:docMk/>
          <pc:sldMk cId="3575511454" sldId="263"/>
        </pc:sldMkLst>
      </pc:sldChg>
      <pc:sldChg chg="del">
        <pc:chgData name="Bälinge IF" userId="af17099d84f05d24" providerId="LiveId" clId="{1EBB6290-6FAA-4E9A-AC10-4989888FCBF5}" dt="2025-01-16T07:50:35.445" v="191" actId="2696"/>
        <pc:sldMkLst>
          <pc:docMk/>
          <pc:sldMk cId="661679639" sldId="264"/>
        </pc:sldMkLst>
      </pc:sldChg>
      <pc:sldChg chg="del">
        <pc:chgData name="Bälinge IF" userId="af17099d84f05d24" providerId="LiveId" clId="{1EBB6290-6FAA-4E9A-AC10-4989888FCBF5}" dt="2025-01-16T07:50:45.295" v="194" actId="2696"/>
        <pc:sldMkLst>
          <pc:docMk/>
          <pc:sldMk cId="1793666763" sldId="265"/>
        </pc:sldMkLst>
      </pc:sldChg>
      <pc:sldChg chg="del">
        <pc:chgData name="Bälinge IF" userId="af17099d84f05d24" providerId="LiveId" clId="{1EBB6290-6FAA-4E9A-AC10-4989888FCBF5}" dt="2025-01-16T07:50:47.877" v="195" actId="2696"/>
        <pc:sldMkLst>
          <pc:docMk/>
          <pc:sldMk cId="2100634578" sldId="266"/>
        </pc:sldMkLst>
      </pc:sldChg>
      <pc:sldChg chg="del">
        <pc:chgData name="Bälinge IF" userId="af17099d84f05d24" providerId="LiveId" clId="{1EBB6290-6FAA-4E9A-AC10-4989888FCBF5}" dt="2025-01-16T07:50:41.913" v="193" actId="2696"/>
        <pc:sldMkLst>
          <pc:docMk/>
          <pc:sldMk cId="72055733" sldId="267"/>
        </pc:sldMkLst>
      </pc:sldChg>
      <pc:sldChg chg="modSp mod">
        <pc:chgData name="Bälinge IF" userId="af17099d84f05d24" providerId="LiveId" clId="{1EBB6290-6FAA-4E9A-AC10-4989888FCBF5}" dt="2025-01-16T07:50:22.164" v="189" actId="27636"/>
        <pc:sldMkLst>
          <pc:docMk/>
          <pc:sldMk cId="3571738065" sldId="268"/>
        </pc:sldMkLst>
        <pc:spChg chg="mod">
          <ac:chgData name="Bälinge IF" userId="af17099d84f05d24" providerId="LiveId" clId="{1EBB6290-6FAA-4E9A-AC10-4989888FCBF5}" dt="2025-01-16T07:49:28.374" v="160" actId="113"/>
          <ac:spMkLst>
            <pc:docMk/>
            <pc:sldMk cId="3571738065" sldId="268"/>
            <ac:spMk id="2" creationId="{8AF30396-D00B-263C-FD69-E682C53988C1}"/>
          </ac:spMkLst>
        </pc:spChg>
        <pc:spChg chg="mod">
          <ac:chgData name="Bälinge IF" userId="af17099d84f05d24" providerId="LiveId" clId="{1EBB6290-6FAA-4E9A-AC10-4989888FCBF5}" dt="2025-01-16T07:50:22.164" v="189" actId="27636"/>
          <ac:spMkLst>
            <pc:docMk/>
            <pc:sldMk cId="3571738065" sldId="268"/>
            <ac:spMk id="3" creationId="{DFBA4D00-2275-5FBA-4B47-FBF7AF9BA3E4}"/>
          </ac:spMkLst>
        </pc:spChg>
      </pc:sldChg>
      <pc:sldChg chg="modSp new mod">
        <pc:chgData name="Bälinge IF" userId="af17099d84f05d24" providerId="LiveId" clId="{1EBB6290-6FAA-4E9A-AC10-4989888FCBF5}" dt="2025-01-16T07:49:07.143" v="158" actId="27636"/>
        <pc:sldMkLst>
          <pc:docMk/>
          <pc:sldMk cId="3419786982" sldId="269"/>
        </pc:sldMkLst>
        <pc:spChg chg="mod">
          <ac:chgData name="Bälinge IF" userId="af17099d84f05d24" providerId="LiveId" clId="{1EBB6290-6FAA-4E9A-AC10-4989888FCBF5}" dt="2025-01-16T07:47:01.171" v="69" actId="113"/>
          <ac:spMkLst>
            <pc:docMk/>
            <pc:sldMk cId="3419786982" sldId="269"/>
            <ac:spMk id="2" creationId="{EAC96AB8-D72E-53A4-3534-23BC9F32269B}"/>
          </ac:spMkLst>
        </pc:spChg>
        <pc:spChg chg="mod">
          <ac:chgData name="Bälinge IF" userId="af17099d84f05d24" providerId="LiveId" clId="{1EBB6290-6FAA-4E9A-AC10-4989888FCBF5}" dt="2025-01-16T07:49:07.143" v="158" actId="27636"/>
          <ac:spMkLst>
            <pc:docMk/>
            <pc:sldMk cId="3419786982" sldId="269"/>
            <ac:spMk id="3" creationId="{BEDE61D4-FACD-330C-D8A1-81773911907E}"/>
          </ac:spMkLst>
        </pc:spChg>
      </pc:sldChg>
    </pc:docChg>
  </pc:docChgLst>
  <pc:docChgLst>
    <pc:chgData name="Bälinge IF" userId="af17099d84f05d24" providerId="LiveId" clId="{0963715A-4901-45D4-B802-534FE5BC7BF2}"/>
    <pc:docChg chg="undo custSel addSld modSld">
      <pc:chgData name="Bälinge IF" userId="af17099d84f05d24" providerId="LiveId" clId="{0963715A-4901-45D4-B802-534FE5BC7BF2}" dt="2024-04-19T06:51:00.396" v="1339" actId="114"/>
      <pc:docMkLst>
        <pc:docMk/>
      </pc:docMkLst>
      <pc:sldChg chg="modSp mod">
        <pc:chgData name="Bälinge IF" userId="af17099d84f05d24" providerId="LiveId" clId="{0963715A-4901-45D4-B802-534FE5BC7BF2}" dt="2024-04-18T18:02:40.476" v="1158" actId="20577"/>
        <pc:sldMkLst>
          <pc:docMk/>
          <pc:sldMk cId="3519184801" sldId="257"/>
        </pc:sldMkLst>
      </pc:sldChg>
      <pc:sldChg chg="modSp mod">
        <pc:chgData name="Bälinge IF" userId="af17099d84f05d24" providerId="LiveId" clId="{0963715A-4901-45D4-B802-534FE5BC7BF2}" dt="2024-04-19T06:51:00.396" v="1339" actId="114"/>
        <pc:sldMkLst>
          <pc:docMk/>
          <pc:sldMk cId="3557029212" sldId="258"/>
        </pc:sldMkLst>
      </pc:sldChg>
      <pc:sldChg chg="modSp mod">
        <pc:chgData name="Bälinge IF" userId="af17099d84f05d24" providerId="LiveId" clId="{0963715A-4901-45D4-B802-534FE5BC7BF2}" dt="2024-04-18T18:04:31.435" v="1220" actId="20577"/>
        <pc:sldMkLst>
          <pc:docMk/>
          <pc:sldMk cId="734581974" sldId="259"/>
        </pc:sldMkLst>
      </pc:sldChg>
      <pc:sldChg chg="addSp modSp mod">
        <pc:chgData name="Bälinge IF" userId="af17099d84f05d24" providerId="LiveId" clId="{0963715A-4901-45D4-B802-534FE5BC7BF2}" dt="2024-04-17T06:32:16.727" v="4" actId="114"/>
        <pc:sldMkLst>
          <pc:docMk/>
          <pc:sldMk cId="2100634578" sldId="266"/>
        </pc:sldMkLst>
      </pc:sldChg>
      <pc:sldChg chg="addSp delSp modSp new mod">
        <pc:chgData name="Bälinge IF" userId="af17099d84f05d24" providerId="LiveId" clId="{0963715A-4901-45D4-B802-534FE5BC7BF2}" dt="2024-04-18T07:14:20.535" v="1136" actId="20577"/>
        <pc:sldMkLst>
          <pc:docMk/>
          <pc:sldMk cId="72055733" sldId="267"/>
        </pc:sldMkLst>
      </pc:sldChg>
      <pc:sldChg chg="modSp new mod">
        <pc:chgData name="Bälinge IF" userId="af17099d84f05d24" providerId="LiveId" clId="{0963715A-4901-45D4-B802-534FE5BC7BF2}" dt="2024-04-19T06:49:57.571" v="1330" actId="20577"/>
        <pc:sldMkLst>
          <pc:docMk/>
          <pc:sldMk cId="3571738065" sldId="268"/>
        </pc:sldMkLst>
      </pc:sldChg>
    </pc:docChg>
  </pc:docChgLst>
  <pc:docChgLst>
    <pc:chgData name="Bälinge IF" userId="af17099d84f05d24" providerId="LiveId" clId="{EFEA3900-DF2E-4534-9DEE-E05DCBECBC66}"/>
    <pc:docChg chg="modSld">
      <pc:chgData name="Bälinge IF" userId="af17099d84f05d24" providerId="LiveId" clId="{EFEA3900-DF2E-4534-9DEE-E05DCBECBC66}" dt="2025-01-15T12:04:55.352" v="17" actId="20577"/>
      <pc:docMkLst>
        <pc:docMk/>
      </pc:docMkLst>
      <pc:sldChg chg="modSp mod">
        <pc:chgData name="Bälinge IF" userId="af17099d84f05d24" providerId="LiveId" clId="{EFEA3900-DF2E-4534-9DEE-E05DCBECBC66}" dt="2025-01-15T12:04:55.352" v="17" actId="20577"/>
        <pc:sldMkLst>
          <pc:docMk/>
          <pc:sldMk cId="3557029212" sldId="258"/>
        </pc:sldMkLst>
        <pc:spChg chg="mod">
          <ac:chgData name="Bälinge IF" userId="af17099d84f05d24" providerId="LiveId" clId="{EFEA3900-DF2E-4534-9DEE-E05DCBECBC66}" dt="2025-01-15T12:04:55.352" v="17" actId="20577"/>
          <ac:spMkLst>
            <pc:docMk/>
            <pc:sldMk cId="3557029212" sldId="258"/>
            <ac:spMk id="3" creationId="{16192FF2-54BE-7457-BD50-2A79A6ABA20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C4BBFF-697D-F035-5000-04939152BD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AF734CF-0841-AAAB-3B0F-94E3A82AE3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38B3AC9-4066-6C79-C6DA-98A14AC09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E521-E523-4DE5-A305-2609563797D2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48FF1C8-9A07-3FED-BB79-602CAF7B8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6B8B92-DE8A-17F4-1A4B-7A4258F9A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69C5-687D-4D20-938C-C2E51D81E3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99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45156B-9187-FB3A-C41A-F0A1B7DC1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6D30E12-CE08-FB80-3C6D-F7C185808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016083B-3273-CF2B-E321-2C08F6AA3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E521-E523-4DE5-A305-2609563797D2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50F6287-F798-797C-F604-34318394B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8BF286-392F-060A-5840-0D7B2D87E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69C5-687D-4D20-938C-C2E51D81E3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5607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BD2AF9A-A304-DBAA-1CF9-F8E6D52D4C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E108CE0-1B2B-1A0D-AD2F-AF0B7AB98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C74090-6590-706C-B77F-E7A4CDEE0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E521-E523-4DE5-A305-2609563797D2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2192579-A526-A558-0D71-191366C83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977CA52-9B94-9738-9096-BF6B302B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69C5-687D-4D20-938C-C2E51D81E3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368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418D8-420D-F5ED-0442-B37099C4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0810E6-A1F4-C776-4F1B-FC7DD05F1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75EDEA-A528-7A91-4D39-138DC4E96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E521-E523-4DE5-A305-2609563797D2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897DE6-263F-E5E6-505F-529B026B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72A3AA-E0AF-C8A3-1A67-84A7F9E1C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69C5-687D-4D20-938C-C2E51D81E3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3087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4D8FD4-7EB4-CCC7-9D54-A7A48082B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A6DC47F-A1E4-6ECC-F29D-48B7BF346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90BB343-8D4B-BA0A-26AF-3121E1D91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E521-E523-4DE5-A305-2609563797D2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FE5E837-91F1-A3D6-79D5-D07C25DB2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1D7AE1-8824-D46D-7863-75BD4E6BA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69C5-687D-4D20-938C-C2E51D81E3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4883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085447-081B-D1CD-AEB6-F5ECF1677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4A2B96-B1E4-520B-CB85-28457B47B1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DBBB205-193B-B185-7D14-95BF55569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113FD55-8DFB-F37E-6293-8762CC22C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E521-E523-4DE5-A305-2609563797D2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0083525-4AE1-AB6C-EA78-252B85D31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25D2F8-C47E-34D9-53A0-A709C6069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69C5-687D-4D20-938C-C2E51D81E3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7262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FFB48C-8E67-0440-7410-12CB49312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810F1DE-4D53-087F-D6E9-BA67A665F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C02A8E7-9A93-3DA8-A3B9-406A418F5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3776C6A-359A-1D17-5A44-57FC14276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3705D11-96DA-E16D-A56E-0D9C932D10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5A4F12B-FD7C-2661-3D31-064965E22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E521-E523-4DE5-A305-2609563797D2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FD7D288-39DA-933B-CD86-853D72C98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90B5F64-2A0C-086A-7243-2B60C8509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69C5-687D-4D20-938C-C2E51D81E3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6517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CC262D-9AD0-6298-B3FC-04C1A5124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AB5AFF4-F982-B6BE-8071-FF7ED5616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E521-E523-4DE5-A305-2609563797D2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A2F41E5-A2F2-2132-138E-8ADB74BC8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C426E8A-3D38-A951-957A-D16FA2B46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69C5-687D-4D20-938C-C2E51D81E3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1531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6A601AA-F59F-D37B-F558-091D970ED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E521-E523-4DE5-A305-2609563797D2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4D9F766-47A5-E78D-EA05-F9F8FB9A1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3BDA260-184F-8C11-1ABF-EA87D030D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69C5-687D-4D20-938C-C2E51D81E3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867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1F0943-B709-5DE6-9712-52359FFF4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9723C81-7601-A4FB-B41C-4CF41C262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554CF7B-6F98-4825-DCF7-D4E994610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D5E4E09-E022-9AF9-3090-29E25B589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E521-E523-4DE5-A305-2609563797D2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9CEA443-2931-53DB-101E-B6452E224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99BC7BA-D0B0-1E46-FACF-51A9D16B2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69C5-687D-4D20-938C-C2E51D81E3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2228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4C6E5D-3D08-2E55-8599-B260CCF56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66DC3F6-FDC9-032B-C588-65B9D9E292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F6C61F4-8858-6781-7E53-C380772DF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ED9FD9D-C2B9-3326-21E1-F3B13BC8B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E521-E523-4DE5-A305-2609563797D2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F1493B5-8AF8-728A-ED9C-257EED26C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83EFDA3-9132-7EFC-C1C9-6F1F7CDD5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069C5-687D-4D20-938C-C2E51D81E3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107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F5905B1-8F6F-4A4F-E1B7-BC535700A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B73853-244B-0C55-AD41-52701623E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4F7115-EF0C-8052-4EE8-3318732FA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E521-E523-4DE5-A305-2609563797D2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15F084-5C7D-4928-215E-A12F8E3FB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ABCA23F-6312-45CA-6D88-8F2300C3E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069C5-687D-4D20-938C-C2E51D81E3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885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BalingeIF/Boar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BalingeIF-Innebandy-Kommitten/Contact" TargetMode="External"/><Relationship Id="rId2" Type="http://schemas.openxmlformats.org/officeDocument/2006/relationships/hyperlink" Target="https://www.laget.se/balingeif_fotboll/Contac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get.se/BIF_SKIDOR/Contact" TargetMode="External"/><Relationship Id="rId5" Type="http://schemas.openxmlformats.org/officeDocument/2006/relationships/hyperlink" Target="https://www.laget.se/BIF_BORDTENNIS/Contact" TargetMode="External"/><Relationship Id="rId4" Type="http://schemas.openxmlformats.org/officeDocument/2006/relationships/hyperlink" Target="https://www.laget.se/BalingeIF-Badminton/Contac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BalingeIF/Page/41814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3AC8F5FA-61AF-7E32-F681-0681164F8B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87" y="996696"/>
            <a:ext cx="3402592" cy="4178808"/>
          </a:xfrm>
          <a:prstGeom prst="rect">
            <a:avLst/>
          </a:prstGeom>
        </p:spPr>
      </p:pic>
      <p:sp>
        <p:nvSpPr>
          <p:cNvPr id="10" name="Ellips 9">
            <a:extLst>
              <a:ext uri="{FF2B5EF4-FFF2-40B4-BE49-F238E27FC236}">
                <a16:creationId xmlns:a16="http://schemas.microsoft.com/office/drawing/2014/main" id="{16855992-156D-309E-03AF-85E4B15F3434}"/>
              </a:ext>
            </a:extLst>
          </p:cNvPr>
          <p:cNvSpPr/>
          <p:nvPr/>
        </p:nvSpPr>
        <p:spPr>
          <a:xfrm>
            <a:off x="3886200" y="1179576"/>
            <a:ext cx="2761488" cy="176479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3200" b="1" dirty="0"/>
              <a:t>STYRELSE </a:t>
            </a:r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31A304BB-941E-5985-A3B0-D3912A890CB8}"/>
              </a:ext>
            </a:extLst>
          </p:cNvPr>
          <p:cNvSpPr/>
          <p:nvPr/>
        </p:nvSpPr>
        <p:spPr>
          <a:xfrm>
            <a:off x="3886200" y="3502152"/>
            <a:ext cx="2898648" cy="16733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3200" b="1" dirty="0"/>
              <a:t>KANSLI</a:t>
            </a:r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6DCEF958-7793-A03E-223D-DAF3CB1517ED}"/>
              </a:ext>
            </a:extLst>
          </p:cNvPr>
          <p:cNvSpPr/>
          <p:nvPr/>
        </p:nvSpPr>
        <p:spPr>
          <a:xfrm>
            <a:off x="7763256" y="2167128"/>
            <a:ext cx="2990088" cy="183794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2800" b="1" dirty="0"/>
              <a:t>KOMMITTÉR</a:t>
            </a: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2167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A92440-F5F9-0ED9-CF6A-6AB7EAF5A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Styrelse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7F1929-DFA7-63F9-3735-5EB49F841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Företräda föreningen</a:t>
            </a:r>
          </a:p>
          <a:p>
            <a:r>
              <a:rPr lang="sv-SE" dirty="0"/>
              <a:t>Ytterst ansvar för föreningen och dess ekonomi</a:t>
            </a:r>
          </a:p>
          <a:p>
            <a:r>
              <a:rPr lang="sv-SE" dirty="0"/>
              <a:t>Ska se till så stadgarna och andra styrande dokument följs </a:t>
            </a:r>
          </a:p>
          <a:p>
            <a:r>
              <a:rPr lang="sv-SE" dirty="0"/>
              <a:t>Revidera dess dokument vid behov </a:t>
            </a:r>
          </a:p>
          <a:p>
            <a:r>
              <a:rPr lang="sv-SE" dirty="0"/>
              <a:t>Förbereda årsmötet </a:t>
            </a:r>
          </a:p>
          <a:p>
            <a:r>
              <a:rPr lang="sv-SE" dirty="0"/>
              <a:t>Verkställa av årsmötet fattade beslut </a:t>
            </a:r>
          </a:p>
          <a:p>
            <a:r>
              <a:rPr lang="sv-SE" dirty="0"/>
              <a:t>Planera, leda och fördela föreningens verksamhet </a:t>
            </a:r>
          </a:p>
          <a:p>
            <a:r>
              <a:rPr lang="sv-SE" dirty="0"/>
              <a:t>Består av – ordförande, vice ordförande, sekreterare och kassör samt ledamöter från varje idrottskommitté</a:t>
            </a:r>
          </a:p>
        </p:txBody>
      </p:sp>
    </p:spTree>
    <p:extLst>
      <p:ext uri="{BB962C8B-B14F-4D97-AF65-F5344CB8AC3E}">
        <p14:creationId xmlns:p14="http://schemas.microsoft.com/office/powerpoint/2010/main" val="3519184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6AC717-29DE-1BA8-9832-F33EDFF7A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Kontaktuppgifter styrelse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6192FF2-54BE-7457-BD50-2A79A6ABA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4000" dirty="0">
              <a:hlinkClick r:id="rId2"/>
            </a:endParaRPr>
          </a:p>
          <a:p>
            <a:pPr marL="0" indent="0">
              <a:buNone/>
            </a:pPr>
            <a:endParaRPr lang="sv-SE" sz="4000" dirty="0">
              <a:hlinkClick r:id="rId2"/>
            </a:endParaRPr>
          </a:p>
          <a:p>
            <a:pPr marL="0" indent="0">
              <a:buNone/>
            </a:pPr>
            <a:r>
              <a:rPr lang="sv-SE" sz="4000" dirty="0">
                <a:hlinkClick r:id="rId2"/>
              </a:rPr>
              <a:t>https://www.laget.se/BalingeIF/Board</a:t>
            </a:r>
            <a:endParaRPr lang="sv-SE" sz="4000" dirty="0"/>
          </a:p>
          <a:p>
            <a:pPr marL="0" indent="0">
              <a:buNone/>
            </a:pP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3557029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2EEAED-F5CB-4837-2565-77918D5D4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Kommittéer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8E9407-C771-BC39-B67E-EE94A25B4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Ansvariga för respektive idrott och dess verksamhet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 Träningstider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Grupper/lag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Ledarna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 Idrottsspecifika frågor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dirty="0"/>
              <a:t>Budget/ekonomi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/>
              <a:t>Evenemang  </a:t>
            </a:r>
            <a:endParaRPr lang="sv-SE" dirty="0"/>
          </a:p>
          <a:p>
            <a:r>
              <a:rPr lang="sv-SE" dirty="0"/>
              <a:t>Regelbundna möten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34581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C96AB8-D72E-53A4-3534-23BC9F322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Kontaktuppgifter till respektive idrott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EDE61D4-FACD-330C-D8A1-817739119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Fotboll: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https://www.laget.se/balingeif_fotboll/Contact</a:t>
            </a:r>
            <a:endParaRPr lang="sv-SE" dirty="0"/>
          </a:p>
          <a:p>
            <a:r>
              <a:rPr lang="sv-SE" dirty="0"/>
              <a:t>Innebandy: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https://www.laget.se/BalingeIF-Innebandy-Kommitten/Contact</a:t>
            </a:r>
            <a:endParaRPr lang="sv-SE" dirty="0"/>
          </a:p>
          <a:p>
            <a:r>
              <a:rPr lang="sv-SE" dirty="0"/>
              <a:t>Badminton:</a:t>
            </a:r>
          </a:p>
          <a:p>
            <a:pPr marL="0" indent="0">
              <a:buNone/>
            </a:pPr>
            <a:r>
              <a:rPr lang="sv-SE" dirty="0">
                <a:hlinkClick r:id="rId4"/>
              </a:rPr>
              <a:t>https://www.laget.se/BalingeIF-Badminton/Contact</a:t>
            </a:r>
            <a:endParaRPr lang="sv-SE" dirty="0"/>
          </a:p>
          <a:p>
            <a:r>
              <a:rPr lang="sv-SE" dirty="0"/>
              <a:t>Bordtennis:</a:t>
            </a:r>
          </a:p>
          <a:p>
            <a:pPr marL="0" indent="0">
              <a:buNone/>
            </a:pPr>
            <a:r>
              <a:rPr lang="sv-SE" dirty="0">
                <a:hlinkClick r:id="rId5"/>
              </a:rPr>
              <a:t>https://www.laget.se/BIF_BORDTENNIS/Contact</a:t>
            </a:r>
            <a:endParaRPr lang="sv-SE" dirty="0"/>
          </a:p>
          <a:p>
            <a:r>
              <a:rPr lang="sv-SE" dirty="0"/>
              <a:t>Löp/</a:t>
            </a:r>
            <a:r>
              <a:rPr lang="sv-SE" dirty="0" err="1"/>
              <a:t>Skid</a:t>
            </a:r>
            <a:r>
              <a:rPr lang="sv-SE" dirty="0"/>
              <a:t>:</a:t>
            </a:r>
          </a:p>
          <a:p>
            <a:pPr marL="0" indent="0">
              <a:buNone/>
            </a:pPr>
            <a:r>
              <a:rPr lang="sv-SE" dirty="0">
                <a:hlinkClick r:id="rId6"/>
              </a:rPr>
              <a:t>https://www.laget.se/BIF_SKIDOR/Contact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9786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27E29A-C2C8-F67C-40C2-EC584A07F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Kansli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2A0E02-87AA-E657-0909-E8A9DFF70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Föreningens administrativa resurs och länken mellan styrelse, idrotterna och föreningens medlemmar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i="1" dirty="0"/>
              <a:t>Medlemsservice</a:t>
            </a:r>
            <a:r>
              <a:rPr lang="sv-SE" dirty="0"/>
              <a:t> – bemannar kansli och svarar på mail &amp; telefon på kansliets öppettider, underhåller kommunikations kanalerna, skickar ut info till medlemmarna, hanterar nycklar till klubbhuset</a:t>
            </a:r>
          </a:p>
          <a:p>
            <a:endParaRPr lang="sv-SE" dirty="0"/>
          </a:p>
          <a:p>
            <a:r>
              <a:rPr lang="sv-SE" i="1" dirty="0"/>
              <a:t>Ekonomi</a:t>
            </a:r>
            <a:r>
              <a:rPr lang="sv-SE" dirty="0"/>
              <a:t> – fakturera, bokföra, betalning av fakturor och övriga utbetalningar, skatteverket, bokslut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53319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847C4A-ABBD-7C3C-41E9-78A5F15E0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Kansli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E7AE324-E2DC-F70B-B066-8546E9C11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i="1" dirty="0"/>
              <a:t>Administration</a:t>
            </a:r>
            <a:r>
              <a:rPr lang="sv-SE" dirty="0"/>
              <a:t> – nattvandring, kiosk, fotbollsskolan, föreningsdagen, boka/avboka planer &amp; hallar, sköta föreningens medlemsregister, registrera spelare och licensiera, försäljning av häften och Bingolotter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i="1" dirty="0"/>
              <a:t>Kansliskötsel</a:t>
            </a:r>
            <a:r>
              <a:rPr lang="sv-SE" dirty="0"/>
              <a:t> – se till så det är ordning och reda klubbhuset,  bokning av lokal, inköp av ex kontorsmaterial och städ</a:t>
            </a:r>
          </a:p>
          <a:p>
            <a:endParaRPr lang="sv-SE" dirty="0"/>
          </a:p>
          <a:p>
            <a:r>
              <a:rPr lang="sv-SE" i="1" dirty="0"/>
              <a:t>Föreningsutveckling</a:t>
            </a:r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8794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F30396-D00B-263C-FD69-E682C5398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b="1" dirty="0"/>
              <a:t>Ramar som alla vi i föreningen har att förhålla oss till: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BA4D00-2275-5FBA-4B47-FBF7AF9BA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Stadgarna 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Gula tråden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 err="1"/>
              <a:t>High</a:t>
            </a:r>
            <a:r>
              <a:rPr lang="sv-SE" dirty="0"/>
              <a:t> </a:t>
            </a:r>
            <a:r>
              <a:rPr lang="sv-SE" dirty="0" err="1"/>
              <a:t>Five</a:t>
            </a:r>
            <a:endParaRPr lang="sv-SE" dirty="0"/>
          </a:p>
          <a:p>
            <a:endParaRPr lang="sv-SE" dirty="0"/>
          </a:p>
          <a:p>
            <a:r>
              <a:rPr lang="sv-SE" dirty="0"/>
              <a:t>Föreningens policys 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i="1" dirty="0">
                <a:hlinkClick r:id="rId2"/>
              </a:rPr>
              <a:t>https://www.laget.se/BalingeIF/Page/418145</a:t>
            </a: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3571738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315</Words>
  <Application>Microsoft Office PowerPoint</Application>
  <PresentationFormat>Bredbild</PresentationFormat>
  <Paragraphs>58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Office-tema</vt:lpstr>
      <vt:lpstr>PowerPoint-presentation</vt:lpstr>
      <vt:lpstr>Styrelse </vt:lpstr>
      <vt:lpstr>Kontaktuppgifter styrelse</vt:lpstr>
      <vt:lpstr>Kommittéer  </vt:lpstr>
      <vt:lpstr>Kontaktuppgifter till respektive idrott</vt:lpstr>
      <vt:lpstr>Kansli</vt:lpstr>
      <vt:lpstr>Kansli</vt:lpstr>
      <vt:lpstr>Ramar som alla vi i föreningen har att förhålla oss till: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Bälinge IF</dc:creator>
  <cp:lastModifiedBy>Bälinge IF</cp:lastModifiedBy>
  <cp:revision>3</cp:revision>
  <dcterms:created xsi:type="dcterms:W3CDTF">2024-04-15T07:31:05Z</dcterms:created>
  <dcterms:modified xsi:type="dcterms:W3CDTF">2025-01-16T07:50:50Z</dcterms:modified>
</cp:coreProperties>
</file>