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9" r:id="rId10"/>
    <p:sldId id="270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556F97-961C-4DE7-9613-053BBE62E7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9B33A23-5E2A-42C0-856A-DCE3F3293C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2EC7A16-C05B-4DC7-B61C-F3B2FEC1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5EB3-481E-4DC0-9DE9-481D6E8BAB77}" type="datetimeFigureOut">
              <a:rPr lang="sv-SE" smtClean="0"/>
              <a:t>2022-05-06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716F3B2-AC60-4B7E-910C-933F00773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36C5558-068C-47D6-AAD0-0E7063A9E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E435-EC8C-4921-9767-0B79E1005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700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1CF23B-DE07-4146-ABF7-AA3856304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CC2B252-F7DD-4BCD-8BCC-7AC0E6888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C02984F-AA97-4066-A993-3FB9FA9CE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5EB3-481E-4DC0-9DE9-481D6E8BAB77}" type="datetimeFigureOut">
              <a:rPr lang="sv-SE" smtClean="0"/>
              <a:t>2022-05-06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B37F240-E77B-41F1-A92C-C0915616F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37C65A4-8F9A-4C95-9D36-D67C177F0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E435-EC8C-4921-9767-0B79E1005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6252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7FB6D6F-E37F-4059-A6C2-A27E5DB233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A980DA9-9855-470D-BC9E-967021821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2E1255F-94E4-49B1-90BB-75D48F863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5EB3-481E-4DC0-9DE9-481D6E8BAB77}" type="datetimeFigureOut">
              <a:rPr lang="sv-SE" smtClean="0"/>
              <a:t>2022-05-06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FD6C6A-03B6-44BD-9CF6-BD2D9EB07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2931F5F-307A-4604-8CFE-DA7E6F8E2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E435-EC8C-4921-9767-0B79E1005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6288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2FD1C2-99FF-4CA3-94AD-7285835F7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520D0B-304E-4275-8D06-AD72F3991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03C480-4AE4-4E81-95B3-DD40E2D48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5EB3-481E-4DC0-9DE9-481D6E8BAB77}" type="datetimeFigureOut">
              <a:rPr lang="sv-SE" smtClean="0"/>
              <a:t>2022-05-06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FF7792F-502D-4BED-B9ED-2C6F0A6C5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55C39AE-EA58-4FF1-A09F-C2D97655A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E435-EC8C-4921-9767-0B79E1005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5611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11791C-E90B-4D4C-830D-9F040DB3F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CCF64A3-C8FE-46FC-8636-BE4B169DC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573A55-EF27-41BD-B33D-C4FF58744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5EB3-481E-4DC0-9DE9-481D6E8BAB77}" type="datetimeFigureOut">
              <a:rPr lang="sv-SE" smtClean="0"/>
              <a:t>2022-05-06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0C5B2D-2D36-46B0-B4F3-3E633BEE7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F7DFEDA-9A12-4BA0-9619-7C6CF63A3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E435-EC8C-4921-9767-0B79E1005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326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CB35F8-EA0B-40DA-BD96-F697FA085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2A713D2-20A9-4A9E-B685-F7E3B105F6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DFC105-A1A5-44A2-87D0-B9421D6C6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3BDC937-4169-4B0F-962D-BEB4322A9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5EB3-481E-4DC0-9DE9-481D6E8BAB77}" type="datetimeFigureOut">
              <a:rPr lang="sv-SE" smtClean="0"/>
              <a:t>2022-05-06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0A7FA5A-3700-47F5-8A98-8AAD24928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3E1670C-BCF3-420E-969A-B870FD418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E435-EC8C-4921-9767-0B79E1005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71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B0F487-9EDF-4A4D-96A3-D6926FE0A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2411229-C49F-4CA6-8B3E-B7BA2EC2F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A31050B-B079-4711-BF71-E44711F432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1A42F-77CE-4EC3-9599-0CEC885B9F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0B958F5-4287-499E-9A5E-709620E9E8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16B54E4-7CCF-4D08-ACAD-AEB9558AE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5EB3-481E-4DC0-9DE9-481D6E8BAB77}" type="datetimeFigureOut">
              <a:rPr lang="sv-SE" smtClean="0"/>
              <a:t>2022-05-06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D2A4A10-AB4F-4F86-B7A2-9E9F3D013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2466D1D-0D0C-4BD4-9E73-5849E8010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E435-EC8C-4921-9767-0B79E1005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6871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C73EB8-F525-48CD-9BA0-3FC8572BB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0002CDE-D020-4C5C-B190-CFD24950B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5EB3-481E-4DC0-9DE9-481D6E8BAB77}" type="datetimeFigureOut">
              <a:rPr lang="sv-SE" smtClean="0"/>
              <a:t>2022-05-06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4CFFCEF-46A4-468A-B823-7854EB3D6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090CCF6-486F-4C1D-8A64-3DF5C3950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E435-EC8C-4921-9767-0B79E1005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1492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A3E32BE-E68C-4F7F-B7FE-005FEA31A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5EB3-481E-4DC0-9DE9-481D6E8BAB77}" type="datetimeFigureOut">
              <a:rPr lang="sv-SE" smtClean="0"/>
              <a:t>2022-05-06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2E56FF9-6F65-4231-A77F-4B155D13F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7AE0072-19A8-43CB-8639-A8D1E812C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E435-EC8C-4921-9767-0B79E1005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8654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A9A153-0146-4679-8A83-F5B201A54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E9C5231-ED37-4907-8940-5AB1F3B17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9128631-966E-4410-A61E-A2B297B3C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10DA129-312B-4976-BF59-AD08D078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5EB3-481E-4DC0-9DE9-481D6E8BAB77}" type="datetimeFigureOut">
              <a:rPr lang="sv-SE" smtClean="0"/>
              <a:t>2022-05-06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FD31D91-C6D3-44F3-9B7B-A49EB5A57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FAD1D1F-0913-4997-A305-53015FED0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E435-EC8C-4921-9767-0B79E1005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4662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1983D3-1107-4FB8-A319-9C5CAECC7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49D7766-A5C6-4686-8076-4AB5E8058D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5D3E52F-AB8B-4440-9789-5BB33B99B0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065D4F3-A9E0-43A6-A896-07FA76346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5EB3-481E-4DC0-9DE9-481D6E8BAB77}" type="datetimeFigureOut">
              <a:rPr lang="sv-SE" smtClean="0"/>
              <a:t>2022-05-06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FE73102-2764-492E-805B-1B40792BD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859C4FA-3F1E-4247-996E-11DC258C7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E435-EC8C-4921-9767-0B79E1005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3252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17C0B7B-BF7B-4D38-B346-00CF6108A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7438777-B6FC-457E-BC92-8FCA2083D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71EBB67-7AF6-4AB2-810B-6422A3AD7B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B5EB3-481E-4DC0-9DE9-481D6E8BAB77}" type="datetimeFigureOut">
              <a:rPr lang="sv-SE" smtClean="0"/>
              <a:t>2022-05-06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7C6AF3E-F395-4FDA-B074-DCFD7A52BA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E7D5EA4-9D9C-4A89-86B7-52BBC90726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E435-EC8C-4921-9767-0B79E1005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0864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DE6A193-4755-479A-BC6F-A7EBCA73B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504DA36D-5917-4270-B885-500CD73D1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9120" y="2055214"/>
            <a:ext cx="3789988" cy="3789988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B8B8498-A488-40AF-99EB-F622ED9AD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8896786" cy="6858478"/>
          </a:xfrm>
          <a:custGeom>
            <a:avLst/>
            <a:gdLst>
              <a:gd name="connsiteX0" fmla="*/ 1472231 w 8896786"/>
              <a:gd name="connsiteY0" fmla="*/ 6858478 h 6858478"/>
              <a:gd name="connsiteX1" fmla="*/ 8896786 w 8896786"/>
              <a:gd name="connsiteY1" fmla="*/ 6858478 h 6858478"/>
              <a:gd name="connsiteX2" fmla="*/ 5720411 w 8896786"/>
              <a:gd name="connsiteY2" fmla="*/ 0 h 6858478"/>
              <a:gd name="connsiteX3" fmla="*/ 5714834 w 8896786"/>
              <a:gd name="connsiteY3" fmla="*/ 0 h 6858478"/>
              <a:gd name="connsiteX4" fmla="*/ 4648606 w 8896786"/>
              <a:gd name="connsiteY4" fmla="*/ 0 h 6858478"/>
              <a:gd name="connsiteX5" fmla="*/ 0 w 8896786"/>
              <a:gd name="connsiteY5" fmla="*/ 0 h 6858478"/>
              <a:gd name="connsiteX6" fmla="*/ 0 w 8896786"/>
              <a:gd name="connsiteY6" fmla="*/ 6857915 h 6858478"/>
              <a:gd name="connsiteX7" fmla="*/ 1472491 w 8896786"/>
              <a:gd name="connsiteY7" fmla="*/ 6857915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96786" h="6858478">
                <a:moveTo>
                  <a:pt x="1472231" y="6858478"/>
                </a:moveTo>
                <a:lnTo>
                  <a:pt x="8896786" y="6858478"/>
                </a:lnTo>
                <a:lnTo>
                  <a:pt x="5720411" y="0"/>
                </a:lnTo>
                <a:lnTo>
                  <a:pt x="5714834" y="0"/>
                </a:lnTo>
                <a:lnTo>
                  <a:pt x="4648606" y="0"/>
                </a:lnTo>
                <a:lnTo>
                  <a:pt x="0" y="0"/>
                </a:lnTo>
                <a:lnTo>
                  <a:pt x="0" y="6857915"/>
                </a:lnTo>
                <a:lnTo>
                  <a:pt x="1472491" y="6857915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2F033D07-FE42-4E5C-A00A-FFE1D42C0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9"/>
            <a:ext cx="8096249" cy="6858479"/>
          </a:xfrm>
          <a:custGeom>
            <a:avLst/>
            <a:gdLst>
              <a:gd name="connsiteX0" fmla="*/ 0 w 8096249"/>
              <a:gd name="connsiteY0" fmla="*/ 6858479 h 6858479"/>
              <a:gd name="connsiteX1" fmla="*/ 2130297 w 8096249"/>
              <a:gd name="connsiteY1" fmla="*/ 6858479 h 6858479"/>
              <a:gd name="connsiteX2" fmla="*/ 2130297 w 8096249"/>
              <a:gd name="connsiteY2" fmla="*/ 6858478 h 6858479"/>
              <a:gd name="connsiteX3" fmla="*/ 8096249 w 8096249"/>
              <a:gd name="connsiteY3" fmla="*/ 6858478 h 6858479"/>
              <a:gd name="connsiteX4" fmla="*/ 4919874 w 8096249"/>
              <a:gd name="connsiteY4" fmla="*/ 0 h 6858479"/>
              <a:gd name="connsiteX5" fmla="*/ 4914297 w 8096249"/>
              <a:gd name="connsiteY5" fmla="*/ 0 h 6858479"/>
              <a:gd name="connsiteX6" fmla="*/ 3848069 w 8096249"/>
              <a:gd name="connsiteY6" fmla="*/ 0 h 6858479"/>
              <a:gd name="connsiteX7" fmla="*/ 18197 w 8096249"/>
              <a:gd name="connsiteY7" fmla="*/ 0 h 6858479"/>
              <a:gd name="connsiteX8" fmla="*/ 18197 w 8096249"/>
              <a:gd name="connsiteY8" fmla="*/ 479 h 6858479"/>
              <a:gd name="connsiteX9" fmla="*/ 0 w 8096249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96249" h="6858479">
                <a:moveTo>
                  <a:pt x="0" y="6858479"/>
                </a:moveTo>
                <a:lnTo>
                  <a:pt x="2130297" y="6858479"/>
                </a:lnTo>
                <a:lnTo>
                  <a:pt x="2130297" y="6858478"/>
                </a:lnTo>
                <a:lnTo>
                  <a:pt x="8096249" y="6858478"/>
                </a:lnTo>
                <a:lnTo>
                  <a:pt x="4919874" y="0"/>
                </a:lnTo>
                <a:lnTo>
                  <a:pt x="4914297" y="0"/>
                </a:lnTo>
                <a:lnTo>
                  <a:pt x="3848069" y="0"/>
                </a:lnTo>
                <a:lnTo>
                  <a:pt x="18197" y="0"/>
                </a:lnTo>
                <a:lnTo>
                  <a:pt x="18197" y="479"/>
                </a:lnTo>
                <a:lnTo>
                  <a:pt x="0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D554E2B-2C4F-4901-9071-69C2691D77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877824"/>
            <a:ext cx="5294376" cy="3072384"/>
          </a:xfrm>
        </p:spPr>
        <p:txBody>
          <a:bodyPr anchor="b">
            <a:normAutofit/>
          </a:bodyPr>
          <a:lstStyle/>
          <a:p>
            <a:pPr algn="l"/>
            <a:r>
              <a:rPr lang="sv-SE" sz="5400"/>
              <a:t>Föräldramöte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205AB0B-BEDA-442A-A0C2-E59D4F1B2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2" y="4096512"/>
            <a:ext cx="4167376" cy="1155525"/>
          </a:xfrm>
        </p:spPr>
        <p:txBody>
          <a:bodyPr anchor="t">
            <a:normAutofit/>
          </a:bodyPr>
          <a:lstStyle/>
          <a:p>
            <a:pPr algn="l"/>
            <a:endParaRPr lang="sv-SE" sz="2000"/>
          </a:p>
        </p:txBody>
      </p:sp>
    </p:spTree>
    <p:extLst>
      <p:ext uri="{BB962C8B-B14F-4D97-AF65-F5344CB8AC3E}">
        <p14:creationId xmlns:p14="http://schemas.microsoft.com/office/powerpoint/2010/main" val="38768439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D55AEB23-83A3-406A-8AF1-DB0EE0C2C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Övrigt 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6821E87A-5DFB-4401-9F05-E4769B58B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5606" y="183061"/>
            <a:ext cx="2340972" cy="2340972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2A700817-39CE-4DC0-AF01-7D10746E6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779" y="187275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000" dirty="0"/>
              <a:t>Hjälp från föräldrar framöver; </a:t>
            </a:r>
          </a:p>
          <a:p>
            <a:r>
              <a:rPr lang="sv-SE" sz="2000" dirty="0"/>
              <a:t>Uppdatera kontaktuppgifter på laget.se, skriv gärna in telefonnummer. </a:t>
            </a:r>
          </a:p>
          <a:p>
            <a:r>
              <a:rPr lang="sv-SE" sz="2000" dirty="0"/>
              <a:t>Fotbollensdag 29 maj – schema kommer komma ut.</a:t>
            </a:r>
          </a:p>
          <a:p>
            <a:r>
              <a:rPr lang="sv-SE" sz="2000" dirty="0"/>
              <a:t>Sammandrag 4 september- schema kommer komma ut.</a:t>
            </a:r>
          </a:p>
          <a:p>
            <a:r>
              <a:rPr lang="sv-SE" sz="2000" dirty="0"/>
              <a:t>Lagföräldrar?</a:t>
            </a:r>
          </a:p>
        </p:txBody>
      </p:sp>
    </p:spTree>
    <p:extLst>
      <p:ext uri="{BB962C8B-B14F-4D97-AF65-F5344CB8AC3E}">
        <p14:creationId xmlns:p14="http://schemas.microsoft.com/office/powerpoint/2010/main" val="2991137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59F6589E-F731-4BDE-B93F-0BAAB09B99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8320" y="309670"/>
            <a:ext cx="2340972" cy="2340972"/>
          </a:xfrm>
          <a:prstGeom prst="rect">
            <a:avLst/>
          </a:prstGeom>
        </p:spPr>
      </p:pic>
      <p:sp>
        <p:nvSpPr>
          <p:cNvPr id="3" name="Rubrik 2">
            <a:extLst>
              <a:ext uri="{FF2B5EF4-FFF2-40B4-BE49-F238E27FC236}">
                <a16:creationId xmlns:a16="http://schemas.microsoft.com/office/drawing/2014/main" id="{5BD74B63-8031-478E-8CE8-F8DD3ED10F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8074" y="1041400"/>
            <a:ext cx="5059680" cy="759265"/>
          </a:xfrm>
        </p:spPr>
        <p:txBody>
          <a:bodyPr>
            <a:normAutofit fontScale="90000"/>
          </a:bodyPr>
          <a:lstStyle/>
          <a:p>
            <a:pPr algn="l"/>
            <a:r>
              <a:rPr lang="sv-SE" dirty="0"/>
              <a:t>Agenda</a:t>
            </a:r>
          </a:p>
        </p:txBody>
      </p:sp>
      <p:sp>
        <p:nvSpPr>
          <p:cNvPr id="4" name="Underrubrik 3">
            <a:extLst>
              <a:ext uri="{FF2B5EF4-FFF2-40B4-BE49-F238E27FC236}">
                <a16:creationId xmlns:a16="http://schemas.microsoft.com/office/drawing/2014/main" id="{DD431747-7BB4-4521-931C-01815EFCB5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8074" y="2528816"/>
            <a:ext cx="9144000" cy="2798762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Ledare och truppen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Träningar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Fotbollensdag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Sammandrag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Kallelser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Gula tråden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Övriga frågor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04165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215A4B-CD24-44AA-878B-8D431A4EE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Ledare och truppen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6BC9B9-D5FE-4B4C-80C0-C9CCB95756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Ledare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5F72232-0CD9-460A-8B29-3F93815120C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000" dirty="0"/>
              <a:t>Sony</a:t>
            </a:r>
          </a:p>
          <a:p>
            <a:pPr marL="0" indent="0">
              <a:buNone/>
            </a:pPr>
            <a:r>
              <a:rPr lang="sv-SE" sz="2000" dirty="0"/>
              <a:t>Johan</a:t>
            </a:r>
          </a:p>
          <a:p>
            <a:pPr marL="0" indent="0">
              <a:buNone/>
            </a:pPr>
            <a:r>
              <a:rPr lang="sv-SE" sz="2000" dirty="0"/>
              <a:t>Rasmus</a:t>
            </a:r>
          </a:p>
          <a:p>
            <a:pPr marL="0" indent="0">
              <a:buNone/>
            </a:pPr>
            <a:r>
              <a:rPr lang="sv-SE" sz="2000" dirty="0"/>
              <a:t>Jesper</a:t>
            </a:r>
          </a:p>
          <a:p>
            <a:pPr marL="0" indent="0">
              <a:buNone/>
            </a:pPr>
            <a:r>
              <a:rPr lang="sv-SE" sz="2000" dirty="0"/>
              <a:t>Caroline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EC46619-D4F2-41F0-AD0C-9CFB0209DB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Truppen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53FAE09-F5F7-4CB5-9469-C967601F0B6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19 tjejer är vi i dagsläget. Tipsa gärna tjejernas kompisar att vi vill bli fler.  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D3D6975B-29A1-49FA-AA39-6E5CE75830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2216" y="164103"/>
            <a:ext cx="2340972" cy="234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947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D55AEB23-83A3-406A-8AF1-DB0EE0C2C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Träningar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E575C797-E9FC-46E3-85BC-E104279F135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Onsdagar kl. 16.30 – 17.30</a:t>
            </a:r>
          </a:p>
          <a:p>
            <a:r>
              <a:rPr lang="sv-SE" sz="2000" dirty="0"/>
              <a:t>From. Onsdag 25/5 17.00- 18.00</a:t>
            </a:r>
          </a:p>
          <a:p>
            <a:r>
              <a:rPr lang="sv-SE" sz="2000" dirty="0"/>
              <a:t>Lördagar kl. 10.00- 11.00</a:t>
            </a:r>
          </a:p>
          <a:p>
            <a:endParaRPr lang="sv-SE" sz="2000" dirty="0"/>
          </a:p>
          <a:p>
            <a:r>
              <a:rPr lang="sv-SE" sz="2000" dirty="0"/>
              <a:t>Kom gärna en stund innan träningen startar så tjejerna hinner prata av sig och vi kan fokusera på träningen under träningstiden. 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AA7C199E-EE89-475E-804E-8958ED858F6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6821E87A-5DFB-4401-9F05-E4769B58B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8320" y="309670"/>
            <a:ext cx="2340972" cy="234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698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D55AEB23-83A3-406A-8AF1-DB0EE0C2C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Fotbollensdag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E575C797-E9FC-46E3-85BC-E104279F135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sz="2000" dirty="0"/>
              <a:t>Söndag 29 maj på Bälinge IF. </a:t>
            </a:r>
          </a:p>
          <a:p>
            <a:r>
              <a:rPr lang="sv-SE" sz="2000" dirty="0"/>
              <a:t>Uppgifter: Stå i kiosken och fylla på varor. Koka kaffe och sköta kokkorven.</a:t>
            </a:r>
          </a:p>
          <a:p>
            <a:r>
              <a:rPr lang="sv-SE" sz="2000" dirty="0"/>
              <a:t>Kiosk kl. 10.00- 11.30</a:t>
            </a:r>
          </a:p>
          <a:p>
            <a:r>
              <a:rPr lang="sv-SE" sz="2000" dirty="0"/>
              <a:t>Matchvärdar till matchen F-14. 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AA7C199E-EE89-475E-804E-8958ED858F6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6821E87A-5DFB-4401-9F05-E4769B58B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8320" y="309670"/>
            <a:ext cx="2340972" cy="234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207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D55AEB23-83A3-406A-8AF1-DB0EE0C2C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Sammandrag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E575C797-E9FC-46E3-85BC-E104279F135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Fyra tillfällen under säsongen. </a:t>
            </a:r>
          </a:p>
          <a:p>
            <a:r>
              <a:rPr lang="sv-SE" sz="2000" dirty="0"/>
              <a:t>Två lag anmälda.</a:t>
            </a:r>
          </a:p>
          <a:p>
            <a:r>
              <a:rPr lang="sv-SE" sz="2000" dirty="0"/>
              <a:t>Matchspel 5 mot 5. </a:t>
            </a:r>
          </a:p>
          <a:p>
            <a:r>
              <a:rPr lang="sv-SE" sz="2000" dirty="0"/>
              <a:t>Matcherna spelas 3 x 10 min.</a:t>
            </a:r>
          </a:p>
          <a:p>
            <a:r>
              <a:rPr lang="sv-SE" sz="2000" dirty="0"/>
              <a:t>Vid sammandrag spelar vi i svarta shorts och gula strumpor, matchtröjor delas ut på plats. </a:t>
            </a:r>
          </a:p>
          <a:p>
            <a:r>
              <a:rPr lang="sv-SE" sz="2000" dirty="0"/>
              <a:t>Vid sammandrag och träningar har vi på oss våra Bälingekläder. 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AA7C199E-EE89-475E-804E-8958ED858F6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6821E87A-5DFB-4401-9F05-E4769B58B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8320" y="309670"/>
            <a:ext cx="2340972" cy="234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399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D55AEB23-83A3-406A-8AF1-DB0EE0C2C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Kallelse till sammandrag 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E575C797-E9FC-46E3-85BC-E104279F135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Vi kallar alla tjejer till alla sammandrag. </a:t>
            </a:r>
          </a:p>
          <a:p>
            <a:r>
              <a:rPr lang="sv-SE" sz="2000" dirty="0"/>
              <a:t>Påminnelse. Svara i tid på kallelser genom laget.se och tänk på när anmälningstiden går ut. 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AA7C199E-EE89-475E-804E-8958ED858F6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6821E87A-5DFB-4401-9F05-E4769B58B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8320" y="309670"/>
            <a:ext cx="2340972" cy="234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184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D55AEB23-83A3-406A-8AF1-DB0EE0C2C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Schema sammandrag 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E575C797-E9FC-46E3-85BC-E104279F135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sv-SE" sz="2200" dirty="0"/>
              <a:t>22a maj </a:t>
            </a:r>
          </a:p>
          <a:p>
            <a:pPr marL="0" indent="0">
              <a:buNone/>
            </a:pPr>
            <a:r>
              <a:rPr lang="sv-SE" sz="2200" dirty="0"/>
              <a:t>Årsta IP</a:t>
            </a:r>
          </a:p>
          <a:p>
            <a:pPr>
              <a:buFontTx/>
              <a:buChar char="-"/>
            </a:pPr>
            <a:endParaRPr lang="sv-SE" sz="2200" dirty="0"/>
          </a:p>
          <a:p>
            <a:pPr>
              <a:buFontTx/>
              <a:buChar char="-"/>
            </a:pPr>
            <a:r>
              <a:rPr lang="sv-SE" sz="2200" dirty="0"/>
              <a:t>12e juni </a:t>
            </a:r>
          </a:p>
          <a:p>
            <a:pPr marL="0" indent="0">
              <a:buNone/>
            </a:pPr>
            <a:r>
              <a:rPr lang="sv-SE" sz="2200" dirty="0"/>
              <a:t>Skogsvallen IP</a:t>
            </a:r>
          </a:p>
          <a:p>
            <a:pPr>
              <a:buFontTx/>
              <a:buChar char="-"/>
            </a:pPr>
            <a:endParaRPr lang="sv-SE" sz="2200" dirty="0"/>
          </a:p>
          <a:p>
            <a:pPr>
              <a:buFontTx/>
              <a:buChar char="-"/>
            </a:pPr>
            <a:r>
              <a:rPr lang="sv-SE" sz="2200" dirty="0"/>
              <a:t>4 september </a:t>
            </a:r>
          </a:p>
          <a:p>
            <a:pPr marL="0" indent="0">
              <a:buNone/>
            </a:pPr>
            <a:r>
              <a:rPr lang="sv-SE" sz="2200" dirty="0"/>
              <a:t>Bälinge IP</a:t>
            </a:r>
          </a:p>
          <a:p>
            <a:pPr>
              <a:buFontTx/>
              <a:buChar char="-"/>
            </a:pPr>
            <a:endParaRPr lang="sv-SE" sz="2200" dirty="0"/>
          </a:p>
          <a:p>
            <a:pPr>
              <a:buFontTx/>
              <a:buChar char="-"/>
            </a:pPr>
            <a:r>
              <a:rPr lang="sv-SE" sz="2200" dirty="0"/>
              <a:t>17 september </a:t>
            </a:r>
          </a:p>
          <a:p>
            <a:pPr marL="0" indent="0">
              <a:buNone/>
            </a:pPr>
            <a:r>
              <a:rPr lang="sv-SE" sz="2200" dirty="0"/>
              <a:t>Stenhagens IP</a:t>
            </a:r>
          </a:p>
          <a:p>
            <a:endParaRPr lang="sv-SE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AA7C199E-EE89-475E-804E-8958ED858F6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6821E87A-5DFB-4401-9F05-E4769B58B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8320" y="309670"/>
            <a:ext cx="2340972" cy="234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472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D55AEB23-83A3-406A-8AF1-DB0EE0C2C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Gula tråden 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6821E87A-5DFB-4401-9F05-E4769B58B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8320" y="309670"/>
            <a:ext cx="2340972" cy="2340972"/>
          </a:xfrm>
          <a:prstGeom prst="rect">
            <a:avLst/>
          </a:prstGeom>
        </p:spPr>
      </p:pic>
      <p:pic>
        <p:nvPicPr>
          <p:cNvPr id="11" name="Platshållare för innehåll 10" descr="En bild som visar text&#10;&#10;Automatiskt genererad beskrivning">
            <a:extLst>
              <a:ext uri="{FF2B5EF4-FFF2-40B4-BE49-F238E27FC236}">
                <a16:creationId xmlns:a16="http://schemas.microsoft.com/office/drawing/2014/main" id="{BD84A374-10AA-44D5-928E-88348FAC47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439" y="1469075"/>
            <a:ext cx="5898688" cy="4361864"/>
          </a:xfrm>
        </p:spPr>
      </p:pic>
    </p:spTree>
    <p:extLst>
      <p:ext uri="{BB962C8B-B14F-4D97-AF65-F5344CB8AC3E}">
        <p14:creationId xmlns:p14="http://schemas.microsoft.com/office/powerpoint/2010/main" val="1558683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10720</TotalTime>
  <Words>251</Words>
  <Application>Microsoft Office PowerPoint</Application>
  <PresentationFormat>Bredbild</PresentationFormat>
  <Paragraphs>58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Föräldramöte </vt:lpstr>
      <vt:lpstr>Agenda</vt:lpstr>
      <vt:lpstr>Ledare och truppen</vt:lpstr>
      <vt:lpstr>Träningar</vt:lpstr>
      <vt:lpstr>Fotbollensdag</vt:lpstr>
      <vt:lpstr>Sammandrag</vt:lpstr>
      <vt:lpstr>Kallelse till sammandrag </vt:lpstr>
      <vt:lpstr>Schema sammandrag </vt:lpstr>
      <vt:lpstr>Gula tråden </vt:lpstr>
      <vt:lpstr>Övrigt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</dc:title>
  <dc:creator>Strömgren Caroline Maria</dc:creator>
  <cp:lastModifiedBy>Strömgren Caroline Maria</cp:lastModifiedBy>
  <cp:revision>12</cp:revision>
  <cp:lastPrinted>2022-05-06T12:17:42Z</cp:lastPrinted>
  <dcterms:created xsi:type="dcterms:W3CDTF">2022-04-27T20:08:06Z</dcterms:created>
  <dcterms:modified xsi:type="dcterms:W3CDTF">2022-05-06T17:42:19Z</dcterms:modified>
</cp:coreProperties>
</file>