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5EED68-679B-4E1F-8A91-3489FEA188C6}" v="346" dt="2022-12-18T17:27:38.4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rik Andersson" userId="aa755036-aad1-456b-8e61-655b3ad1fd09" providerId="ADAL" clId="{335EED68-679B-4E1F-8A91-3489FEA188C6}"/>
    <pc:docChg chg="custSel modSld">
      <pc:chgData name="Fredrik Andersson" userId="aa755036-aad1-456b-8e61-655b3ad1fd09" providerId="ADAL" clId="{335EED68-679B-4E1F-8A91-3489FEA188C6}" dt="2022-12-18T17:27:38.411" v="423" actId="20577"/>
      <pc:docMkLst>
        <pc:docMk/>
      </pc:docMkLst>
      <pc:sldChg chg="modTransition">
        <pc:chgData name="Fredrik Andersson" userId="aa755036-aad1-456b-8e61-655b3ad1fd09" providerId="ADAL" clId="{335EED68-679B-4E1F-8A91-3489FEA188C6}" dt="2022-12-12T14:42:02.121" v="79"/>
        <pc:sldMkLst>
          <pc:docMk/>
          <pc:sldMk cId="2135693537" sldId="256"/>
        </pc:sldMkLst>
      </pc:sldChg>
      <pc:sldChg chg="modSp mod modTransition modAnim">
        <pc:chgData name="Fredrik Andersson" userId="aa755036-aad1-456b-8e61-655b3ad1fd09" providerId="ADAL" clId="{335EED68-679B-4E1F-8A91-3489FEA188C6}" dt="2022-12-18T17:27:38.411" v="423" actId="20577"/>
        <pc:sldMkLst>
          <pc:docMk/>
          <pc:sldMk cId="1762567304" sldId="257"/>
        </pc:sldMkLst>
        <pc:spChg chg="mod">
          <ac:chgData name="Fredrik Andersson" userId="aa755036-aad1-456b-8e61-655b3ad1fd09" providerId="ADAL" clId="{335EED68-679B-4E1F-8A91-3489FEA188C6}" dt="2022-12-18T17:27:38.411" v="423" actId="20577"/>
          <ac:spMkLst>
            <pc:docMk/>
            <pc:sldMk cId="1762567304" sldId="257"/>
            <ac:spMk id="5" creationId="{08FC1197-194D-4C37-9633-16381494B02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6B6826-802B-4C8C-BA2B-D3C7A6C16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F40F6BE-5EDE-47C2-B34E-0F089B933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4A93DB0-8CF0-4CAA-A230-341DB2C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90815A4-5EF1-4F71-A3D5-DFCCA7E47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1A0DDE-1AA8-4606-B0B3-270D667B4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72F883-E93E-48CE-B876-2FFA287C7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8FA6AB0-3E11-4B48-B2A7-CD59B0009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6D8368-E277-4BE3-BD3F-D33EDC571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3E754F-CA09-465E-B1B5-634492E84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4AB7FC-3915-4C9E-BEE7-3AD97CB72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024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7B20D3D-7E54-470E-A0B4-C20789B9E8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FF25CAA-C7D1-4E0C-B80A-AAD80466B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D462BF-D11B-4797-B80F-1C7080C4B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DCD44A-17CD-408F-A6D3-DEE1C248F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28C82D-0C9D-4A08-B996-8AE35FDC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4985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F2F3A1-5DDF-467E-B277-DF467804D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17DC33-90D7-4531-B986-800E1D0DC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4233C57-ABAA-44E6-B88E-BD7DE066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E5746C-1D57-46A2-857C-4E8F2D6FC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46FAE5-A582-44B7-BF7E-5590228F6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93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813371-F40C-45D8-BC59-BDB9E96EB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99C980-563C-4DFD-BC5E-E017E0FF4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D659B9-0FE2-4D0A-8DCF-49680024C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922882-31C3-4907-928E-A9CF48723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853C72-3599-4614-ABE5-23BD14AD6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905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290349-6A01-4ED1-83C8-96835E46B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46ACE50-4F01-403A-9162-EB7AFC846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AF4C917-EE2F-475D-8ACD-FA103CEED7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E9B66CC-9442-4157-A083-D1DACA3A8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F270A87-1583-4FF9-A9D3-283EB504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1D3F887-6E64-4B0C-9F01-1D5CA9FAA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1301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B73526-2B60-4097-AEF1-2E13E8C2D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E65E528-997C-448E-87E8-61B7BA382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C7BA213-4CF3-4D28-A9DD-309BD03CC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FF65CBF-810D-4474-9498-07472AA49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AC466CC-9C06-45B2-A874-9F6FE575F7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E15B48E-BF7A-4D95-871B-C4C057E7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CBCE937-267D-4234-B320-7F7CCF9BA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B63DA5F-07F0-4507-BFA6-E9FA3767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4476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D8162F-E983-428F-A403-E9A499F86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70048B6-B7A8-484A-B23C-B56AE3FC8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23DA34E-7054-42B2-A266-F542E6B7C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6E00209-BA42-4D7B-8F3E-0FBE8C9C4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1156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B8FDB05-13BC-4B8A-8ED5-4EC5103A6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137308E-187D-46FA-99E6-24BC1C7C2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3990800-5E15-4C3D-8012-1F507965C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688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18E1F3-4060-4905-8735-E9075D21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0B0EA7-506B-4CFF-AD40-F912363FA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985E627-4E8D-4909-AF7C-AB87BF02E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432F769-F826-4C0F-A27D-6928BF06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537A2D-E5A7-4244-9DC0-D3B3A244A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507D4BB-6E15-485F-9E03-2B0D7002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671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577D55-4B81-4AB4-8CCF-7ECA5B6B7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19A7B5D-9776-46C5-8389-C1FA2D3852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73B037-6A31-401B-9BBC-5E399AA87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3EB7268-C3AD-4CDD-827F-1C4551F29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956C244-4763-4894-8A15-D284EE6A5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69436C-8E92-4AE9-8B73-3DD15888B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488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29724A4-91C3-4E04-B05D-A362BCA5A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7448BFB-D4D7-4890-B315-A9113B5B3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C2395B-6801-4E3F-9AFE-4B8D369C9E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0A45D-A2CB-4F88-94E5-E67B1ED237C6}" type="datetimeFigureOut">
              <a:rPr lang="sv-SE" smtClean="0"/>
              <a:t>2022-12-18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AE42523-9F01-4857-AF6F-7D42780C8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CC801F-79FD-4D46-87D7-363B4FAAF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7C127-DB4B-43ED-AB2A-55B8796CEA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125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777EB4-D92A-4C12-A560-218AD1EBFD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Info Gothia Cup 2023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429307F-4EDF-4230-8CBE-66652238B7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Bälinge IF F08</a:t>
            </a:r>
          </a:p>
        </p:txBody>
      </p:sp>
    </p:spTree>
    <p:extLst>
      <p:ext uri="{BB962C8B-B14F-4D97-AF65-F5344CB8AC3E}">
        <p14:creationId xmlns:p14="http://schemas.microsoft.com/office/powerpoint/2010/main" val="213569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6F11FA-FB99-46FC-9E49-DB4F65807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 Gothia Cup 2023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8FC1197-194D-4C37-9633-16381494B0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262087"/>
            <a:ext cx="10622280" cy="547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Upplägget för veckan, söndag 16 juli (resdag), gruppspelspel </a:t>
            </a:r>
            <a:r>
              <a:rPr kumimoji="0" lang="sv-SE" altLang="sv-SE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månd</a:t>
            </a: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sv-SE" altLang="sv-SE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tisd</a:t>
            </a: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sv-SE" altLang="sv-SE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onsd</a:t>
            </a: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(1 match/dag), slutspel torsdag - lördag (utslagning direkt), lördag 22 juli (hemresa), invigning, kväll på Liseberg, andra aktiviteter, trivsel, regler, medföljande föräldrar/syskon/släktingar</a:t>
            </a:r>
            <a:r>
              <a:rPr kumimoji="0" lang="sv-SE" altLang="sv-SE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kan gemensamt beställa Gothia </a:t>
            </a:r>
            <a:r>
              <a:rPr kumimoji="0" lang="sv-SE" altLang="sv-SE" sz="1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Card</a:t>
            </a:r>
            <a:r>
              <a:rPr kumimoji="0" lang="sv-SE" altLang="sv-SE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á 500 kr (gemensamma platser på invigning/resor inom Gbg </a:t>
            </a:r>
            <a:r>
              <a:rPr kumimoji="0" lang="sv-SE" altLang="sv-SE" sz="14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ingår) - gemensam </a:t>
            </a:r>
            <a:r>
              <a:rPr kumimoji="0" lang="sv-SE" altLang="sv-SE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anmälan kring detta kommer under våren</a:t>
            </a: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lang="sv-SE" altLang="sv-SE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Resa, dit / hem, antingen buss dit 15 000 kr (ca 750 kr </a:t>
            </a:r>
            <a:r>
              <a:rPr kumimoji="0" lang="sv-SE" altLang="sv-SE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pp</a:t>
            </a: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eller alla åker i egna bilar, hemresa i egna bilar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Boende, 3 eller 4 bäddsrum på hotell Opalen (ligger vid Skandinavium), söndag till lördag</a:t>
            </a: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Kostnad, lagavgift (BIF), spelaravgift 500 kr </a:t>
            </a:r>
            <a:r>
              <a:rPr kumimoji="0" lang="sv-SE" altLang="sv-SE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pp</a:t>
            </a: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hotell 4 200 - 4 600 kr </a:t>
            </a:r>
            <a:r>
              <a:rPr kumimoji="0" lang="sv-SE" altLang="sv-SE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pp</a:t>
            </a: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frukost &amp; </a:t>
            </a:r>
            <a:r>
              <a:rPr kumimoji="0" lang="sv-SE" altLang="sv-SE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gothiacard</a:t>
            </a: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ingår, lunch/middag tillkommer ca 900 - 1200 kr (12 måltider), antingen matpaket via cupen eller via hotellet  </a:t>
            </a: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Eventuellt bidrag från stiftelse med 50%</a:t>
            </a: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Antal ledare som anmält intresse: 2</a:t>
            </a: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Antal spelare som anmält intresse: 18 (Om någon inte vill hänga med behöver vi veta</a:t>
            </a:r>
            <a:r>
              <a:rPr kumimoji="0" lang="sv-SE" altLang="sv-SE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det senast 31/12)</a:t>
            </a: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Betalning, lagavgift klar, januari handpenning 25% (10 000 kr), maj slutbetalning</a:t>
            </a: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Gemensamma aktiviteter för att få ihop ekonomin – behövs X antal föräldrar – anmäl intresse till Fredrik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lang="sv-SE" altLang="sv-SE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Frågor</a:t>
            </a: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56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Bredbild</PresentationFormat>
  <Paragraphs>23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Office-tema</vt:lpstr>
      <vt:lpstr>Info Gothia Cup 2023</vt:lpstr>
      <vt:lpstr>Planering Gothia Cup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Gothia Cup 2023</dc:title>
  <dc:creator>Fredrik Andersson</dc:creator>
  <cp:lastModifiedBy>Fredrik Andersson</cp:lastModifiedBy>
  <cp:revision>1</cp:revision>
  <dcterms:created xsi:type="dcterms:W3CDTF">2022-12-12T14:30:26Z</dcterms:created>
  <dcterms:modified xsi:type="dcterms:W3CDTF">2022-12-18T17:27:45Z</dcterms:modified>
</cp:coreProperties>
</file>