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9144000" cy="6858000" type="screen4x3"/>
  <p:notesSz cx="6858000" cy="9144000"/>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3" d="100"/>
          <a:sy n="73" d="100"/>
        </p:scale>
        <p:origin x="-2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7D89F412-6DA0-814A-B3C5-9A8BAA2DFD09}" type="datetimeFigureOut">
              <a:rPr lang="sv-SE" smtClean="0"/>
              <a:t>16-10-25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6043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D89F412-6DA0-814A-B3C5-9A8BAA2DFD09}" type="datetimeFigureOut">
              <a:rPr lang="sv-SE" smtClean="0"/>
              <a:t>16-10-25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1688887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D89F412-6DA0-814A-B3C5-9A8BAA2DFD09}" type="datetimeFigureOut">
              <a:rPr lang="sv-SE" smtClean="0"/>
              <a:t>16-10-25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3338278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D89F412-6DA0-814A-B3C5-9A8BAA2DFD09}" type="datetimeFigureOut">
              <a:rPr lang="sv-SE" smtClean="0"/>
              <a:t>16-10-25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3837546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7D89F412-6DA0-814A-B3C5-9A8BAA2DFD09}" type="datetimeFigureOut">
              <a:rPr lang="sv-SE" smtClean="0"/>
              <a:t>16-10-25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1995198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7D89F412-6DA0-814A-B3C5-9A8BAA2DFD09}" type="datetimeFigureOut">
              <a:rPr lang="sv-SE" smtClean="0"/>
              <a:t>16-10-25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3615162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7D89F412-6DA0-814A-B3C5-9A8BAA2DFD09}" type="datetimeFigureOut">
              <a:rPr lang="sv-SE" smtClean="0"/>
              <a:t>16-10-25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863761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7D89F412-6DA0-814A-B3C5-9A8BAA2DFD09}" type="datetimeFigureOut">
              <a:rPr lang="sv-SE" smtClean="0"/>
              <a:t>16-10-25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1151113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D89F412-6DA0-814A-B3C5-9A8BAA2DFD09}" type="datetimeFigureOut">
              <a:rPr lang="sv-SE" smtClean="0"/>
              <a:t>16-10-25</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405258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D89F412-6DA0-814A-B3C5-9A8BAA2DFD09}" type="datetimeFigureOut">
              <a:rPr lang="sv-SE" smtClean="0"/>
              <a:t>16-10-25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3988214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D89F412-6DA0-814A-B3C5-9A8BAA2DFD09}" type="datetimeFigureOut">
              <a:rPr lang="sv-SE" smtClean="0"/>
              <a:t>16-10-25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09B8AF6-19CE-9A41-B556-3DAE4FC81015}" type="slidenum">
              <a:rPr lang="sv-SE" smtClean="0"/>
              <a:t>‹Nr.›</a:t>
            </a:fld>
            <a:endParaRPr lang="sv-SE"/>
          </a:p>
        </p:txBody>
      </p:sp>
    </p:spTree>
    <p:extLst>
      <p:ext uri="{BB962C8B-B14F-4D97-AF65-F5344CB8AC3E}">
        <p14:creationId xmlns:p14="http://schemas.microsoft.com/office/powerpoint/2010/main" val="99866010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9F412-6DA0-814A-B3C5-9A8BAA2DFD09}" type="datetimeFigureOut">
              <a:rPr lang="sv-SE" smtClean="0"/>
              <a:t>16-10-25</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B8AF6-19CE-9A41-B556-3DAE4FC81015}" type="slidenum">
              <a:rPr lang="sv-SE" smtClean="0"/>
              <a:t>‹Nr.›</a:t>
            </a:fld>
            <a:endParaRPr lang="sv-SE"/>
          </a:p>
        </p:txBody>
      </p:sp>
    </p:spTree>
    <p:extLst>
      <p:ext uri="{BB962C8B-B14F-4D97-AF65-F5344CB8AC3E}">
        <p14:creationId xmlns:p14="http://schemas.microsoft.com/office/powerpoint/2010/main" val="2210458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48046" y="352857"/>
            <a:ext cx="7938753" cy="1143000"/>
          </a:xfrm>
        </p:spPr>
        <p:txBody>
          <a:bodyPr>
            <a:normAutofit fontScale="90000"/>
          </a:bodyPr>
          <a:lstStyle/>
          <a:p>
            <a:pPr algn="l"/>
            <a:r>
              <a:rPr lang="sv-SE" dirty="0" smtClean="0"/>
              <a:t>Effektfulla ljuslyktor för en god sak</a:t>
            </a:r>
            <a:endParaRPr lang="sv-SE" dirty="0"/>
          </a:p>
        </p:txBody>
      </p:sp>
      <p:sp>
        <p:nvSpPr>
          <p:cNvPr id="6" name="textruta 5"/>
          <p:cNvSpPr txBox="1"/>
          <p:nvPr/>
        </p:nvSpPr>
        <p:spPr>
          <a:xfrm>
            <a:off x="748047" y="1786970"/>
            <a:ext cx="7938753" cy="738664"/>
          </a:xfrm>
          <a:prstGeom prst="rect">
            <a:avLst/>
          </a:prstGeom>
          <a:noFill/>
        </p:spPr>
        <p:txBody>
          <a:bodyPr wrap="square" rtlCol="0">
            <a:spAutoFit/>
          </a:bodyPr>
          <a:lstStyle/>
          <a:p>
            <a:r>
              <a:rPr lang="sv-SE" sz="1400" dirty="0" smtClean="0"/>
              <a:t>Broby IFs flickor 10 år sparar nu pengar för att ta sig till Stockholm och möta Hammarby IF. I sommars var Hammarby IF på besök och vi har fått blodad tand att fortsätta utbytet med Bajen. Vi åker i maj och till dess behöver vi hinna samla ihop pengar för resan. Detta gör vi bland annat genom att sälja svävande ljuslyktor.</a:t>
            </a:r>
            <a:endParaRPr lang="sv-SE" sz="1400" dirty="0"/>
          </a:p>
        </p:txBody>
      </p:sp>
      <p:sp>
        <p:nvSpPr>
          <p:cNvPr id="7" name="textruta 6"/>
          <p:cNvSpPr txBox="1"/>
          <p:nvPr/>
        </p:nvSpPr>
        <p:spPr>
          <a:xfrm>
            <a:off x="748047" y="2525634"/>
            <a:ext cx="4247211" cy="3108544"/>
          </a:xfrm>
          <a:prstGeom prst="rect">
            <a:avLst/>
          </a:prstGeom>
          <a:noFill/>
        </p:spPr>
        <p:txBody>
          <a:bodyPr wrap="square" rtlCol="0">
            <a:spAutoFit/>
          </a:bodyPr>
          <a:lstStyle/>
          <a:p>
            <a:r>
              <a:rPr lang="sv-SE" sz="1400" dirty="0" smtClean="0"/>
              <a:t>Våra svävande lyktor ger en vacker, tyst och fin stämning på högtidsdagar som lucia, nyår, bröllop, födelsedagar och fester eller när du bara vill ha något speciellt. Ju fler som glider upp mot natthimlen, ju effektfullare blir det.</a:t>
            </a:r>
          </a:p>
          <a:p>
            <a:endParaRPr lang="sv-SE" sz="1400" dirty="0" smtClean="0"/>
          </a:p>
          <a:p>
            <a:r>
              <a:rPr lang="sv-SE" sz="1400" dirty="0" smtClean="0"/>
              <a:t>Lyktan är miljövänlig, djurvänlig och ljudlös. Lyktorna utgörs endast av biologiskt nedbrytbara material och ingen risk för natur och djur.</a:t>
            </a:r>
          </a:p>
          <a:p>
            <a:endParaRPr lang="sv-SE" sz="1400" dirty="0"/>
          </a:p>
          <a:p>
            <a:r>
              <a:rPr lang="sv-SE" sz="1400" b="1" dirty="0" smtClean="0"/>
              <a:t>Pris:</a:t>
            </a:r>
            <a:r>
              <a:rPr lang="sv-SE" sz="1400" dirty="0" smtClean="0"/>
              <a:t> 3 för 100 kr eller 40 kronor styck.</a:t>
            </a:r>
            <a:endParaRPr lang="sv-SE" sz="1400" b="1" dirty="0" smtClean="0"/>
          </a:p>
          <a:p>
            <a:endParaRPr lang="sv-SE" sz="1400" b="1" dirty="0"/>
          </a:p>
          <a:p>
            <a:r>
              <a:rPr lang="sv-SE" sz="1400" b="1" dirty="0" smtClean="0"/>
              <a:t>Tack för ditt stöd!</a:t>
            </a:r>
          </a:p>
          <a:p>
            <a:r>
              <a:rPr lang="sv-SE" sz="1400" i="1" dirty="0" smtClean="0"/>
              <a:t>Tjejerna i F10, Broby IF</a:t>
            </a:r>
          </a:p>
        </p:txBody>
      </p:sp>
      <p:pic>
        <p:nvPicPr>
          <p:cNvPr id="11" name="Bildobjekt 10" descr="IMG_5413.jpg"/>
          <p:cNvPicPr>
            <a:picLocks noChangeAspect="1"/>
          </p:cNvPicPr>
          <p:nvPr/>
        </p:nvPicPr>
        <p:blipFill rotWithShape="1">
          <a:blip r:embed="rId2" cstate="screen">
            <a:extLst>
              <a:ext uri="{28A0092B-C50C-407E-A947-70E740481C1C}">
                <a14:useLocalDpi xmlns:a14="http://schemas.microsoft.com/office/drawing/2010/main"/>
              </a:ext>
            </a:extLst>
          </a:blip>
          <a:srcRect t="18262" b="29487"/>
          <a:stretch/>
        </p:blipFill>
        <p:spPr>
          <a:xfrm>
            <a:off x="4869238" y="2974554"/>
            <a:ext cx="3817561" cy="2659624"/>
          </a:xfrm>
          <a:prstGeom prst="rect">
            <a:avLst/>
          </a:prstGeom>
        </p:spPr>
      </p:pic>
    </p:spTree>
    <p:extLst>
      <p:ext uri="{BB962C8B-B14F-4D97-AF65-F5344CB8AC3E}">
        <p14:creationId xmlns:p14="http://schemas.microsoft.com/office/powerpoint/2010/main" val="259622768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TotalTime>
  <Words>161</Words>
  <Application>Microsoft Macintosh PowerPoint</Application>
  <PresentationFormat>Bildspel på skärmen (4:3)</PresentationFormat>
  <Paragraphs>10</Paragraphs>
  <Slides>1</Slides>
  <Notes>0</Notes>
  <HiddenSlides>0</HiddenSlides>
  <MMClips>0</MMClips>
  <ScaleCrop>false</ScaleCrop>
  <HeadingPairs>
    <vt:vector size="4" baseType="variant">
      <vt:variant>
        <vt:lpstr>Tema</vt:lpstr>
      </vt:variant>
      <vt:variant>
        <vt:i4>1</vt:i4>
      </vt:variant>
      <vt:variant>
        <vt:lpstr>Bildrubriker</vt:lpstr>
      </vt:variant>
      <vt:variant>
        <vt:i4>1</vt:i4>
      </vt:variant>
    </vt:vector>
  </HeadingPairs>
  <TitlesOfParts>
    <vt:vector size="2" baseType="lpstr">
      <vt:lpstr>Office-tema</vt:lpstr>
      <vt:lpstr>Effektfulla ljuslyktor för en god sak</vt:lpstr>
    </vt:vector>
  </TitlesOfParts>
  <Company>Odebäck Gruppen AB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Effektfulla ljuslyktor för en god sak</dc:title>
  <dc:creator>Ola Odebäck</dc:creator>
  <cp:lastModifiedBy>Ola Odebäck</cp:lastModifiedBy>
  <cp:revision>4</cp:revision>
  <dcterms:created xsi:type="dcterms:W3CDTF">2016-10-25T17:42:09Z</dcterms:created>
  <dcterms:modified xsi:type="dcterms:W3CDTF">2016-10-25T18:05:07Z</dcterms:modified>
</cp:coreProperties>
</file>