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2517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771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03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0204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7798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9422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012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16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503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8840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66001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AB14C-955A-4685-A331-04DDAA8DF852}" type="datetimeFigureOut">
              <a:rPr lang="sv-SE" smtClean="0"/>
              <a:t>2018-05-29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76978-DEC4-491C-9030-4B948CA93A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831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04856" cy="1368152"/>
          </a:xfrm>
        </p:spPr>
        <p:txBody>
          <a:bodyPr>
            <a:normAutofit fontScale="90000"/>
          </a:bodyPr>
          <a:lstStyle/>
          <a:p>
            <a:r>
              <a:rPr lang="sv-SE" sz="6700" dirty="0" smtClean="0"/>
              <a:t>Föräldramötet J 18</a:t>
            </a:r>
            <a:br>
              <a:rPr lang="sv-SE" sz="6700" dirty="0" smtClean="0"/>
            </a:br>
            <a:r>
              <a:rPr lang="sv-SE" sz="6700" dirty="0" smtClean="0"/>
              <a:t>Säsong 2018/2019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450" y="2911475"/>
            <a:ext cx="6261100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652" y="2208522"/>
            <a:ext cx="5932695" cy="453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43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Föräldramöte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500" dirty="0" smtClean="0"/>
              <a:t>Ord från Henry Acres BHF </a:t>
            </a:r>
          </a:p>
          <a:p>
            <a:endParaRPr lang="sv-SE" sz="2500" dirty="0" smtClean="0"/>
          </a:p>
          <a:p>
            <a:r>
              <a:rPr lang="sv-SE" sz="2500" dirty="0" smtClean="0"/>
              <a:t>Ord </a:t>
            </a:r>
            <a:r>
              <a:rPr lang="sv-SE" sz="2500" dirty="0" smtClean="0"/>
              <a:t>från Coachen Jesper Nilsson </a:t>
            </a:r>
          </a:p>
          <a:p>
            <a:endParaRPr lang="sv-SE" sz="2500" dirty="0" smtClean="0"/>
          </a:p>
          <a:p>
            <a:r>
              <a:rPr lang="sv-SE" sz="2500" dirty="0" smtClean="0"/>
              <a:t>Ord från Christer Hägglund, kansliet</a:t>
            </a:r>
          </a:p>
          <a:p>
            <a:endParaRPr lang="sv-SE" sz="2500" dirty="0"/>
          </a:p>
          <a:p>
            <a:r>
              <a:rPr lang="sv-SE" sz="2500" dirty="0" smtClean="0"/>
              <a:t> Materialförvaltare Henric Karlsson</a:t>
            </a:r>
          </a:p>
          <a:p>
            <a:pPr marL="914400" lvl="1" indent="-514350"/>
            <a:r>
              <a:rPr lang="sv-SE" sz="2500" dirty="0" smtClean="0"/>
              <a:t>Ass matris Fredrik Lindskog  </a:t>
            </a:r>
            <a:endParaRPr lang="sv-SE" sz="2500" dirty="0" smtClean="0"/>
          </a:p>
          <a:p>
            <a:pPr marL="914400" lvl="1" indent="-514350"/>
            <a:endParaRPr lang="sv-SE" sz="2500" dirty="0"/>
          </a:p>
          <a:p>
            <a:pPr marL="514350" indent="-514350"/>
            <a:r>
              <a:rPr lang="sv-SE" sz="2500" dirty="0" smtClean="0"/>
              <a:t>Ord från lagledning</a:t>
            </a:r>
          </a:p>
          <a:p>
            <a:pPr marL="400050" lvl="1" indent="0">
              <a:buNone/>
            </a:pPr>
            <a:endParaRPr lang="sv-SE" sz="2100" dirty="0" smtClean="0"/>
          </a:p>
          <a:p>
            <a:pPr marL="400050" lvl="1" indent="0">
              <a:buNone/>
            </a:pPr>
            <a:endParaRPr lang="sv-SE" dirty="0" smtClean="0"/>
          </a:p>
          <a:p>
            <a:endParaRPr lang="sv-S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509120"/>
            <a:ext cx="21463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04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prstClr val="black"/>
                </a:solidFill>
              </a:rPr>
              <a:t>Föräldramöte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Uppgifter och uppdrag som vi känner till hittills</a:t>
            </a:r>
          </a:p>
          <a:p>
            <a:pPr lvl="1"/>
            <a:r>
              <a:rPr lang="sv-SE" dirty="0" smtClean="0"/>
              <a:t>Parkeringsvakt arbete+ frisbee/motsvarande vid A-lagets matcher, 4 killar/match </a:t>
            </a:r>
            <a:r>
              <a:rPr lang="sv-SE" dirty="0" err="1" smtClean="0"/>
              <a:t>pga</a:t>
            </a:r>
            <a:r>
              <a:rPr lang="sv-SE" dirty="0" smtClean="0"/>
              <a:t> ingen J20</a:t>
            </a:r>
          </a:p>
          <a:p>
            <a:pPr lvl="1"/>
            <a:r>
              <a:rPr lang="sv-SE" dirty="0" smtClean="0"/>
              <a:t>Skotercross, 1/7 , riva tält efter </a:t>
            </a:r>
          </a:p>
          <a:p>
            <a:pPr lvl="1"/>
            <a:r>
              <a:rPr lang="sv-SE" dirty="0" smtClean="0"/>
              <a:t>Boden </a:t>
            </a:r>
            <a:r>
              <a:rPr lang="sv-SE" dirty="0" err="1" smtClean="0"/>
              <a:t>Alive</a:t>
            </a:r>
            <a:r>
              <a:rPr lang="sv-SE" dirty="0" smtClean="0"/>
              <a:t> 18-22/7  Arbete före, efter och under</a:t>
            </a:r>
          </a:p>
          <a:p>
            <a:pPr lvl="1"/>
            <a:r>
              <a:rPr lang="sv-SE" dirty="0" err="1" smtClean="0"/>
              <a:t>Load</a:t>
            </a:r>
            <a:r>
              <a:rPr lang="sv-SE" dirty="0" smtClean="0"/>
              <a:t> </a:t>
            </a:r>
            <a:r>
              <a:rPr lang="sv-SE" dirty="0" err="1" smtClean="0"/>
              <a:t>Up</a:t>
            </a:r>
            <a:r>
              <a:rPr lang="sv-SE" dirty="0" smtClean="0"/>
              <a:t> North 30-1/9 </a:t>
            </a:r>
          </a:p>
          <a:p>
            <a:pPr lvl="1"/>
            <a:r>
              <a:rPr lang="sv-SE" dirty="0" smtClean="0"/>
              <a:t>Städning efter Metall oklar, datum ??</a:t>
            </a:r>
            <a:endParaRPr lang="sv-S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581128"/>
            <a:ext cx="216024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432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prstClr val="black"/>
                </a:solidFill>
              </a:rPr>
              <a:t>Föräldramöte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Lagledare, helst 2 stycken </a:t>
            </a:r>
          </a:p>
          <a:p>
            <a:pPr lvl="1"/>
            <a:r>
              <a:rPr lang="sv-SE" dirty="0" smtClean="0"/>
              <a:t>Jussi Riikola</a:t>
            </a:r>
            <a:endParaRPr lang="sv-SE" dirty="0" smtClean="0"/>
          </a:p>
          <a:p>
            <a:pPr lvl="1"/>
            <a:r>
              <a:rPr lang="sv-SE" dirty="0" smtClean="0"/>
              <a:t>Behov av förstärkning, helst -02 </a:t>
            </a:r>
            <a:endParaRPr lang="sv-SE" dirty="0" smtClean="0"/>
          </a:p>
          <a:p>
            <a:pPr marL="514350" indent="-457200"/>
            <a:r>
              <a:rPr lang="sv-SE" dirty="0" smtClean="0"/>
              <a:t>Ekonomigruppen</a:t>
            </a:r>
            <a:r>
              <a:rPr lang="sv-SE" dirty="0" smtClean="0"/>
              <a:t>, Arrangemansansvarig/ansvariga </a:t>
            </a:r>
            <a:endParaRPr lang="sv-SE" dirty="0" smtClean="0"/>
          </a:p>
          <a:p>
            <a:pPr marL="914400" lvl="1" indent="-457200"/>
            <a:r>
              <a:rPr lang="sv-SE" dirty="0" smtClean="0"/>
              <a:t>Arbetsgrupp med uppgiften att samla in pengar till lagen och medverka i olika </a:t>
            </a:r>
            <a:r>
              <a:rPr lang="sv-SE" dirty="0" smtClean="0"/>
              <a:t>aktiviteter, leda och fördela arbetsuppgifterna</a:t>
            </a:r>
            <a:endParaRPr lang="sv-SE" dirty="0" smtClean="0"/>
          </a:p>
          <a:p>
            <a:pPr marL="914400" lvl="1" indent="-457200"/>
            <a:r>
              <a:rPr lang="sv-SE" dirty="0" smtClean="0"/>
              <a:t>Ronnie </a:t>
            </a:r>
            <a:r>
              <a:rPr lang="sv-SE" dirty="0" err="1" smtClean="0"/>
              <a:t>Arespång</a:t>
            </a:r>
            <a:r>
              <a:rPr lang="sv-SE" dirty="0" smtClean="0"/>
              <a:t>, Håkan Nordin </a:t>
            </a:r>
            <a:endParaRPr lang="sv-SE" dirty="0" smtClean="0"/>
          </a:p>
          <a:p>
            <a:pPr lvl="1"/>
            <a:endParaRPr lang="sv-SE" dirty="0" smtClean="0"/>
          </a:p>
          <a:p>
            <a:pPr marL="514350" indent="-457200"/>
            <a:r>
              <a:rPr lang="sv-SE" dirty="0" smtClean="0"/>
              <a:t>Buss/hotell </a:t>
            </a:r>
            <a:r>
              <a:rPr lang="sv-SE" dirty="0" smtClean="0"/>
              <a:t>ansvariga</a:t>
            </a:r>
          </a:p>
          <a:p>
            <a:pPr marL="914400" lvl="1" indent="-457200"/>
            <a:r>
              <a:rPr lang="sv-SE" dirty="0" smtClean="0"/>
              <a:t>Jan Karlsson</a:t>
            </a:r>
            <a:endParaRPr lang="sv-SE" dirty="0" smtClean="0"/>
          </a:p>
          <a:p>
            <a:pPr marL="914400" lvl="1" indent="-457200"/>
            <a:r>
              <a:rPr lang="sv-SE" dirty="0" smtClean="0"/>
              <a:t>Ulf Larsson</a:t>
            </a:r>
            <a:endParaRPr lang="sv-SE" dirty="0"/>
          </a:p>
          <a:p>
            <a:pPr marL="514350" indent="-457200"/>
            <a:r>
              <a:rPr lang="sv-SE" dirty="0" smtClean="0"/>
              <a:t>Kiosk ansvarig</a:t>
            </a:r>
          </a:p>
          <a:p>
            <a:pPr marL="914400" lvl="1" indent="-457200"/>
            <a:r>
              <a:rPr lang="sv-SE" dirty="0" smtClean="0"/>
              <a:t>Camilla Lindqvist</a:t>
            </a:r>
            <a:endParaRPr lang="sv-SE" dirty="0" smtClean="0"/>
          </a:p>
          <a:p>
            <a:pPr marL="914400" lvl="1" indent="-457200"/>
            <a:endParaRPr lang="sv-SE" dirty="0"/>
          </a:p>
          <a:p>
            <a:pPr marL="914400" lvl="1" indent="-457200"/>
            <a:endParaRPr lang="sv-SE" dirty="0" smtClean="0"/>
          </a:p>
          <a:p>
            <a:pPr marL="914400" lvl="1" indent="-457200"/>
            <a:endParaRPr lang="sv-SE" dirty="0"/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452938"/>
            <a:ext cx="2146300" cy="2043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741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prstClr val="black"/>
                </a:solidFill>
              </a:rPr>
              <a:t>Föräldramöte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500" dirty="0" smtClean="0"/>
              <a:t>Sek ansvarig</a:t>
            </a:r>
          </a:p>
          <a:p>
            <a:pPr lvl="1"/>
            <a:r>
              <a:rPr lang="sv-SE" sz="2500" dirty="0" smtClean="0"/>
              <a:t>Mats Selber</a:t>
            </a:r>
            <a:r>
              <a:rPr lang="sv-SE" sz="2500" dirty="0" smtClean="0"/>
              <a:t>g, Ulrika </a:t>
            </a:r>
            <a:r>
              <a:rPr lang="sv-SE" sz="2500" dirty="0" err="1" smtClean="0"/>
              <a:t>Arespång</a:t>
            </a:r>
            <a:endParaRPr lang="sv-SE" sz="2500" dirty="0" smtClean="0"/>
          </a:p>
          <a:p>
            <a:pPr marL="400050"/>
            <a:r>
              <a:rPr lang="sv-SE" sz="2500" dirty="0" smtClean="0"/>
              <a:t>Parkringvakt arbete, ansvarig</a:t>
            </a:r>
          </a:p>
          <a:p>
            <a:pPr marL="914400" lvl="1" indent="-457200"/>
            <a:r>
              <a:rPr lang="sv-SE" sz="2500" dirty="0" smtClean="0"/>
              <a:t>Camilla Rullander </a:t>
            </a:r>
            <a:endParaRPr lang="sv-SE" sz="2500" dirty="0" smtClean="0"/>
          </a:p>
          <a:p>
            <a:pPr marL="457200" lvl="1" indent="0">
              <a:buNone/>
            </a:pPr>
            <a:endParaRPr lang="sv-SE" sz="2500" dirty="0" smtClean="0"/>
          </a:p>
          <a:p>
            <a:pPr marL="457200" lvl="1" indent="0">
              <a:buNone/>
            </a:pPr>
            <a:endParaRPr lang="sv-SE" sz="2500" dirty="0" smtClean="0"/>
          </a:p>
          <a:p>
            <a:pPr marL="914400" lvl="1" indent="-457200"/>
            <a:endParaRPr lang="sv-SE" sz="2500" dirty="0"/>
          </a:p>
          <a:p>
            <a:pPr marL="914400" lvl="1" indent="-457200"/>
            <a:endParaRPr lang="sv-SE" sz="2500" dirty="0" smtClean="0"/>
          </a:p>
          <a:p>
            <a:pPr marL="914400" lvl="1" indent="-457200"/>
            <a:endParaRPr lang="sv-SE" sz="2500" dirty="0"/>
          </a:p>
          <a:p>
            <a:pPr marL="914400" lvl="1" indent="-457200"/>
            <a:endParaRPr lang="sv-SE" sz="2500" dirty="0" smtClean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567" y="4293096"/>
            <a:ext cx="2150390" cy="203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9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146</Words>
  <Application>Microsoft Office PowerPoint</Application>
  <PresentationFormat>Bildspel på skärmen (4:3)</PresentationFormat>
  <Paragraphs>45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Office-tema</vt:lpstr>
      <vt:lpstr>Föräldramötet J 18 Säsong 2018/2019  </vt:lpstr>
      <vt:lpstr>Föräldramöte </vt:lpstr>
      <vt:lpstr>Föräldramöte </vt:lpstr>
      <vt:lpstr>Föräldramöte </vt:lpstr>
      <vt:lpstr>Föräldramöte </vt:lpstr>
    </vt:vector>
  </TitlesOfParts>
  <Company>Norrbottens läns landsting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Föräldramötet J 18 Säsong 2018/2019</dc:title>
  <dc:creator>Jussi-Pekka Riikola</dc:creator>
  <cp:lastModifiedBy>Jussi-Pekka Riikola</cp:lastModifiedBy>
  <cp:revision>12</cp:revision>
  <dcterms:created xsi:type="dcterms:W3CDTF">2018-05-28T07:22:25Z</dcterms:created>
  <dcterms:modified xsi:type="dcterms:W3CDTF">2018-05-29T05:44:59Z</dcterms:modified>
</cp:coreProperties>
</file>