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840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57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54324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8885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8755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098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029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332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48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76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965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880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036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852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6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65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ruta 12"/>
          <p:cNvSpPr txBox="1"/>
          <p:nvPr/>
        </p:nvSpPr>
        <p:spPr>
          <a:xfrm>
            <a:off x="6517346" y="3572138"/>
            <a:ext cx="2876772" cy="160043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 smtClean="0">
                <a:solidFill>
                  <a:srgbClr val="FF0000"/>
                </a:solidFill>
                <a:latin typeface="+mj-lt"/>
              </a:rPr>
              <a:t>Kostnad</a:t>
            </a:r>
            <a:r>
              <a:rPr lang="sv-SE" sz="2400" b="1" dirty="0" smtClean="0">
                <a:solidFill>
                  <a:srgbClr val="FF0000"/>
                </a:solidFill>
                <a:latin typeface="+mj-lt"/>
              </a:rPr>
              <a:t>:</a:t>
            </a:r>
            <a:endParaRPr lang="sv-SE" sz="2400" b="1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sv-SE" sz="3200" b="1" dirty="0" smtClean="0">
                <a:solidFill>
                  <a:srgbClr val="FF0000"/>
                </a:solidFill>
              </a:rPr>
              <a:t>25</a:t>
            </a:r>
            <a:r>
              <a:rPr lang="sv-SE" sz="3200" b="1" dirty="0" smtClean="0">
                <a:solidFill>
                  <a:srgbClr val="FF0000"/>
                </a:solidFill>
              </a:rPr>
              <a:t>:-/plagg</a:t>
            </a:r>
          </a:p>
          <a:p>
            <a:pPr algn="ctr"/>
            <a:endParaRPr lang="sv-SE" sz="1200" b="1" dirty="0">
              <a:solidFill>
                <a:srgbClr val="FF0000"/>
              </a:solidFill>
            </a:endParaRPr>
          </a:p>
          <a:p>
            <a:pPr algn="ctr"/>
            <a:r>
              <a:rPr lang="sv-SE" sz="1600" b="1" dirty="0" smtClean="0"/>
              <a:t>(Byxa &amp; tröja = 50:-)</a:t>
            </a:r>
            <a:endParaRPr lang="sv-SE" sz="1600" b="1" dirty="0" smtClean="0"/>
          </a:p>
          <a:p>
            <a:pPr algn="ctr"/>
            <a:endParaRPr lang="sv-SE" sz="1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754846"/>
              </p:ext>
            </p:extLst>
          </p:nvPr>
        </p:nvGraphicFramePr>
        <p:xfrm>
          <a:off x="836763" y="103516"/>
          <a:ext cx="2070160" cy="1463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2" name="Acrobat Document" r:id="rId3" imgW="6415642" imgH="4533666" progId="AcroExch.Document.11">
                  <p:embed/>
                </p:oleObj>
              </mc:Choice>
              <mc:Fallback>
                <p:oleObj name="Acrobat Document" r:id="rId3" imgW="6415642" imgH="4533666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6763" y="103516"/>
                        <a:ext cx="2070160" cy="14633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156603" y="103516"/>
            <a:ext cx="7496355" cy="781425"/>
          </a:xfrm>
          <a:scene3d>
            <a:camera prst="obliqueBottomRight"/>
            <a:lightRig rig="threePt" dir="t"/>
          </a:scene3d>
        </p:spPr>
        <p:txBody>
          <a:bodyPr/>
          <a:lstStyle/>
          <a:p>
            <a:pPr algn="ctr"/>
            <a:r>
              <a:rPr lang="sv-SE" sz="3600" dirty="0" smtClean="0">
                <a:solidFill>
                  <a:srgbClr val="92D050"/>
                </a:solidFill>
              </a:rPr>
              <a:t>Byte av initialer på overaller</a:t>
            </a:r>
            <a:endParaRPr lang="sv-SE" sz="3600" dirty="0">
              <a:solidFill>
                <a:srgbClr val="92D050"/>
              </a:solidFill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836763" y="1085731"/>
            <a:ext cx="6590580" cy="206210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b="1" u="sng" dirty="0" smtClean="0"/>
              <a:t>Hej </a:t>
            </a:r>
            <a:r>
              <a:rPr lang="sv-SE" b="1" u="sng" dirty="0" smtClean="0"/>
              <a:t>BFK:are!!</a:t>
            </a:r>
            <a:endParaRPr lang="sv-SE" b="1" u="sng" dirty="0" smtClean="0"/>
          </a:p>
          <a:p>
            <a:pPr algn="ctr"/>
            <a:endParaRPr lang="sv-SE" b="1" dirty="0"/>
          </a:p>
          <a:p>
            <a:pPr algn="ctr"/>
            <a:r>
              <a:rPr lang="sv-SE" b="1" dirty="0" smtClean="0"/>
              <a:t>Nu finns det möjlighet för er som har en äldre overall och vill byta initialer på denna.</a:t>
            </a:r>
            <a:endParaRPr lang="sv-SE" b="1" dirty="0" smtClean="0"/>
          </a:p>
          <a:p>
            <a:pPr algn="ctr"/>
            <a:endParaRPr lang="sv-SE" sz="1000" b="1" dirty="0" smtClean="0"/>
          </a:p>
          <a:p>
            <a:pPr algn="ctr"/>
            <a:r>
              <a:rPr lang="sv-SE" b="1" u="sng" dirty="0" smtClean="0"/>
              <a:t>Tryckeriet värmer först fast en svart platta över de gamla initialerna, för att sedan sätta fast de nya.</a:t>
            </a:r>
            <a:endParaRPr lang="sv-SE" b="1" u="sng" dirty="0" smtClean="0"/>
          </a:p>
          <a:p>
            <a:pPr algn="ctr"/>
            <a:endParaRPr lang="sv-SE" sz="1000" b="1" u="sng" dirty="0" smtClean="0"/>
          </a:p>
        </p:txBody>
      </p:sp>
      <p:sp>
        <p:nvSpPr>
          <p:cNvPr id="11" name="textruta 10"/>
          <p:cNvSpPr txBox="1"/>
          <p:nvPr/>
        </p:nvSpPr>
        <p:spPr>
          <a:xfrm>
            <a:off x="9802382" y="6242845"/>
            <a:ext cx="2326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 smtClean="0"/>
              <a:t>Marie &amp; Dala </a:t>
            </a:r>
          </a:p>
          <a:p>
            <a:pPr algn="ctr"/>
            <a:r>
              <a:rPr lang="sv-SE" sz="1400" b="1" dirty="0" smtClean="0"/>
              <a:t>BFK:s Marknadsgrupp</a:t>
            </a:r>
            <a:endParaRPr lang="sv-SE" sz="1400" b="1" dirty="0"/>
          </a:p>
        </p:txBody>
      </p:sp>
      <p:sp>
        <p:nvSpPr>
          <p:cNvPr id="21" name="textruta 20"/>
          <p:cNvSpPr txBox="1"/>
          <p:nvPr/>
        </p:nvSpPr>
        <p:spPr>
          <a:xfrm>
            <a:off x="1354345" y="5842735"/>
            <a:ext cx="76085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2000" b="1" dirty="0" smtClean="0">
                <a:solidFill>
                  <a:srgbClr val="FF0000"/>
                </a:solidFill>
              </a:rPr>
              <a:t>Sista dag att lämna in påsen med overall är fredagen 28/10.</a:t>
            </a:r>
            <a:endParaRPr lang="sv-SE" sz="2000" b="1" u="sng" dirty="0" smtClean="0">
              <a:solidFill>
                <a:srgbClr val="FF0000"/>
              </a:solidFill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836763" y="3416005"/>
            <a:ext cx="5261994" cy="203132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Se till att overallen är tvättad.</a:t>
            </a:r>
          </a:p>
          <a:p>
            <a:pPr algn="ctr"/>
            <a:r>
              <a:rPr lang="sv-SE" b="1" dirty="0" smtClean="0"/>
              <a:t>I påsen som skall lämnas till Monica på kansliet skall följande saker finnas;</a:t>
            </a:r>
          </a:p>
          <a:p>
            <a:pPr algn="ctr"/>
            <a:endParaRPr lang="sv-SE" b="1" dirty="0" smtClean="0"/>
          </a:p>
          <a:p>
            <a:pPr marL="342900" indent="-342900" algn="ctr">
              <a:buFont typeface="+mj-lt"/>
              <a:buAutoNum type="arabicPeriod"/>
            </a:pPr>
            <a:r>
              <a:rPr lang="sv-SE" b="1" u="sng" dirty="0" smtClean="0"/>
              <a:t>Klädesplagg som skall tryckas.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sv-SE" b="1" u="sng" dirty="0" smtClean="0"/>
              <a:t>Lapp med de </a:t>
            </a:r>
            <a:r>
              <a:rPr lang="sv-SE" b="1" u="sng" smtClean="0"/>
              <a:t>nya initialerna, ex HK.</a:t>
            </a:r>
            <a:endParaRPr lang="sv-SE" b="1" u="sng" dirty="0" smtClean="0"/>
          </a:p>
          <a:p>
            <a:pPr marL="342900" indent="-342900" algn="ctr">
              <a:buFont typeface="+mj-lt"/>
              <a:buAutoNum type="arabicPeriod"/>
            </a:pPr>
            <a:r>
              <a:rPr lang="sv-SE" b="1" u="sng" dirty="0" smtClean="0"/>
              <a:t>Kontant betalning, 25:-/plagg.</a:t>
            </a:r>
          </a:p>
        </p:txBody>
      </p:sp>
      <p:sp>
        <p:nvSpPr>
          <p:cNvPr id="14" name="textruta 13"/>
          <p:cNvSpPr txBox="1"/>
          <p:nvPr/>
        </p:nvSpPr>
        <p:spPr>
          <a:xfrm>
            <a:off x="3161528" y="6350566"/>
            <a:ext cx="3252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 smtClean="0"/>
              <a:t>Frågor? Ring Dala 070 – 216 91 19</a:t>
            </a:r>
            <a:endParaRPr lang="sv-SE" sz="1400" b="1" dirty="0"/>
          </a:p>
        </p:txBody>
      </p:sp>
    </p:spTree>
    <p:extLst>
      <p:ext uri="{BB962C8B-B14F-4D97-AF65-F5344CB8AC3E}">
        <p14:creationId xmlns:p14="http://schemas.microsoft.com/office/powerpoint/2010/main" val="416190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gränsningsaspekten">
  <a:themeElements>
    <a:clrScheme name="Anpassat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C000"/>
      </a:accent1>
      <a:accent2>
        <a:srgbClr val="FFFF00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Begränsningsaspekten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gränsningsaspekte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126</Words>
  <Application>Microsoft Office PowerPoint</Application>
  <PresentationFormat>Bredbild</PresentationFormat>
  <Paragraphs>20</Paragraphs>
  <Slides>1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Trebuchet MS</vt:lpstr>
      <vt:lpstr>Wingdings 3</vt:lpstr>
      <vt:lpstr>Begränsningsaspekten</vt:lpstr>
      <vt:lpstr>Acrobat Document</vt:lpstr>
      <vt:lpstr>Byte av initialer på overaller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Medlemsutskick Augusti 2015</dc:title>
  <dc:creator>Magnus N Dahlberg</dc:creator>
  <cp:lastModifiedBy>Magnus N Dahlberg</cp:lastModifiedBy>
  <cp:revision>116</cp:revision>
  <dcterms:created xsi:type="dcterms:W3CDTF">2015-06-20T10:18:16Z</dcterms:created>
  <dcterms:modified xsi:type="dcterms:W3CDTF">2016-10-15T14:21:59Z</dcterms:modified>
</cp:coreProperties>
</file>