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D1A0F8-BCCA-4D96-96FC-5340068E746A}" v="1" dt="2021-01-11T15:57:46.3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 varScale="1">
        <p:scale>
          <a:sx n="35" d="100"/>
          <a:sy n="35" d="100"/>
        </p:scale>
        <p:origin x="5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DF1B-6840-45F2-BFEF-9A7696E8B783}" type="datetimeFigureOut">
              <a:rPr lang="sv-SE" smtClean="0"/>
              <a:t>2021-01-11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9CE7-A0B9-489E-82D5-F12B95A358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7762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DF1B-6840-45F2-BFEF-9A7696E8B783}" type="datetimeFigureOut">
              <a:rPr lang="sv-SE" smtClean="0"/>
              <a:t>2021-01-11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9CE7-A0B9-489E-82D5-F12B95A358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113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DF1B-6840-45F2-BFEF-9A7696E8B783}" type="datetimeFigureOut">
              <a:rPr lang="sv-SE" smtClean="0"/>
              <a:t>2021-01-11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9CE7-A0B9-489E-82D5-F12B95A358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369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DF1B-6840-45F2-BFEF-9A7696E8B783}" type="datetimeFigureOut">
              <a:rPr lang="sv-SE" smtClean="0"/>
              <a:t>2021-01-11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9CE7-A0B9-489E-82D5-F12B95A358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184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DF1B-6840-45F2-BFEF-9A7696E8B783}" type="datetimeFigureOut">
              <a:rPr lang="sv-SE" smtClean="0"/>
              <a:t>2021-01-11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9CE7-A0B9-489E-82D5-F12B95A358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657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DF1B-6840-45F2-BFEF-9A7696E8B783}" type="datetimeFigureOut">
              <a:rPr lang="sv-SE" smtClean="0"/>
              <a:t>2021-01-11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9CE7-A0B9-489E-82D5-F12B95A358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9084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DF1B-6840-45F2-BFEF-9A7696E8B783}" type="datetimeFigureOut">
              <a:rPr lang="sv-SE" smtClean="0"/>
              <a:t>2021-01-11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9CE7-A0B9-489E-82D5-F12B95A358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3121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DF1B-6840-45F2-BFEF-9A7696E8B783}" type="datetimeFigureOut">
              <a:rPr lang="sv-SE" smtClean="0"/>
              <a:t>2021-01-11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9CE7-A0B9-489E-82D5-F12B95A358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143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DF1B-6840-45F2-BFEF-9A7696E8B783}" type="datetimeFigureOut">
              <a:rPr lang="sv-SE" smtClean="0"/>
              <a:t>2021-01-11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9CE7-A0B9-489E-82D5-F12B95A358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207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DF1B-6840-45F2-BFEF-9A7696E8B783}" type="datetimeFigureOut">
              <a:rPr lang="sv-SE" smtClean="0"/>
              <a:t>2021-01-11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9CE7-A0B9-489E-82D5-F12B95A358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612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DF1B-6840-45F2-BFEF-9A7696E8B783}" type="datetimeFigureOut">
              <a:rPr lang="sv-SE" smtClean="0"/>
              <a:t>2021-01-11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9CE7-A0B9-489E-82D5-F12B95A358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0966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FDF1B-6840-45F2-BFEF-9A7696E8B783}" type="datetimeFigureOut">
              <a:rPr lang="sv-SE" smtClean="0"/>
              <a:t>2021-01-11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39CE7-A0B9-489E-82D5-F12B95A358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8722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FDC535F-AC0A-417D-96AB-6706BECACD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72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AAAF8E-31DB-4148-8FCA-4D8233D691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5953" y="484068"/>
            <a:ext cx="6898027" cy="5889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Bergsjö 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3001" y="806754"/>
            <a:ext cx="5243929" cy="524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A274328-4774-4DF9-BA53-452565122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1393" y="484069"/>
            <a:ext cx="4145975" cy="34998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3059" y="956268"/>
            <a:ext cx="3502643" cy="2555499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01C7B46D-2FEF-4FAA-915B-8B21A66BB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1393" y="4144834"/>
            <a:ext cx="4145975" cy="221151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0" descr="Stor rea hos Intersport / AIK - Svenskalag.s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47447" y="4446259"/>
            <a:ext cx="2573866" cy="160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78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0" y="660400"/>
            <a:ext cx="2806700" cy="2006600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B320F781-DB37-44A0-90C3-38CDF15959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000" y="2743200"/>
            <a:ext cx="2806700" cy="3416300"/>
          </a:xfrm>
          <a:prstGeom prst="rect">
            <a:avLst/>
          </a:prstGeom>
        </p:spPr>
      </p:pic>
      <p:pic>
        <p:nvPicPr>
          <p:cNvPr id="7" name="Picture 2" descr="Bergsjö 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60400"/>
            <a:ext cx="2489200" cy="2489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F6A625AA-C1E0-4A1C-A9FA-8B310F676D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5200" y="3225800"/>
            <a:ext cx="2489200" cy="2933700"/>
          </a:xfrm>
          <a:prstGeom prst="rect">
            <a:avLst/>
          </a:prstGeom>
        </p:spPr>
      </p:pic>
      <p:pic>
        <p:nvPicPr>
          <p:cNvPr id="8" name="Picture 10" descr="Stor rea hos Intersport / AIK - Svenskalag.s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660400"/>
            <a:ext cx="1765300" cy="10668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2F993FB3-56B8-4C58-8100-C03BD93BB90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70600" y="1803400"/>
            <a:ext cx="1765300" cy="4356100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12100" y="660400"/>
            <a:ext cx="3606800" cy="54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988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Bredbild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Brannstroem, Christoffer</dc:creator>
  <cp:lastModifiedBy>Brannstroem, Christoffer</cp:lastModifiedBy>
  <cp:revision>1</cp:revision>
  <dcterms:created xsi:type="dcterms:W3CDTF">2021-01-11T15:58:05Z</dcterms:created>
  <dcterms:modified xsi:type="dcterms:W3CDTF">2021-01-11T15:58:28Z</dcterms:modified>
</cp:coreProperties>
</file>