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D1A0F8-BCCA-4D96-96FC-5340068E746A}" v="1" dt="2021-01-11T15:57:46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35" d="100"/>
          <a:sy n="35" d="100"/>
        </p:scale>
        <p:origin x="5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7762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1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69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184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57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908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312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43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07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12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096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FDF1B-6840-45F2-BFEF-9A7696E8B783}" type="datetimeFigureOut">
              <a:rPr lang="sv-SE" smtClean="0"/>
              <a:t>2021-01-11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39CE7-A0B9-489E-82D5-F12B95A358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72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DC535F-AC0A-417D-96AB-6706BECAC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AAAF8E-31DB-4148-8FCA-4D8233D69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5953" y="484068"/>
            <a:ext cx="6898027" cy="588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Bergsjö 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3001" y="806754"/>
            <a:ext cx="5243929" cy="524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A274328-4774-4DF9-BA53-452565122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84069"/>
            <a:ext cx="4145975" cy="34998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059" y="956268"/>
            <a:ext cx="3502643" cy="255549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1C7B46D-2FEF-4FAA-915B-8B21A66BB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144834"/>
            <a:ext cx="4145975" cy="22115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0" descr="Stor rea hos Intersport / AIK - Svenskalag.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47447" y="4446259"/>
            <a:ext cx="2573866" cy="1608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78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660400"/>
            <a:ext cx="2806700" cy="20066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B320F781-DB37-44A0-90C3-38CDF1595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2743200"/>
            <a:ext cx="2806700" cy="3416300"/>
          </a:xfrm>
          <a:prstGeom prst="rect">
            <a:avLst/>
          </a:prstGeom>
        </p:spPr>
      </p:pic>
      <p:pic>
        <p:nvPicPr>
          <p:cNvPr id="7" name="Picture 2" descr="Bergsjö 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60400"/>
            <a:ext cx="2489200" cy="2489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F6A625AA-C1E0-4A1C-A9FA-8B310F676D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3225800"/>
            <a:ext cx="2489200" cy="2933700"/>
          </a:xfrm>
          <a:prstGeom prst="rect">
            <a:avLst/>
          </a:prstGeom>
        </p:spPr>
      </p:pic>
      <p:pic>
        <p:nvPicPr>
          <p:cNvPr id="8" name="Picture 10" descr="Stor rea hos Intersport / AIK - Svenskalag.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0" y="660400"/>
            <a:ext cx="1765300" cy="1066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2F993FB3-56B8-4C58-8100-C03BD93BB9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600" y="1803400"/>
            <a:ext cx="1765300" cy="4356100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2100" y="660400"/>
            <a:ext cx="3606800" cy="54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88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Brannstroem, Christoffer</dc:creator>
  <cp:lastModifiedBy>Brannstroem, Christoffer</cp:lastModifiedBy>
  <cp:revision>1</cp:revision>
  <dcterms:created xsi:type="dcterms:W3CDTF">2021-01-11T15:58:05Z</dcterms:created>
  <dcterms:modified xsi:type="dcterms:W3CDTF">2021-01-11T15:58:28Z</dcterms:modified>
</cp:coreProperties>
</file>