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9" r:id="rId9"/>
    <p:sldId id="290" r:id="rId10"/>
    <p:sldId id="291" r:id="rId11"/>
    <p:sldId id="296" r:id="rId12"/>
    <p:sldId id="292" r:id="rId13"/>
    <p:sldId id="293" r:id="rId14"/>
    <p:sldId id="294" r:id="rId15"/>
    <p:sldId id="295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C59CF-17C4-A8A8-8BD3-10AB883D99C3}" v="2226" dt="2022-10-14T20:17:15.567"/>
    <p1510:client id="{43F68839-98DA-4810-BDB3-1D5BA850B2CB}" v="451" dt="2022-10-08T06:10:55.151"/>
    <p1510:client id="{467FAF9A-D6E6-A0A1-8AAF-E63613523DA4}" v="596" dt="2022-10-09T20:49:00.820"/>
    <p1510:client id="{488DAAEE-6F41-0116-5832-4C047819B7BC}" v="74" dt="2022-10-10T15:00:39.407"/>
    <p1510:client id="{706A503D-BABD-CC17-54D5-DD9295DC2903}" v="522" dt="2022-10-11T20:52:40.769"/>
    <p1510:client id="{8EBE898A-E1A8-2457-6BE4-EABB1325F1F4}" v="522" dt="2022-10-13T19:25:30.846"/>
    <p1510:client id="{93E40978-1196-34D5-1D6A-643B33EB6985}" v="455" dt="2022-10-12T12:37:23.515"/>
    <p1510:client id="{A2101278-32DC-0725-DFAE-B1197B281AD6}" v="11" dt="2022-10-08T21:04:50.553"/>
    <p1510:client id="{A5686983-FB11-A71C-D42E-5AE30AB63367}" v="513" dt="2022-10-12T20:23:03.196"/>
    <p1510:client id="{AD9D767C-62D8-8C04-2136-4412FC077CF0}" v="78" dt="2022-10-08T20:18:37.750"/>
    <p1510:client id="{B73099E6-868F-A1B8-FA08-681237B6042C}" v="429" dt="2022-10-15T18:46:28.194"/>
    <p1510:client id="{C4CC7C9D-DE35-A52C-D632-A113D67D41E8}" v="146" dt="2022-10-15T11:23:39.690"/>
    <p1510:client id="{C6E3B7A6-6D56-2CAA-2652-618DCDC0AC24}" v="51" dt="2022-10-08T21:28:03.129"/>
    <p1510:client id="{DD31FDFE-D139-7CBE-1552-306DAE0308CA}" v="44" dt="2022-10-10T06:22:23.158"/>
    <p1510:client id="{F8F2C6D2-D3BF-D450-FB85-D5FFE0DF92C1}" v="18" dt="2022-10-08T21:18:09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B466E6-C30F-47B9-8BEA-2E0AD8DB763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76EAF9C-F06C-4B85-AC60-A5F2793B0A42}">
      <dgm:prSet phldrT="[Text]" phldr="0"/>
      <dgm:spPr/>
      <dgm:t>
        <a:bodyPr/>
        <a:lstStyle/>
        <a:p>
          <a:pPr rtl="0"/>
          <a:r>
            <a:rPr lang="sv-SE" b="1" dirty="0"/>
            <a:t>Varför ska vi ägna oss åt fysisk aktivitet?</a:t>
          </a:r>
          <a:br>
            <a:rPr lang="sv-SE" b="1" dirty="0"/>
          </a:br>
          <a:endParaRPr lang="sv-SE" b="1" dirty="0"/>
        </a:p>
      </dgm:t>
    </dgm:pt>
    <dgm:pt modelId="{94CD2369-85A1-4F9A-80CE-22EDF649E3FE}" type="parTrans" cxnId="{C19BB8CD-B255-42D0-A205-983249A6FA9C}">
      <dgm:prSet/>
      <dgm:spPr/>
      <dgm:t>
        <a:bodyPr/>
        <a:lstStyle/>
        <a:p>
          <a:endParaRPr lang="sv-SE"/>
        </a:p>
      </dgm:t>
    </dgm:pt>
    <dgm:pt modelId="{02DC2A4B-2CA5-441D-99F9-4596FFEEC5C8}" type="sibTrans" cxnId="{C19BB8CD-B255-42D0-A205-983249A6FA9C}">
      <dgm:prSet/>
      <dgm:spPr/>
      <dgm:t>
        <a:bodyPr/>
        <a:lstStyle/>
        <a:p>
          <a:endParaRPr lang="sv-SE"/>
        </a:p>
      </dgm:t>
    </dgm:pt>
    <dgm:pt modelId="{706CA9F1-EB9C-4051-8C22-E2A3EFE0B86E}">
      <dgm:prSet phldr="0"/>
      <dgm:spPr/>
      <dgm:t>
        <a:bodyPr/>
        <a:lstStyle/>
        <a:p>
          <a:pPr rtl="0"/>
          <a:r>
            <a:rPr lang="sv-SE" b="1" dirty="0"/>
            <a:t>Vilken typ av fysisk aktivitet?</a:t>
          </a:r>
          <a:br>
            <a:rPr lang="sv-SE" b="1" dirty="0"/>
          </a:br>
          <a:br>
            <a:rPr lang="sv-SE" b="1" dirty="0"/>
          </a:br>
          <a:endParaRPr lang="sv-SE" b="1" dirty="0">
            <a:latin typeface="Arial Black"/>
          </a:endParaRPr>
        </a:p>
      </dgm:t>
    </dgm:pt>
    <dgm:pt modelId="{834A8197-4A9A-46BE-9894-F7AD13BBA45C}" type="parTrans" cxnId="{ACAFCF40-EC78-4E4C-9EFC-D958C2482B32}">
      <dgm:prSet/>
      <dgm:spPr/>
    </dgm:pt>
    <dgm:pt modelId="{6974CD48-08A3-4CFF-A616-73C0E93D5668}" type="sibTrans" cxnId="{ACAFCF40-EC78-4E4C-9EFC-D958C2482B32}">
      <dgm:prSet/>
      <dgm:spPr/>
    </dgm:pt>
    <dgm:pt modelId="{84100BD1-966F-4E43-B49F-DD44A3368DAF}">
      <dgm:prSet phldr="0"/>
      <dgm:spPr/>
      <dgm:t>
        <a:bodyPr/>
        <a:lstStyle/>
        <a:p>
          <a:pPr rtl="0"/>
          <a:r>
            <a:rPr lang="sv-SE" b="1" dirty="0"/>
            <a:t>Hur ska vi utföra aktiviteten?</a:t>
          </a:r>
          <a:br>
            <a:rPr lang="sv-SE" b="1" dirty="0"/>
          </a:br>
          <a:endParaRPr lang="sv-SE" b="1" dirty="0">
            <a:solidFill>
              <a:srgbClr val="010000"/>
            </a:solidFill>
            <a:latin typeface="Arial Black"/>
          </a:endParaRPr>
        </a:p>
      </dgm:t>
    </dgm:pt>
    <dgm:pt modelId="{18F4C2C8-FCDD-4A03-BFCA-A9510D0C0824}" type="parTrans" cxnId="{86BA8C4D-F58F-4DB0-835D-4E2E5DC765E1}">
      <dgm:prSet/>
      <dgm:spPr/>
    </dgm:pt>
    <dgm:pt modelId="{B58B88C5-5436-40E6-9B9D-B0AC15A674C1}" type="sibTrans" cxnId="{86BA8C4D-F58F-4DB0-835D-4E2E5DC765E1}">
      <dgm:prSet/>
      <dgm:spPr/>
    </dgm:pt>
    <dgm:pt modelId="{ECA54F58-2AE0-4B97-8A62-E493C5BC76CF}">
      <dgm:prSet phldr="0"/>
      <dgm:spPr/>
      <dgm:t>
        <a:bodyPr/>
        <a:lstStyle/>
        <a:p>
          <a:r>
            <a:rPr lang="sv-SE" b="1" dirty="0"/>
            <a:t>När ska vi utföra aktiviteten?</a:t>
          </a:r>
          <a:br>
            <a:rPr lang="sv-SE" b="1" dirty="0"/>
          </a:br>
          <a:endParaRPr lang="sv-SE" b="1" dirty="0"/>
        </a:p>
      </dgm:t>
    </dgm:pt>
    <dgm:pt modelId="{91ECAE04-CE97-421C-B028-CB6820832BFD}" type="parTrans" cxnId="{F55BDBEA-A021-47D3-AC06-C53D4810867A}">
      <dgm:prSet/>
      <dgm:spPr/>
    </dgm:pt>
    <dgm:pt modelId="{8EE0F7B5-841C-48E5-BE1A-318E12F19E36}" type="sibTrans" cxnId="{F55BDBEA-A021-47D3-AC06-C53D4810867A}">
      <dgm:prSet/>
      <dgm:spPr/>
    </dgm:pt>
    <dgm:pt modelId="{FAAC5F93-AA9F-47BE-8A70-74136125F822}" type="pres">
      <dgm:prSet presAssocID="{73B466E6-C30F-47B9-8BEA-2E0AD8DB7632}" presName="diagram" presStyleCnt="0">
        <dgm:presLayoutVars>
          <dgm:dir/>
          <dgm:resizeHandles val="exact"/>
        </dgm:presLayoutVars>
      </dgm:prSet>
      <dgm:spPr/>
    </dgm:pt>
    <dgm:pt modelId="{191DEC4A-C0C4-42C5-AB54-6DDB36D49A46}" type="pres">
      <dgm:prSet presAssocID="{A76EAF9C-F06C-4B85-AC60-A5F2793B0A42}" presName="node" presStyleLbl="node1" presStyleIdx="0" presStyleCnt="4">
        <dgm:presLayoutVars>
          <dgm:bulletEnabled val="1"/>
        </dgm:presLayoutVars>
      </dgm:prSet>
      <dgm:spPr/>
    </dgm:pt>
    <dgm:pt modelId="{2549898E-37B7-4B6E-9349-D61404D403C6}" type="pres">
      <dgm:prSet presAssocID="{02DC2A4B-2CA5-441D-99F9-4596FFEEC5C8}" presName="sibTrans" presStyleCnt="0"/>
      <dgm:spPr/>
    </dgm:pt>
    <dgm:pt modelId="{3C070419-D438-4706-9487-72526377A74E}" type="pres">
      <dgm:prSet presAssocID="{706CA9F1-EB9C-4051-8C22-E2A3EFE0B86E}" presName="node" presStyleLbl="node1" presStyleIdx="1" presStyleCnt="4">
        <dgm:presLayoutVars>
          <dgm:bulletEnabled val="1"/>
        </dgm:presLayoutVars>
      </dgm:prSet>
      <dgm:spPr/>
    </dgm:pt>
    <dgm:pt modelId="{7EBC01E6-9920-4535-B985-56B91BE15426}" type="pres">
      <dgm:prSet presAssocID="{6974CD48-08A3-4CFF-A616-73C0E93D5668}" presName="sibTrans" presStyleCnt="0"/>
      <dgm:spPr/>
    </dgm:pt>
    <dgm:pt modelId="{71E13866-CED4-4EFD-9CFB-2ABBB226C6FD}" type="pres">
      <dgm:prSet presAssocID="{84100BD1-966F-4E43-B49F-DD44A3368DAF}" presName="node" presStyleLbl="node1" presStyleIdx="2" presStyleCnt="4">
        <dgm:presLayoutVars>
          <dgm:bulletEnabled val="1"/>
        </dgm:presLayoutVars>
      </dgm:prSet>
      <dgm:spPr/>
    </dgm:pt>
    <dgm:pt modelId="{6FF09CF3-A6F8-46F2-A698-70C69A64A057}" type="pres">
      <dgm:prSet presAssocID="{B58B88C5-5436-40E6-9B9D-B0AC15A674C1}" presName="sibTrans" presStyleCnt="0"/>
      <dgm:spPr/>
    </dgm:pt>
    <dgm:pt modelId="{C4B04789-F453-4BE3-9D0E-6975BF5F72D5}" type="pres">
      <dgm:prSet presAssocID="{ECA54F58-2AE0-4B97-8A62-E493C5BC76CF}" presName="node" presStyleLbl="node1" presStyleIdx="3" presStyleCnt="4">
        <dgm:presLayoutVars>
          <dgm:bulletEnabled val="1"/>
        </dgm:presLayoutVars>
      </dgm:prSet>
      <dgm:spPr/>
    </dgm:pt>
  </dgm:ptLst>
  <dgm:cxnLst>
    <dgm:cxn modelId="{EB473325-BE4E-4E9C-B572-F28258340061}" type="presOf" srcId="{706CA9F1-EB9C-4051-8C22-E2A3EFE0B86E}" destId="{3C070419-D438-4706-9487-72526377A74E}" srcOrd="0" destOrd="0" presId="urn:microsoft.com/office/officeart/2005/8/layout/default"/>
    <dgm:cxn modelId="{ACAFCF40-EC78-4E4C-9EFC-D958C2482B32}" srcId="{73B466E6-C30F-47B9-8BEA-2E0AD8DB7632}" destId="{706CA9F1-EB9C-4051-8C22-E2A3EFE0B86E}" srcOrd="1" destOrd="0" parTransId="{834A8197-4A9A-46BE-9894-F7AD13BBA45C}" sibTransId="{6974CD48-08A3-4CFF-A616-73C0E93D5668}"/>
    <dgm:cxn modelId="{86BA8C4D-F58F-4DB0-835D-4E2E5DC765E1}" srcId="{73B466E6-C30F-47B9-8BEA-2E0AD8DB7632}" destId="{84100BD1-966F-4E43-B49F-DD44A3368DAF}" srcOrd="2" destOrd="0" parTransId="{18F4C2C8-FCDD-4A03-BFCA-A9510D0C0824}" sibTransId="{B58B88C5-5436-40E6-9B9D-B0AC15A674C1}"/>
    <dgm:cxn modelId="{93673C98-E5C3-4AED-8B32-23F4F4246AA9}" type="presOf" srcId="{ECA54F58-2AE0-4B97-8A62-E493C5BC76CF}" destId="{C4B04789-F453-4BE3-9D0E-6975BF5F72D5}" srcOrd="0" destOrd="0" presId="urn:microsoft.com/office/officeart/2005/8/layout/default"/>
    <dgm:cxn modelId="{33B521C5-280E-4AFA-A7BA-EE59FC3F640E}" type="presOf" srcId="{A76EAF9C-F06C-4B85-AC60-A5F2793B0A42}" destId="{191DEC4A-C0C4-42C5-AB54-6DDB36D49A46}" srcOrd="0" destOrd="0" presId="urn:microsoft.com/office/officeart/2005/8/layout/default"/>
    <dgm:cxn modelId="{C19BB8CD-B255-42D0-A205-983249A6FA9C}" srcId="{73B466E6-C30F-47B9-8BEA-2E0AD8DB7632}" destId="{A76EAF9C-F06C-4B85-AC60-A5F2793B0A42}" srcOrd="0" destOrd="0" parTransId="{94CD2369-85A1-4F9A-80CE-22EDF649E3FE}" sibTransId="{02DC2A4B-2CA5-441D-99F9-4596FFEEC5C8}"/>
    <dgm:cxn modelId="{8C3A56D4-83EB-4F72-80CA-3CFF33202CBB}" type="presOf" srcId="{84100BD1-966F-4E43-B49F-DD44A3368DAF}" destId="{71E13866-CED4-4EFD-9CFB-2ABBB226C6FD}" srcOrd="0" destOrd="0" presId="urn:microsoft.com/office/officeart/2005/8/layout/default"/>
    <dgm:cxn modelId="{E80237E9-945C-411A-A155-AFA573637C92}" type="presOf" srcId="{73B466E6-C30F-47B9-8BEA-2E0AD8DB7632}" destId="{FAAC5F93-AA9F-47BE-8A70-74136125F822}" srcOrd="0" destOrd="0" presId="urn:microsoft.com/office/officeart/2005/8/layout/default"/>
    <dgm:cxn modelId="{F55BDBEA-A021-47D3-AC06-C53D4810867A}" srcId="{73B466E6-C30F-47B9-8BEA-2E0AD8DB7632}" destId="{ECA54F58-2AE0-4B97-8A62-E493C5BC76CF}" srcOrd="3" destOrd="0" parTransId="{91ECAE04-CE97-421C-B028-CB6820832BFD}" sibTransId="{8EE0F7B5-841C-48E5-BE1A-318E12F19E36}"/>
    <dgm:cxn modelId="{FE37B09E-4601-40EF-848A-11C3E3F10E7C}" type="presParOf" srcId="{FAAC5F93-AA9F-47BE-8A70-74136125F822}" destId="{191DEC4A-C0C4-42C5-AB54-6DDB36D49A46}" srcOrd="0" destOrd="0" presId="urn:microsoft.com/office/officeart/2005/8/layout/default"/>
    <dgm:cxn modelId="{4F4657C3-CDDF-43B0-B6AA-E14F4DECFE18}" type="presParOf" srcId="{FAAC5F93-AA9F-47BE-8A70-74136125F822}" destId="{2549898E-37B7-4B6E-9349-D61404D403C6}" srcOrd="1" destOrd="0" presId="urn:microsoft.com/office/officeart/2005/8/layout/default"/>
    <dgm:cxn modelId="{B74815F4-1D7F-49F8-ACB5-E1219B4F2E8E}" type="presParOf" srcId="{FAAC5F93-AA9F-47BE-8A70-74136125F822}" destId="{3C070419-D438-4706-9487-72526377A74E}" srcOrd="2" destOrd="0" presId="urn:microsoft.com/office/officeart/2005/8/layout/default"/>
    <dgm:cxn modelId="{0F5AE785-50DB-4D76-AC2E-679291A0FD1B}" type="presParOf" srcId="{FAAC5F93-AA9F-47BE-8A70-74136125F822}" destId="{7EBC01E6-9920-4535-B985-56B91BE15426}" srcOrd="3" destOrd="0" presId="urn:microsoft.com/office/officeart/2005/8/layout/default"/>
    <dgm:cxn modelId="{6DC30B24-73E6-4602-A5A8-6712BD245D5A}" type="presParOf" srcId="{FAAC5F93-AA9F-47BE-8A70-74136125F822}" destId="{71E13866-CED4-4EFD-9CFB-2ABBB226C6FD}" srcOrd="4" destOrd="0" presId="urn:microsoft.com/office/officeart/2005/8/layout/default"/>
    <dgm:cxn modelId="{7A4C3094-8E36-41BD-B7ED-34CB9523AB31}" type="presParOf" srcId="{FAAC5F93-AA9F-47BE-8A70-74136125F822}" destId="{6FF09CF3-A6F8-46F2-A698-70C69A64A057}" srcOrd="5" destOrd="0" presId="urn:microsoft.com/office/officeart/2005/8/layout/default"/>
    <dgm:cxn modelId="{A56124F7-C61A-4FFA-8BA7-5240E9AE85FE}" type="presParOf" srcId="{FAAC5F93-AA9F-47BE-8A70-74136125F822}" destId="{C4B04789-F453-4BE3-9D0E-6975BF5F72D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753E64-7A37-44FE-88EA-175FDDA109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D650BAA-4C1F-453B-B4A1-EDEA633012CC}">
      <dgm:prSet phldr="0"/>
      <dgm:spPr/>
      <dgm:t>
        <a:bodyPr/>
        <a:lstStyle/>
        <a:p>
          <a:pPr rtl="0"/>
          <a:r>
            <a:rPr lang="sv-SE" b="1" dirty="0"/>
            <a:t>Det ska vara roligt!</a:t>
          </a:r>
        </a:p>
      </dgm:t>
    </dgm:pt>
    <dgm:pt modelId="{84BE40BB-B088-43D1-A920-3E3DC02682B5}" type="parTrans" cxnId="{E48F2D4F-F34B-4C28-AA3E-94C545EA3ECB}">
      <dgm:prSet/>
      <dgm:spPr/>
    </dgm:pt>
    <dgm:pt modelId="{7EA55341-69D0-4AF5-99DC-FA8871678666}" type="sibTrans" cxnId="{E48F2D4F-F34B-4C28-AA3E-94C545EA3ECB}">
      <dgm:prSet/>
      <dgm:spPr/>
    </dgm:pt>
    <dgm:pt modelId="{C143CF84-922E-40C8-9244-31214716B018}">
      <dgm:prSet phldr="0"/>
      <dgm:spPr/>
      <dgm:t>
        <a:bodyPr/>
        <a:lstStyle/>
        <a:p>
          <a:r>
            <a:rPr lang="sv-SE" b="1" dirty="0"/>
            <a:t>Hur din vardag ser ut i övrigt?</a:t>
          </a:r>
        </a:p>
      </dgm:t>
    </dgm:pt>
    <dgm:pt modelId="{F2D6937D-2071-4D40-974D-737A33804B76}" type="parTrans" cxnId="{D0CB2989-09C6-40DF-B4F0-B517DD496A3A}">
      <dgm:prSet/>
      <dgm:spPr/>
    </dgm:pt>
    <dgm:pt modelId="{3764BFA0-8F4B-4B80-A2C0-0C27B12F6CC3}" type="sibTrans" cxnId="{D0CB2989-09C6-40DF-B4F0-B517DD496A3A}">
      <dgm:prSet/>
      <dgm:spPr/>
    </dgm:pt>
    <dgm:pt modelId="{04D79AAB-8830-4582-8EB6-4934C78393E9}">
      <dgm:prSet phldr="0"/>
      <dgm:spPr/>
      <dgm:t>
        <a:bodyPr/>
        <a:lstStyle/>
        <a:p>
          <a:r>
            <a:rPr lang="sv-SE" b="1" dirty="0"/>
            <a:t>Hitta ett sätt som fungerar för just dig!</a:t>
          </a:r>
        </a:p>
      </dgm:t>
    </dgm:pt>
    <dgm:pt modelId="{C80540D3-8901-44CC-BF52-3D49EB331CA8}" type="parTrans" cxnId="{0EFA5FA5-A5A5-42FE-9DA0-947E90792DC6}">
      <dgm:prSet/>
      <dgm:spPr/>
    </dgm:pt>
    <dgm:pt modelId="{75B0973D-E9A2-4C97-814D-699517FE68AB}" type="sibTrans" cxnId="{0EFA5FA5-A5A5-42FE-9DA0-947E90792DC6}">
      <dgm:prSet/>
      <dgm:spPr/>
    </dgm:pt>
    <dgm:pt modelId="{FE087FB9-8A84-4F24-BBD5-F541F535241B}">
      <dgm:prSet phldr="0"/>
      <dgm:spPr/>
      <dgm:t>
        <a:bodyPr/>
        <a:lstStyle/>
        <a:p>
          <a:pPr rtl="0"/>
          <a:r>
            <a:rPr lang="sv-SE" b="1" dirty="0"/>
            <a:t>Vilken nivå</a:t>
          </a:r>
          <a:r>
            <a:rPr lang="sv-SE" b="1" dirty="0">
              <a:latin typeface="Arial Black"/>
            </a:rPr>
            <a:t> du</a:t>
          </a:r>
          <a:r>
            <a:rPr lang="sv-SE" b="1" dirty="0"/>
            <a:t> ligger på. </a:t>
          </a:r>
        </a:p>
      </dgm:t>
    </dgm:pt>
    <dgm:pt modelId="{943FE99F-660C-4514-ABF7-2F876C36B75B}" type="parTrans" cxnId="{86BE802D-7762-4927-B9B9-BD8FEE593E35}">
      <dgm:prSet/>
      <dgm:spPr/>
    </dgm:pt>
    <dgm:pt modelId="{2B951F9A-B298-40E5-A0AE-9A7C5108E72D}" type="sibTrans" cxnId="{86BE802D-7762-4927-B9B9-BD8FEE593E35}">
      <dgm:prSet/>
      <dgm:spPr/>
    </dgm:pt>
    <dgm:pt modelId="{B9B3D5B8-6794-46E4-96D9-868248A1209E}">
      <dgm:prSet phldr="0"/>
      <dgm:spPr/>
      <dgm:t>
        <a:bodyPr/>
        <a:lstStyle/>
        <a:p>
          <a:pPr rtl="0"/>
          <a:r>
            <a:rPr lang="sv-SE" b="1" dirty="0"/>
            <a:t>Hur mycket tid</a:t>
          </a:r>
          <a:r>
            <a:rPr lang="sv-SE" b="1" dirty="0">
              <a:latin typeface="Arial Black"/>
            </a:rPr>
            <a:t> du</a:t>
          </a:r>
          <a:r>
            <a:rPr lang="sv-SE" b="1" dirty="0"/>
            <a:t> har </a:t>
          </a:r>
          <a:r>
            <a:rPr lang="sv-SE" b="1" dirty="0">
              <a:latin typeface="Arial Black"/>
            </a:rPr>
            <a:t>till </a:t>
          </a:r>
          <a:r>
            <a:rPr lang="sv-SE" b="1" dirty="0"/>
            <a:t>återhämtning?</a:t>
          </a:r>
        </a:p>
      </dgm:t>
    </dgm:pt>
    <dgm:pt modelId="{99256561-F620-4A38-A3C3-D03EE0A7AFA5}" type="parTrans" cxnId="{D3054D09-C80E-4315-8D66-2FE9B9A7B4E4}">
      <dgm:prSet/>
      <dgm:spPr/>
    </dgm:pt>
    <dgm:pt modelId="{8A930B9B-F666-4A94-B8C0-A20C9AFFD3EF}" type="sibTrans" cxnId="{D3054D09-C80E-4315-8D66-2FE9B9A7B4E4}">
      <dgm:prSet/>
      <dgm:spPr/>
    </dgm:pt>
    <dgm:pt modelId="{D1297C02-D9FB-4227-AB69-38B7C03CC722}">
      <dgm:prSet phldr="0"/>
      <dgm:spPr/>
      <dgm:t>
        <a:bodyPr/>
        <a:lstStyle/>
        <a:p>
          <a:pPr rtl="0"/>
          <a:r>
            <a:rPr lang="sv-SE" b="1" dirty="0"/>
            <a:t>Vad</a:t>
          </a:r>
          <a:r>
            <a:rPr lang="sv-SE" b="1" dirty="0">
              <a:latin typeface="Arial Black"/>
            </a:rPr>
            <a:t> du</a:t>
          </a:r>
          <a:r>
            <a:rPr lang="sv-SE" b="1" dirty="0"/>
            <a:t> har för målsättning?</a:t>
          </a:r>
        </a:p>
      </dgm:t>
    </dgm:pt>
    <dgm:pt modelId="{E7F32100-419C-43E6-9024-CEF7DDB68D07}" type="parTrans" cxnId="{B6759E5F-7B78-42C3-AAF9-FD66C163BA30}">
      <dgm:prSet/>
      <dgm:spPr/>
    </dgm:pt>
    <dgm:pt modelId="{FD8056AE-7226-4F9E-84B8-40D6FBDF6745}" type="sibTrans" cxnId="{B6759E5F-7B78-42C3-AAF9-FD66C163BA30}">
      <dgm:prSet/>
      <dgm:spPr/>
    </dgm:pt>
    <dgm:pt modelId="{05376E3A-C381-44F9-BA12-E315FD14E1D6}" type="pres">
      <dgm:prSet presAssocID="{D8753E64-7A37-44FE-88EA-175FDDA10928}" presName="linear" presStyleCnt="0">
        <dgm:presLayoutVars>
          <dgm:animLvl val="lvl"/>
          <dgm:resizeHandles val="exact"/>
        </dgm:presLayoutVars>
      </dgm:prSet>
      <dgm:spPr/>
    </dgm:pt>
    <dgm:pt modelId="{83F74F5C-C940-4A41-A34D-5CAB4EACDFD5}" type="pres">
      <dgm:prSet presAssocID="{AD650BAA-4C1F-453B-B4A1-EDEA633012C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2E15221-8C77-45DA-ABBB-346752B19D8F}" type="pres">
      <dgm:prSet presAssocID="{7EA55341-69D0-4AF5-99DC-FA8871678666}" presName="spacer" presStyleCnt="0"/>
      <dgm:spPr/>
    </dgm:pt>
    <dgm:pt modelId="{5CACEAEA-A00B-476C-B3F9-877627DC8E25}" type="pres">
      <dgm:prSet presAssocID="{C143CF84-922E-40C8-9244-31214716B01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FFFF685-903C-4EBF-BFEA-0884EC74B08B}" type="pres">
      <dgm:prSet presAssocID="{3764BFA0-8F4B-4B80-A2C0-0C27B12F6CC3}" presName="spacer" presStyleCnt="0"/>
      <dgm:spPr/>
    </dgm:pt>
    <dgm:pt modelId="{F273F4C7-3017-45F0-9952-983F1EADF24A}" type="pres">
      <dgm:prSet presAssocID="{04D79AAB-8830-4582-8EB6-4934C78393E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D7325D5-D869-4C95-9B0A-08065AA15A52}" type="pres">
      <dgm:prSet presAssocID="{75B0973D-E9A2-4C97-814D-699517FE68AB}" presName="spacer" presStyleCnt="0"/>
      <dgm:spPr/>
    </dgm:pt>
    <dgm:pt modelId="{ABE019ED-1789-4647-8DF5-E554D11C29D1}" type="pres">
      <dgm:prSet presAssocID="{FE087FB9-8A84-4F24-BBD5-F541F535241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99C1121-EA2E-4799-8BC0-708CF8AEC405}" type="pres">
      <dgm:prSet presAssocID="{2B951F9A-B298-40E5-A0AE-9A7C5108E72D}" presName="spacer" presStyleCnt="0"/>
      <dgm:spPr/>
    </dgm:pt>
    <dgm:pt modelId="{8ACDC592-9E9A-46A5-9968-A608DF1CB5A5}" type="pres">
      <dgm:prSet presAssocID="{B9B3D5B8-6794-46E4-96D9-868248A1209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857A2EC-1636-4D0C-9915-761E6F478FA0}" type="pres">
      <dgm:prSet presAssocID="{8A930B9B-F666-4A94-B8C0-A20C9AFFD3EF}" presName="spacer" presStyleCnt="0"/>
      <dgm:spPr/>
    </dgm:pt>
    <dgm:pt modelId="{05B0F446-09E3-4227-ADD2-114F93FA8911}" type="pres">
      <dgm:prSet presAssocID="{D1297C02-D9FB-4227-AB69-38B7C03CC72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3054D09-C80E-4315-8D66-2FE9B9A7B4E4}" srcId="{D8753E64-7A37-44FE-88EA-175FDDA10928}" destId="{B9B3D5B8-6794-46E4-96D9-868248A1209E}" srcOrd="4" destOrd="0" parTransId="{99256561-F620-4A38-A3C3-D03EE0A7AFA5}" sibTransId="{8A930B9B-F666-4A94-B8C0-A20C9AFFD3EF}"/>
    <dgm:cxn modelId="{C515EE26-E1E5-4BF2-A410-9338F23E46FC}" type="presOf" srcId="{AD650BAA-4C1F-453B-B4A1-EDEA633012CC}" destId="{83F74F5C-C940-4A41-A34D-5CAB4EACDFD5}" srcOrd="0" destOrd="0" presId="urn:microsoft.com/office/officeart/2005/8/layout/vList2"/>
    <dgm:cxn modelId="{86BE802D-7762-4927-B9B9-BD8FEE593E35}" srcId="{D8753E64-7A37-44FE-88EA-175FDDA10928}" destId="{FE087FB9-8A84-4F24-BBD5-F541F535241B}" srcOrd="3" destOrd="0" parTransId="{943FE99F-660C-4514-ABF7-2F876C36B75B}" sibTransId="{2B951F9A-B298-40E5-A0AE-9A7C5108E72D}"/>
    <dgm:cxn modelId="{38EC095D-F9BA-4199-9FFD-C0F1B4BC34E0}" type="presOf" srcId="{C143CF84-922E-40C8-9244-31214716B018}" destId="{5CACEAEA-A00B-476C-B3F9-877627DC8E25}" srcOrd="0" destOrd="0" presId="urn:microsoft.com/office/officeart/2005/8/layout/vList2"/>
    <dgm:cxn modelId="{B6759E5F-7B78-42C3-AAF9-FD66C163BA30}" srcId="{D8753E64-7A37-44FE-88EA-175FDDA10928}" destId="{D1297C02-D9FB-4227-AB69-38B7C03CC722}" srcOrd="5" destOrd="0" parTransId="{E7F32100-419C-43E6-9024-CEF7DDB68D07}" sibTransId="{FD8056AE-7226-4F9E-84B8-40D6FBDF6745}"/>
    <dgm:cxn modelId="{0058E842-5B40-45A0-BA93-816AE7D0DF5A}" type="presOf" srcId="{D1297C02-D9FB-4227-AB69-38B7C03CC722}" destId="{05B0F446-09E3-4227-ADD2-114F93FA8911}" srcOrd="0" destOrd="0" presId="urn:microsoft.com/office/officeart/2005/8/layout/vList2"/>
    <dgm:cxn modelId="{60B6AE47-EB0F-4446-BD66-6282006A8BB8}" type="presOf" srcId="{04D79AAB-8830-4582-8EB6-4934C78393E9}" destId="{F273F4C7-3017-45F0-9952-983F1EADF24A}" srcOrd="0" destOrd="0" presId="urn:microsoft.com/office/officeart/2005/8/layout/vList2"/>
    <dgm:cxn modelId="{E48F2D4F-F34B-4C28-AA3E-94C545EA3ECB}" srcId="{D8753E64-7A37-44FE-88EA-175FDDA10928}" destId="{AD650BAA-4C1F-453B-B4A1-EDEA633012CC}" srcOrd="0" destOrd="0" parTransId="{84BE40BB-B088-43D1-A920-3E3DC02682B5}" sibTransId="{7EA55341-69D0-4AF5-99DC-FA8871678666}"/>
    <dgm:cxn modelId="{D0CB2989-09C6-40DF-B4F0-B517DD496A3A}" srcId="{D8753E64-7A37-44FE-88EA-175FDDA10928}" destId="{C143CF84-922E-40C8-9244-31214716B018}" srcOrd="1" destOrd="0" parTransId="{F2D6937D-2071-4D40-974D-737A33804B76}" sibTransId="{3764BFA0-8F4B-4B80-A2C0-0C27B12F6CC3}"/>
    <dgm:cxn modelId="{5A638C8F-95E2-4E6F-BD9F-BDDE31C4CF4F}" type="presOf" srcId="{D8753E64-7A37-44FE-88EA-175FDDA10928}" destId="{05376E3A-C381-44F9-BA12-E315FD14E1D6}" srcOrd="0" destOrd="0" presId="urn:microsoft.com/office/officeart/2005/8/layout/vList2"/>
    <dgm:cxn modelId="{E464409A-9F24-43E6-A5F5-45D90DF947E6}" type="presOf" srcId="{B9B3D5B8-6794-46E4-96D9-868248A1209E}" destId="{8ACDC592-9E9A-46A5-9968-A608DF1CB5A5}" srcOrd="0" destOrd="0" presId="urn:microsoft.com/office/officeart/2005/8/layout/vList2"/>
    <dgm:cxn modelId="{0EFA5FA5-A5A5-42FE-9DA0-947E90792DC6}" srcId="{D8753E64-7A37-44FE-88EA-175FDDA10928}" destId="{04D79AAB-8830-4582-8EB6-4934C78393E9}" srcOrd="2" destOrd="0" parTransId="{C80540D3-8901-44CC-BF52-3D49EB331CA8}" sibTransId="{75B0973D-E9A2-4C97-814D-699517FE68AB}"/>
    <dgm:cxn modelId="{8B2A78BD-0FEE-4E81-AF2A-F5F5BF0D441D}" type="presOf" srcId="{FE087FB9-8A84-4F24-BBD5-F541F535241B}" destId="{ABE019ED-1789-4647-8DF5-E554D11C29D1}" srcOrd="0" destOrd="0" presId="urn:microsoft.com/office/officeart/2005/8/layout/vList2"/>
    <dgm:cxn modelId="{22875BF5-136F-4682-A3D5-98C42D9AE684}" type="presParOf" srcId="{05376E3A-C381-44F9-BA12-E315FD14E1D6}" destId="{83F74F5C-C940-4A41-A34D-5CAB4EACDFD5}" srcOrd="0" destOrd="0" presId="urn:microsoft.com/office/officeart/2005/8/layout/vList2"/>
    <dgm:cxn modelId="{8AABB22C-1DDC-4387-8274-4CE45362D9E4}" type="presParOf" srcId="{05376E3A-C381-44F9-BA12-E315FD14E1D6}" destId="{32E15221-8C77-45DA-ABBB-346752B19D8F}" srcOrd="1" destOrd="0" presId="urn:microsoft.com/office/officeart/2005/8/layout/vList2"/>
    <dgm:cxn modelId="{5500B066-664E-44AE-86F2-9512C693CBC7}" type="presParOf" srcId="{05376E3A-C381-44F9-BA12-E315FD14E1D6}" destId="{5CACEAEA-A00B-476C-B3F9-877627DC8E25}" srcOrd="2" destOrd="0" presId="urn:microsoft.com/office/officeart/2005/8/layout/vList2"/>
    <dgm:cxn modelId="{03FFC88A-C36F-4483-B720-7F5B37C99D78}" type="presParOf" srcId="{05376E3A-C381-44F9-BA12-E315FD14E1D6}" destId="{BFFFF685-903C-4EBF-BFEA-0884EC74B08B}" srcOrd="3" destOrd="0" presId="urn:microsoft.com/office/officeart/2005/8/layout/vList2"/>
    <dgm:cxn modelId="{7F1A72E4-50A4-4E4B-980B-3D4F204B8E75}" type="presParOf" srcId="{05376E3A-C381-44F9-BA12-E315FD14E1D6}" destId="{F273F4C7-3017-45F0-9952-983F1EADF24A}" srcOrd="4" destOrd="0" presId="urn:microsoft.com/office/officeart/2005/8/layout/vList2"/>
    <dgm:cxn modelId="{38C1C66B-A92D-4A3C-9F51-12FE6D0F2DEE}" type="presParOf" srcId="{05376E3A-C381-44F9-BA12-E315FD14E1D6}" destId="{ED7325D5-D869-4C95-9B0A-08065AA15A52}" srcOrd="5" destOrd="0" presId="urn:microsoft.com/office/officeart/2005/8/layout/vList2"/>
    <dgm:cxn modelId="{8A74DAF6-61B5-4050-AB86-70A79028EF33}" type="presParOf" srcId="{05376E3A-C381-44F9-BA12-E315FD14E1D6}" destId="{ABE019ED-1789-4647-8DF5-E554D11C29D1}" srcOrd="6" destOrd="0" presId="urn:microsoft.com/office/officeart/2005/8/layout/vList2"/>
    <dgm:cxn modelId="{D93EFB9A-B59B-465A-B166-141C20D62CB5}" type="presParOf" srcId="{05376E3A-C381-44F9-BA12-E315FD14E1D6}" destId="{799C1121-EA2E-4799-8BC0-708CF8AEC405}" srcOrd="7" destOrd="0" presId="urn:microsoft.com/office/officeart/2005/8/layout/vList2"/>
    <dgm:cxn modelId="{460F1C01-1FA0-4C2D-8ABE-2B233BBB37AC}" type="presParOf" srcId="{05376E3A-C381-44F9-BA12-E315FD14E1D6}" destId="{8ACDC592-9E9A-46A5-9968-A608DF1CB5A5}" srcOrd="8" destOrd="0" presId="urn:microsoft.com/office/officeart/2005/8/layout/vList2"/>
    <dgm:cxn modelId="{1E618F23-ABD6-43D9-AB49-4DE63F844180}" type="presParOf" srcId="{05376E3A-C381-44F9-BA12-E315FD14E1D6}" destId="{0857A2EC-1636-4D0C-9915-761E6F478FA0}" srcOrd="9" destOrd="0" presId="urn:microsoft.com/office/officeart/2005/8/layout/vList2"/>
    <dgm:cxn modelId="{866EE9B1-E408-40F5-BBE1-5D75E5325B41}" type="presParOf" srcId="{05376E3A-C381-44F9-BA12-E315FD14E1D6}" destId="{05B0F446-09E3-4227-ADD2-114F93FA891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9DB09D-957D-481F-AE49-FE4CC4EFE7D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70B5B7F2-F950-47CB-97E5-87F117432BB9}">
      <dgm:prSet phldrT="[Text]" phldr="0"/>
      <dgm:spPr/>
      <dgm:t>
        <a:bodyPr/>
        <a:lstStyle/>
        <a:p>
          <a:pPr rtl="0"/>
          <a:r>
            <a:rPr lang="sv-SE" dirty="0">
              <a:latin typeface="Arial Black"/>
            </a:rPr>
            <a:t>Vi förbereder kroppen inför träningen/tävlingen</a:t>
          </a:r>
          <a:endParaRPr lang="sv-SE" dirty="0"/>
        </a:p>
      </dgm:t>
    </dgm:pt>
    <dgm:pt modelId="{BA9B4719-EFC0-407B-9DF7-217D714F016D}" type="parTrans" cxnId="{41818553-9CB1-478C-8758-2D187077AADD}">
      <dgm:prSet/>
      <dgm:spPr/>
      <dgm:t>
        <a:bodyPr/>
        <a:lstStyle/>
        <a:p>
          <a:endParaRPr lang="sv-SE"/>
        </a:p>
      </dgm:t>
    </dgm:pt>
    <dgm:pt modelId="{9CAC2C07-2605-4308-982E-1CB125909244}" type="sibTrans" cxnId="{41818553-9CB1-478C-8758-2D187077AADD}">
      <dgm:prSet/>
      <dgm:spPr/>
      <dgm:t>
        <a:bodyPr/>
        <a:lstStyle/>
        <a:p>
          <a:endParaRPr lang="sv-SE"/>
        </a:p>
      </dgm:t>
    </dgm:pt>
    <dgm:pt modelId="{09507E01-19C1-475A-9B3E-A3029EBD9F2C}">
      <dgm:prSet phldrT="[Text]" phldr="0"/>
      <dgm:spPr/>
      <dgm:t>
        <a:bodyPr/>
        <a:lstStyle/>
        <a:p>
          <a:pPr rtl="0"/>
          <a:r>
            <a:rPr lang="sv-SE" dirty="0">
              <a:latin typeface="Arial Black"/>
            </a:rPr>
            <a:t>Ökar prestationsförmågan</a:t>
          </a:r>
          <a:endParaRPr lang="sv-SE" dirty="0"/>
        </a:p>
      </dgm:t>
    </dgm:pt>
    <dgm:pt modelId="{4C3386AA-A264-4843-A455-A7798B5A54AC}" type="parTrans" cxnId="{E32284B5-8231-4687-985F-57B9D963F179}">
      <dgm:prSet/>
      <dgm:spPr/>
      <dgm:t>
        <a:bodyPr/>
        <a:lstStyle/>
        <a:p>
          <a:endParaRPr lang="sv-SE"/>
        </a:p>
      </dgm:t>
    </dgm:pt>
    <dgm:pt modelId="{16A99B19-41C5-4AE0-A6E0-79F586C2731D}" type="sibTrans" cxnId="{E32284B5-8231-4687-985F-57B9D963F179}">
      <dgm:prSet/>
      <dgm:spPr/>
      <dgm:t>
        <a:bodyPr/>
        <a:lstStyle/>
        <a:p>
          <a:endParaRPr lang="sv-SE"/>
        </a:p>
      </dgm:t>
    </dgm:pt>
    <dgm:pt modelId="{24DADDBB-BDF3-48C5-8E2A-010B2BCD317D}">
      <dgm:prSet phldrT="[Text]" phldr="0"/>
      <dgm:spPr/>
      <dgm:t>
        <a:bodyPr/>
        <a:lstStyle/>
        <a:p>
          <a:r>
            <a:rPr lang="sv-SE" dirty="0">
              <a:latin typeface="Arial Black"/>
            </a:rPr>
            <a:t>Skadeförebyggande</a:t>
          </a:r>
          <a:endParaRPr lang="sv-SE" dirty="0"/>
        </a:p>
      </dgm:t>
    </dgm:pt>
    <dgm:pt modelId="{A376308A-67AB-44C4-AF71-CE76B726C3A4}" type="parTrans" cxnId="{71C78758-C98D-4EEB-9228-617D9EDC4524}">
      <dgm:prSet/>
      <dgm:spPr/>
      <dgm:t>
        <a:bodyPr/>
        <a:lstStyle/>
        <a:p>
          <a:endParaRPr lang="sv-SE"/>
        </a:p>
      </dgm:t>
    </dgm:pt>
    <dgm:pt modelId="{3C5A8153-B582-4E6F-B787-122784D58336}" type="sibTrans" cxnId="{71C78758-C98D-4EEB-9228-617D9EDC4524}">
      <dgm:prSet/>
      <dgm:spPr/>
      <dgm:t>
        <a:bodyPr/>
        <a:lstStyle/>
        <a:p>
          <a:endParaRPr lang="sv-SE"/>
        </a:p>
      </dgm:t>
    </dgm:pt>
    <dgm:pt modelId="{6AB743BF-80FA-4050-AA70-646EC08210DA}" type="pres">
      <dgm:prSet presAssocID="{C29DB09D-957D-481F-AE49-FE4CC4EFE7D6}" presName="compositeShape" presStyleCnt="0">
        <dgm:presLayoutVars>
          <dgm:dir/>
          <dgm:resizeHandles/>
        </dgm:presLayoutVars>
      </dgm:prSet>
      <dgm:spPr/>
    </dgm:pt>
    <dgm:pt modelId="{56B9EE19-7DBC-44D8-A071-5EA4A095EFB9}" type="pres">
      <dgm:prSet presAssocID="{C29DB09D-957D-481F-AE49-FE4CC4EFE7D6}" presName="pyramid" presStyleLbl="node1" presStyleIdx="0" presStyleCnt="1"/>
      <dgm:spPr/>
    </dgm:pt>
    <dgm:pt modelId="{F8C1D19F-936B-4958-B69C-42199010FFA9}" type="pres">
      <dgm:prSet presAssocID="{C29DB09D-957D-481F-AE49-FE4CC4EFE7D6}" presName="theList" presStyleCnt="0"/>
      <dgm:spPr/>
    </dgm:pt>
    <dgm:pt modelId="{C17F7DAA-8B1B-40FD-BE5E-0D8617903B05}" type="pres">
      <dgm:prSet presAssocID="{70B5B7F2-F950-47CB-97E5-87F117432BB9}" presName="aNode" presStyleLbl="fgAcc1" presStyleIdx="0" presStyleCnt="3">
        <dgm:presLayoutVars>
          <dgm:bulletEnabled val="1"/>
        </dgm:presLayoutVars>
      </dgm:prSet>
      <dgm:spPr/>
    </dgm:pt>
    <dgm:pt modelId="{7EC1D5AB-6FCC-467C-8699-97CD83F618C8}" type="pres">
      <dgm:prSet presAssocID="{70B5B7F2-F950-47CB-97E5-87F117432BB9}" presName="aSpace" presStyleCnt="0"/>
      <dgm:spPr/>
    </dgm:pt>
    <dgm:pt modelId="{E237FF93-C2B3-470B-BCC9-46BBBD5AF499}" type="pres">
      <dgm:prSet presAssocID="{09507E01-19C1-475A-9B3E-A3029EBD9F2C}" presName="aNode" presStyleLbl="fgAcc1" presStyleIdx="1" presStyleCnt="3">
        <dgm:presLayoutVars>
          <dgm:bulletEnabled val="1"/>
        </dgm:presLayoutVars>
      </dgm:prSet>
      <dgm:spPr/>
    </dgm:pt>
    <dgm:pt modelId="{2ACBEE73-B2C9-41B0-AC55-44C1F76C58BB}" type="pres">
      <dgm:prSet presAssocID="{09507E01-19C1-475A-9B3E-A3029EBD9F2C}" presName="aSpace" presStyleCnt="0"/>
      <dgm:spPr/>
    </dgm:pt>
    <dgm:pt modelId="{88D46491-796F-4873-B908-CAA001776359}" type="pres">
      <dgm:prSet presAssocID="{24DADDBB-BDF3-48C5-8E2A-010B2BCD317D}" presName="aNode" presStyleLbl="fgAcc1" presStyleIdx="2" presStyleCnt="3">
        <dgm:presLayoutVars>
          <dgm:bulletEnabled val="1"/>
        </dgm:presLayoutVars>
      </dgm:prSet>
      <dgm:spPr/>
    </dgm:pt>
    <dgm:pt modelId="{C865D16C-B7B9-4B4D-AD78-A976EB287AEC}" type="pres">
      <dgm:prSet presAssocID="{24DADDBB-BDF3-48C5-8E2A-010B2BCD317D}" presName="aSpace" presStyleCnt="0"/>
      <dgm:spPr/>
    </dgm:pt>
  </dgm:ptLst>
  <dgm:cxnLst>
    <dgm:cxn modelId="{F7366C07-526E-4EE2-AA3D-78868D759367}" type="presOf" srcId="{24DADDBB-BDF3-48C5-8E2A-010B2BCD317D}" destId="{88D46491-796F-4873-B908-CAA001776359}" srcOrd="0" destOrd="0" presId="urn:microsoft.com/office/officeart/2005/8/layout/pyramid2"/>
    <dgm:cxn modelId="{C7D80F46-2AFE-41D6-A474-60761F4D090E}" type="presOf" srcId="{70B5B7F2-F950-47CB-97E5-87F117432BB9}" destId="{C17F7DAA-8B1B-40FD-BE5E-0D8617903B05}" srcOrd="0" destOrd="0" presId="urn:microsoft.com/office/officeart/2005/8/layout/pyramid2"/>
    <dgm:cxn modelId="{99B01D6A-7AAF-4B28-B4A3-9E58D7455962}" type="presOf" srcId="{09507E01-19C1-475A-9B3E-A3029EBD9F2C}" destId="{E237FF93-C2B3-470B-BCC9-46BBBD5AF499}" srcOrd="0" destOrd="0" presId="urn:microsoft.com/office/officeart/2005/8/layout/pyramid2"/>
    <dgm:cxn modelId="{41818553-9CB1-478C-8758-2D187077AADD}" srcId="{C29DB09D-957D-481F-AE49-FE4CC4EFE7D6}" destId="{70B5B7F2-F950-47CB-97E5-87F117432BB9}" srcOrd="0" destOrd="0" parTransId="{BA9B4719-EFC0-407B-9DF7-217D714F016D}" sibTransId="{9CAC2C07-2605-4308-982E-1CB125909244}"/>
    <dgm:cxn modelId="{71C78758-C98D-4EEB-9228-617D9EDC4524}" srcId="{C29DB09D-957D-481F-AE49-FE4CC4EFE7D6}" destId="{24DADDBB-BDF3-48C5-8E2A-010B2BCD317D}" srcOrd="2" destOrd="0" parTransId="{A376308A-67AB-44C4-AF71-CE76B726C3A4}" sibTransId="{3C5A8153-B582-4E6F-B787-122784D58336}"/>
    <dgm:cxn modelId="{E32284B5-8231-4687-985F-57B9D963F179}" srcId="{C29DB09D-957D-481F-AE49-FE4CC4EFE7D6}" destId="{09507E01-19C1-475A-9B3E-A3029EBD9F2C}" srcOrd="1" destOrd="0" parTransId="{4C3386AA-A264-4843-A455-A7798B5A54AC}" sibTransId="{16A99B19-41C5-4AE0-A6E0-79F586C2731D}"/>
    <dgm:cxn modelId="{7817BFCF-6849-4CF5-8078-E913B3AC9A6F}" type="presOf" srcId="{C29DB09D-957D-481F-AE49-FE4CC4EFE7D6}" destId="{6AB743BF-80FA-4050-AA70-646EC08210DA}" srcOrd="0" destOrd="0" presId="urn:microsoft.com/office/officeart/2005/8/layout/pyramid2"/>
    <dgm:cxn modelId="{0CB81012-8D21-426F-B9E3-5C0608D8D61D}" type="presParOf" srcId="{6AB743BF-80FA-4050-AA70-646EC08210DA}" destId="{56B9EE19-7DBC-44D8-A071-5EA4A095EFB9}" srcOrd="0" destOrd="0" presId="urn:microsoft.com/office/officeart/2005/8/layout/pyramid2"/>
    <dgm:cxn modelId="{FFD81B7B-A059-4981-AF69-36C293A45EFC}" type="presParOf" srcId="{6AB743BF-80FA-4050-AA70-646EC08210DA}" destId="{F8C1D19F-936B-4958-B69C-42199010FFA9}" srcOrd="1" destOrd="0" presId="urn:microsoft.com/office/officeart/2005/8/layout/pyramid2"/>
    <dgm:cxn modelId="{47654DE5-88DC-4BC9-9487-0D0ABC05DB7C}" type="presParOf" srcId="{F8C1D19F-936B-4958-B69C-42199010FFA9}" destId="{C17F7DAA-8B1B-40FD-BE5E-0D8617903B05}" srcOrd="0" destOrd="0" presId="urn:microsoft.com/office/officeart/2005/8/layout/pyramid2"/>
    <dgm:cxn modelId="{DB202916-454F-426B-B695-334B3B1304D9}" type="presParOf" srcId="{F8C1D19F-936B-4958-B69C-42199010FFA9}" destId="{7EC1D5AB-6FCC-467C-8699-97CD83F618C8}" srcOrd="1" destOrd="0" presId="urn:microsoft.com/office/officeart/2005/8/layout/pyramid2"/>
    <dgm:cxn modelId="{51282F08-BD3B-447A-8711-ADFD24DEE1B8}" type="presParOf" srcId="{F8C1D19F-936B-4958-B69C-42199010FFA9}" destId="{E237FF93-C2B3-470B-BCC9-46BBBD5AF499}" srcOrd="2" destOrd="0" presId="urn:microsoft.com/office/officeart/2005/8/layout/pyramid2"/>
    <dgm:cxn modelId="{B1CB9337-9772-464C-9236-1932D6DFB24B}" type="presParOf" srcId="{F8C1D19F-936B-4958-B69C-42199010FFA9}" destId="{2ACBEE73-B2C9-41B0-AC55-44C1F76C58BB}" srcOrd="3" destOrd="0" presId="urn:microsoft.com/office/officeart/2005/8/layout/pyramid2"/>
    <dgm:cxn modelId="{5845CD64-F8E1-4124-82AF-187A012FDC3B}" type="presParOf" srcId="{F8C1D19F-936B-4958-B69C-42199010FFA9}" destId="{88D46491-796F-4873-B908-CAA001776359}" srcOrd="4" destOrd="0" presId="urn:microsoft.com/office/officeart/2005/8/layout/pyramid2"/>
    <dgm:cxn modelId="{DE41BBE7-49E3-4039-A263-680CA32AE0B6}" type="presParOf" srcId="{F8C1D19F-936B-4958-B69C-42199010FFA9}" destId="{C865D16C-B7B9-4B4D-AD78-A976EB287AE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B1F8DD-04F8-45A1-9055-67768E4F124C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5D0C1B49-777A-48CB-9B32-D1722AF17674}">
      <dgm:prSet phldrT="[Text]" phldr="0"/>
      <dgm:spPr/>
      <dgm:t>
        <a:bodyPr/>
        <a:lstStyle/>
        <a:p>
          <a:pPr rtl="0"/>
          <a:r>
            <a:rPr lang="sv-SE" dirty="0">
              <a:latin typeface="Arial Black"/>
            </a:rPr>
            <a:t>Kortsiktiga mål </a:t>
          </a:r>
          <a:endParaRPr lang="sv-SE" dirty="0"/>
        </a:p>
      </dgm:t>
    </dgm:pt>
    <dgm:pt modelId="{EC8218CB-A756-4B20-826D-2D22DEEB9651}" type="parTrans" cxnId="{598CF59B-3FA1-4499-BC94-1A67421BAB34}">
      <dgm:prSet/>
      <dgm:spPr/>
    </dgm:pt>
    <dgm:pt modelId="{F66DC725-BA53-471E-A3BA-3CC8F212425F}" type="sibTrans" cxnId="{598CF59B-3FA1-4499-BC94-1A67421BAB34}">
      <dgm:prSet/>
      <dgm:spPr/>
    </dgm:pt>
    <dgm:pt modelId="{75199C77-6D0A-46BD-8C1F-F1F0375CD769}">
      <dgm:prSet phldr="0"/>
      <dgm:spPr/>
      <dgm:t>
        <a:bodyPr/>
        <a:lstStyle/>
        <a:p>
          <a:pPr rtl="0"/>
          <a:r>
            <a:rPr lang="sv-SE" dirty="0">
              <a:latin typeface="Arial Black"/>
            </a:rPr>
            <a:t>Långsiktiga mål</a:t>
          </a:r>
        </a:p>
      </dgm:t>
    </dgm:pt>
    <dgm:pt modelId="{DA6C5C1B-82DE-447B-BBA6-23FCA3C1741A}" type="parTrans" cxnId="{DAF09ED7-805A-4E9A-8816-32565674BBFA}">
      <dgm:prSet/>
      <dgm:spPr/>
    </dgm:pt>
    <dgm:pt modelId="{B22F3353-906C-4466-A07D-493271A314D8}" type="sibTrans" cxnId="{DAF09ED7-805A-4E9A-8816-32565674BBFA}">
      <dgm:prSet/>
      <dgm:spPr/>
    </dgm:pt>
    <dgm:pt modelId="{CB458632-F315-4F4E-B0C4-0456EE9CF9E7}" type="pres">
      <dgm:prSet presAssocID="{11B1F8DD-04F8-45A1-9055-67768E4F124C}" presName="arrowDiagram" presStyleCnt="0">
        <dgm:presLayoutVars>
          <dgm:chMax val="5"/>
          <dgm:dir/>
          <dgm:resizeHandles val="exact"/>
        </dgm:presLayoutVars>
      </dgm:prSet>
      <dgm:spPr/>
    </dgm:pt>
    <dgm:pt modelId="{C33A743C-B005-4CEE-A6B0-EC2757A9DA0E}" type="pres">
      <dgm:prSet presAssocID="{11B1F8DD-04F8-45A1-9055-67768E4F124C}" presName="arrow" presStyleLbl="bgShp" presStyleIdx="0" presStyleCnt="1"/>
      <dgm:spPr/>
    </dgm:pt>
    <dgm:pt modelId="{2395CC5A-5AED-4C48-A73F-49B9BD784138}" type="pres">
      <dgm:prSet presAssocID="{11B1F8DD-04F8-45A1-9055-67768E4F124C}" presName="arrowDiagram2" presStyleCnt="0"/>
      <dgm:spPr/>
    </dgm:pt>
    <dgm:pt modelId="{099B147D-8154-4393-97DC-FBB9E193F646}" type="pres">
      <dgm:prSet presAssocID="{5D0C1B49-777A-48CB-9B32-D1722AF17674}" presName="bullet2a" presStyleLbl="node1" presStyleIdx="0" presStyleCnt="2"/>
      <dgm:spPr/>
    </dgm:pt>
    <dgm:pt modelId="{A8545777-46D3-45D8-8833-A50191ED2DF8}" type="pres">
      <dgm:prSet presAssocID="{5D0C1B49-777A-48CB-9B32-D1722AF17674}" presName="textBox2a" presStyleLbl="revTx" presStyleIdx="0" presStyleCnt="2">
        <dgm:presLayoutVars>
          <dgm:bulletEnabled val="1"/>
        </dgm:presLayoutVars>
      </dgm:prSet>
      <dgm:spPr/>
    </dgm:pt>
    <dgm:pt modelId="{76D51AD1-386C-4058-9971-1EC1AF79432C}" type="pres">
      <dgm:prSet presAssocID="{75199C77-6D0A-46BD-8C1F-F1F0375CD769}" presName="bullet2b" presStyleLbl="node1" presStyleIdx="1" presStyleCnt="2"/>
      <dgm:spPr/>
    </dgm:pt>
    <dgm:pt modelId="{EB03786B-0386-4F68-AF3A-CD835C26EF5C}" type="pres">
      <dgm:prSet presAssocID="{75199C77-6D0A-46BD-8C1F-F1F0375CD769}" presName="textBox2b" presStyleLbl="revTx" presStyleIdx="1" presStyleCnt="2">
        <dgm:presLayoutVars>
          <dgm:bulletEnabled val="1"/>
        </dgm:presLayoutVars>
      </dgm:prSet>
      <dgm:spPr/>
    </dgm:pt>
  </dgm:ptLst>
  <dgm:cxnLst>
    <dgm:cxn modelId="{7A660B03-3755-4153-8F46-537334436B07}" type="presOf" srcId="{11B1F8DD-04F8-45A1-9055-67768E4F124C}" destId="{CB458632-F315-4F4E-B0C4-0456EE9CF9E7}" srcOrd="0" destOrd="0" presId="urn:microsoft.com/office/officeart/2005/8/layout/arrow2"/>
    <dgm:cxn modelId="{8AE6622B-8C14-4793-A443-8261CC9625A4}" type="presOf" srcId="{5D0C1B49-777A-48CB-9B32-D1722AF17674}" destId="{A8545777-46D3-45D8-8833-A50191ED2DF8}" srcOrd="0" destOrd="0" presId="urn:microsoft.com/office/officeart/2005/8/layout/arrow2"/>
    <dgm:cxn modelId="{7CF2F881-6BFD-47D5-84CE-D16BE6F93045}" type="presOf" srcId="{75199C77-6D0A-46BD-8C1F-F1F0375CD769}" destId="{EB03786B-0386-4F68-AF3A-CD835C26EF5C}" srcOrd="0" destOrd="0" presId="urn:microsoft.com/office/officeart/2005/8/layout/arrow2"/>
    <dgm:cxn modelId="{598CF59B-3FA1-4499-BC94-1A67421BAB34}" srcId="{11B1F8DD-04F8-45A1-9055-67768E4F124C}" destId="{5D0C1B49-777A-48CB-9B32-D1722AF17674}" srcOrd="0" destOrd="0" parTransId="{EC8218CB-A756-4B20-826D-2D22DEEB9651}" sibTransId="{F66DC725-BA53-471E-A3BA-3CC8F212425F}"/>
    <dgm:cxn modelId="{DAF09ED7-805A-4E9A-8816-32565674BBFA}" srcId="{11B1F8DD-04F8-45A1-9055-67768E4F124C}" destId="{75199C77-6D0A-46BD-8C1F-F1F0375CD769}" srcOrd="1" destOrd="0" parTransId="{DA6C5C1B-82DE-447B-BBA6-23FCA3C1741A}" sibTransId="{B22F3353-906C-4466-A07D-493271A314D8}"/>
    <dgm:cxn modelId="{57E8A2B1-BFD2-47D6-BEB8-5ACCB541BAFD}" type="presParOf" srcId="{CB458632-F315-4F4E-B0C4-0456EE9CF9E7}" destId="{C33A743C-B005-4CEE-A6B0-EC2757A9DA0E}" srcOrd="0" destOrd="0" presId="urn:microsoft.com/office/officeart/2005/8/layout/arrow2"/>
    <dgm:cxn modelId="{A83D622D-C2BE-4193-B3B8-578F50970F44}" type="presParOf" srcId="{CB458632-F315-4F4E-B0C4-0456EE9CF9E7}" destId="{2395CC5A-5AED-4C48-A73F-49B9BD784138}" srcOrd="1" destOrd="0" presId="urn:microsoft.com/office/officeart/2005/8/layout/arrow2"/>
    <dgm:cxn modelId="{CFA9438D-CD2F-45D4-8825-ABFC3CD102BC}" type="presParOf" srcId="{2395CC5A-5AED-4C48-A73F-49B9BD784138}" destId="{099B147D-8154-4393-97DC-FBB9E193F646}" srcOrd="0" destOrd="0" presId="urn:microsoft.com/office/officeart/2005/8/layout/arrow2"/>
    <dgm:cxn modelId="{E16BB565-EFC9-451C-9398-7F3964BE68E7}" type="presParOf" srcId="{2395CC5A-5AED-4C48-A73F-49B9BD784138}" destId="{A8545777-46D3-45D8-8833-A50191ED2DF8}" srcOrd="1" destOrd="0" presId="urn:microsoft.com/office/officeart/2005/8/layout/arrow2"/>
    <dgm:cxn modelId="{A2405CF4-EC2B-4725-A2CB-130D5F415B12}" type="presParOf" srcId="{2395CC5A-5AED-4C48-A73F-49B9BD784138}" destId="{76D51AD1-386C-4058-9971-1EC1AF79432C}" srcOrd="2" destOrd="0" presId="urn:microsoft.com/office/officeart/2005/8/layout/arrow2"/>
    <dgm:cxn modelId="{451F8367-77BC-48FE-9F69-881D770A59CF}" type="presParOf" srcId="{2395CC5A-5AED-4C48-A73F-49B9BD784138}" destId="{EB03786B-0386-4F68-AF3A-CD835C26EF5C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4AAA55-46D8-43DB-92FD-327D12619E3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CA0AB82-089A-45F0-B6AB-A9D3D0786D8E}">
      <dgm:prSet phldr="0"/>
      <dgm:spPr/>
      <dgm:t>
        <a:bodyPr/>
        <a:lstStyle/>
        <a:p>
          <a:pPr rtl="0"/>
          <a:r>
            <a:rPr lang="sv-SE" dirty="0">
              <a:latin typeface="Arial Black"/>
            </a:rPr>
            <a:t>Resultatmål</a:t>
          </a:r>
        </a:p>
      </dgm:t>
    </dgm:pt>
    <dgm:pt modelId="{C8AD423E-76F2-4CB1-9D0D-894233F97C9A}" type="parTrans" cxnId="{C176F9F3-6351-4A16-BE5E-8897199EBB23}">
      <dgm:prSet/>
      <dgm:spPr/>
    </dgm:pt>
    <dgm:pt modelId="{4920B7B0-034F-45F4-8BB3-19B8DB395AE6}" type="sibTrans" cxnId="{C176F9F3-6351-4A16-BE5E-8897199EBB23}">
      <dgm:prSet/>
      <dgm:spPr/>
    </dgm:pt>
    <dgm:pt modelId="{4E6FDC0A-4950-475A-918E-F416E369792A}">
      <dgm:prSet phldr="0"/>
      <dgm:spPr/>
      <dgm:t>
        <a:bodyPr/>
        <a:lstStyle/>
        <a:p>
          <a:pPr rtl="0"/>
          <a:r>
            <a:rPr lang="sv-SE" dirty="0">
              <a:latin typeface="Arial Black"/>
            </a:rPr>
            <a:t>Prestationsmål</a:t>
          </a:r>
        </a:p>
      </dgm:t>
    </dgm:pt>
    <dgm:pt modelId="{12C24767-5006-4E6A-8C97-EC0F32D57A31}" type="parTrans" cxnId="{D664951B-4EB1-4058-9126-9C31900C3754}">
      <dgm:prSet/>
      <dgm:spPr/>
    </dgm:pt>
    <dgm:pt modelId="{2CD43A31-1C90-4EDC-8DE3-13E455DFBED3}" type="sibTrans" cxnId="{D664951B-4EB1-4058-9126-9C31900C3754}">
      <dgm:prSet/>
      <dgm:spPr/>
    </dgm:pt>
    <dgm:pt modelId="{D218DB48-B0D5-4D95-A3A1-3DC34194338B}">
      <dgm:prSet phldr="0"/>
      <dgm:spPr/>
      <dgm:t>
        <a:bodyPr/>
        <a:lstStyle/>
        <a:p>
          <a:pPr rtl="0"/>
          <a:r>
            <a:rPr lang="sv-SE" dirty="0">
              <a:latin typeface="Arial Black"/>
            </a:rPr>
            <a:t>Processmål</a:t>
          </a:r>
        </a:p>
      </dgm:t>
    </dgm:pt>
    <dgm:pt modelId="{77317155-0312-476E-8883-FD0B35D0333E}" type="parTrans" cxnId="{ABD319C5-1645-45A4-99BA-B178E0235491}">
      <dgm:prSet/>
      <dgm:spPr/>
    </dgm:pt>
    <dgm:pt modelId="{25043B86-3BD5-4389-9E37-5B18D0F675E6}" type="sibTrans" cxnId="{ABD319C5-1645-45A4-99BA-B178E0235491}">
      <dgm:prSet/>
      <dgm:spPr/>
    </dgm:pt>
    <dgm:pt modelId="{CBA24C3D-DFB5-4F4E-A5C8-6C6CAADC0CC0}" type="pres">
      <dgm:prSet presAssocID="{234AAA55-46D8-43DB-92FD-327D12619E32}" presName="CompostProcess" presStyleCnt="0">
        <dgm:presLayoutVars>
          <dgm:dir/>
          <dgm:resizeHandles val="exact"/>
        </dgm:presLayoutVars>
      </dgm:prSet>
      <dgm:spPr/>
    </dgm:pt>
    <dgm:pt modelId="{8EB4D02B-7A3D-498A-8D90-653F71FB0EB8}" type="pres">
      <dgm:prSet presAssocID="{234AAA55-46D8-43DB-92FD-327D12619E32}" presName="arrow" presStyleLbl="bgShp" presStyleIdx="0" presStyleCnt="1"/>
      <dgm:spPr/>
    </dgm:pt>
    <dgm:pt modelId="{31CC3E39-D739-4D95-B65F-F100F69DC519}" type="pres">
      <dgm:prSet presAssocID="{234AAA55-46D8-43DB-92FD-327D12619E32}" presName="linearProcess" presStyleCnt="0"/>
      <dgm:spPr/>
    </dgm:pt>
    <dgm:pt modelId="{86B3BDA7-7AE8-4D94-AFED-709DAB2D112D}" type="pres">
      <dgm:prSet presAssocID="{8CA0AB82-089A-45F0-B6AB-A9D3D0786D8E}" presName="textNode" presStyleLbl="node1" presStyleIdx="0" presStyleCnt="3">
        <dgm:presLayoutVars>
          <dgm:bulletEnabled val="1"/>
        </dgm:presLayoutVars>
      </dgm:prSet>
      <dgm:spPr/>
    </dgm:pt>
    <dgm:pt modelId="{066143FF-92AF-4C63-B29C-52B77506BB05}" type="pres">
      <dgm:prSet presAssocID="{4920B7B0-034F-45F4-8BB3-19B8DB395AE6}" presName="sibTrans" presStyleCnt="0"/>
      <dgm:spPr/>
    </dgm:pt>
    <dgm:pt modelId="{7CCEE049-5FCA-4125-82D0-70F7A67A78E7}" type="pres">
      <dgm:prSet presAssocID="{4E6FDC0A-4950-475A-918E-F416E369792A}" presName="textNode" presStyleLbl="node1" presStyleIdx="1" presStyleCnt="3">
        <dgm:presLayoutVars>
          <dgm:bulletEnabled val="1"/>
        </dgm:presLayoutVars>
      </dgm:prSet>
      <dgm:spPr/>
    </dgm:pt>
    <dgm:pt modelId="{A69E7BC4-A3FC-4C89-AF57-92BE1606B8C7}" type="pres">
      <dgm:prSet presAssocID="{2CD43A31-1C90-4EDC-8DE3-13E455DFBED3}" presName="sibTrans" presStyleCnt="0"/>
      <dgm:spPr/>
    </dgm:pt>
    <dgm:pt modelId="{57B0605A-B0FF-40AC-AD8D-5F837F9AA163}" type="pres">
      <dgm:prSet presAssocID="{D218DB48-B0D5-4D95-A3A1-3DC34194338B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6C8D306-78F1-4C99-885C-CB72B5567140}" type="presOf" srcId="{4E6FDC0A-4950-475A-918E-F416E369792A}" destId="{7CCEE049-5FCA-4125-82D0-70F7A67A78E7}" srcOrd="0" destOrd="0" presId="urn:microsoft.com/office/officeart/2005/8/layout/hProcess9"/>
    <dgm:cxn modelId="{D664951B-4EB1-4058-9126-9C31900C3754}" srcId="{234AAA55-46D8-43DB-92FD-327D12619E32}" destId="{4E6FDC0A-4950-475A-918E-F416E369792A}" srcOrd="1" destOrd="0" parTransId="{12C24767-5006-4E6A-8C97-EC0F32D57A31}" sibTransId="{2CD43A31-1C90-4EDC-8DE3-13E455DFBED3}"/>
    <dgm:cxn modelId="{63454C5E-671F-4642-94E5-48D6B56811A3}" type="presOf" srcId="{8CA0AB82-089A-45F0-B6AB-A9D3D0786D8E}" destId="{86B3BDA7-7AE8-4D94-AFED-709DAB2D112D}" srcOrd="0" destOrd="0" presId="urn:microsoft.com/office/officeart/2005/8/layout/hProcess9"/>
    <dgm:cxn modelId="{D9994F7A-09D0-4E8B-A7A9-E1A2C77FC8B3}" type="presOf" srcId="{234AAA55-46D8-43DB-92FD-327D12619E32}" destId="{CBA24C3D-DFB5-4F4E-A5C8-6C6CAADC0CC0}" srcOrd="0" destOrd="0" presId="urn:microsoft.com/office/officeart/2005/8/layout/hProcess9"/>
    <dgm:cxn modelId="{46ED9E94-26EF-4347-A876-4B71BADAC1C4}" type="presOf" srcId="{D218DB48-B0D5-4D95-A3A1-3DC34194338B}" destId="{57B0605A-B0FF-40AC-AD8D-5F837F9AA163}" srcOrd="0" destOrd="0" presId="urn:microsoft.com/office/officeart/2005/8/layout/hProcess9"/>
    <dgm:cxn modelId="{ABD319C5-1645-45A4-99BA-B178E0235491}" srcId="{234AAA55-46D8-43DB-92FD-327D12619E32}" destId="{D218DB48-B0D5-4D95-A3A1-3DC34194338B}" srcOrd="2" destOrd="0" parTransId="{77317155-0312-476E-8883-FD0B35D0333E}" sibTransId="{25043B86-3BD5-4389-9E37-5B18D0F675E6}"/>
    <dgm:cxn modelId="{C176F9F3-6351-4A16-BE5E-8897199EBB23}" srcId="{234AAA55-46D8-43DB-92FD-327D12619E32}" destId="{8CA0AB82-089A-45F0-B6AB-A9D3D0786D8E}" srcOrd="0" destOrd="0" parTransId="{C8AD423E-76F2-4CB1-9D0D-894233F97C9A}" sibTransId="{4920B7B0-034F-45F4-8BB3-19B8DB395AE6}"/>
    <dgm:cxn modelId="{AB3714DC-DE28-4D7F-8489-AA7B2B32AAD3}" type="presParOf" srcId="{CBA24C3D-DFB5-4F4E-A5C8-6C6CAADC0CC0}" destId="{8EB4D02B-7A3D-498A-8D90-653F71FB0EB8}" srcOrd="0" destOrd="0" presId="urn:microsoft.com/office/officeart/2005/8/layout/hProcess9"/>
    <dgm:cxn modelId="{53C7B693-4004-4AC9-9658-5AB130AC0558}" type="presParOf" srcId="{CBA24C3D-DFB5-4F4E-A5C8-6C6CAADC0CC0}" destId="{31CC3E39-D739-4D95-B65F-F100F69DC519}" srcOrd="1" destOrd="0" presId="urn:microsoft.com/office/officeart/2005/8/layout/hProcess9"/>
    <dgm:cxn modelId="{7C260726-8A5F-4C5C-B452-AE9AC4A2242C}" type="presParOf" srcId="{31CC3E39-D739-4D95-B65F-F100F69DC519}" destId="{86B3BDA7-7AE8-4D94-AFED-709DAB2D112D}" srcOrd="0" destOrd="0" presId="urn:microsoft.com/office/officeart/2005/8/layout/hProcess9"/>
    <dgm:cxn modelId="{76BDE076-894C-454E-B045-F2E977227F82}" type="presParOf" srcId="{31CC3E39-D739-4D95-B65F-F100F69DC519}" destId="{066143FF-92AF-4C63-B29C-52B77506BB05}" srcOrd="1" destOrd="0" presId="urn:microsoft.com/office/officeart/2005/8/layout/hProcess9"/>
    <dgm:cxn modelId="{92938664-48C3-4F96-B725-2689FD3E5BD2}" type="presParOf" srcId="{31CC3E39-D739-4D95-B65F-F100F69DC519}" destId="{7CCEE049-5FCA-4125-82D0-70F7A67A78E7}" srcOrd="2" destOrd="0" presId="urn:microsoft.com/office/officeart/2005/8/layout/hProcess9"/>
    <dgm:cxn modelId="{3A9E4A4A-D461-4796-9104-910158C83182}" type="presParOf" srcId="{31CC3E39-D739-4D95-B65F-F100F69DC519}" destId="{A69E7BC4-A3FC-4C89-AF57-92BE1606B8C7}" srcOrd="3" destOrd="0" presId="urn:microsoft.com/office/officeart/2005/8/layout/hProcess9"/>
    <dgm:cxn modelId="{0A9372D1-5DDB-4BB8-BA9D-D861E869BA29}" type="presParOf" srcId="{31CC3E39-D739-4D95-B65F-F100F69DC519}" destId="{57B0605A-B0FF-40AC-AD8D-5F837F9AA16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90FF1A-7483-4852-B431-B696801694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318ED0C-8B68-41CB-BECE-757953E113AF}">
      <dgm:prSet phldrT="[Text]" phldr="0"/>
      <dgm:spPr/>
      <dgm:t>
        <a:bodyPr/>
        <a:lstStyle/>
        <a:p>
          <a:pPr rtl="0"/>
          <a:r>
            <a:rPr lang="sv-SE" dirty="0">
              <a:latin typeface="Arial Black"/>
            </a:rPr>
            <a:t>S </a:t>
          </a:r>
          <a:endParaRPr lang="sv-SE" dirty="0"/>
        </a:p>
      </dgm:t>
    </dgm:pt>
    <dgm:pt modelId="{D4E1B2B5-9A0B-41A9-9B3D-0A85994DFD7C}" type="parTrans" cxnId="{29B7B448-5BE3-4942-8C47-396ACF498E8A}">
      <dgm:prSet/>
      <dgm:spPr/>
      <dgm:t>
        <a:bodyPr/>
        <a:lstStyle/>
        <a:p>
          <a:endParaRPr lang="sv-SE"/>
        </a:p>
      </dgm:t>
    </dgm:pt>
    <dgm:pt modelId="{13559DA7-4E1E-4BAC-80DC-5EB7124645B2}" type="sibTrans" cxnId="{29B7B448-5BE3-4942-8C47-396ACF498E8A}">
      <dgm:prSet/>
      <dgm:spPr/>
      <dgm:t>
        <a:bodyPr/>
        <a:lstStyle/>
        <a:p>
          <a:endParaRPr lang="sv-SE"/>
        </a:p>
      </dgm:t>
    </dgm:pt>
    <dgm:pt modelId="{CA28D690-E759-4EA8-A081-7A7D9618DC53}">
      <dgm:prSet phldrT="[Text]" phldr="0"/>
      <dgm:spPr/>
      <dgm:t>
        <a:bodyPr/>
        <a:lstStyle/>
        <a:p>
          <a:pPr rtl="0"/>
          <a:r>
            <a:rPr lang="sv-SE" dirty="0">
              <a:latin typeface="Arial Black"/>
            </a:rPr>
            <a:t>Den förändring jag vill göra är att..</a:t>
          </a:r>
          <a:endParaRPr lang="sv-SE" dirty="0"/>
        </a:p>
      </dgm:t>
    </dgm:pt>
    <dgm:pt modelId="{B70691A9-7A58-43A7-9366-48367B3EFA13}" type="parTrans" cxnId="{C0EA4C27-0931-4FD9-985A-1BC3EEC98E9B}">
      <dgm:prSet/>
      <dgm:spPr/>
      <dgm:t>
        <a:bodyPr/>
        <a:lstStyle/>
        <a:p>
          <a:endParaRPr lang="sv-SE"/>
        </a:p>
      </dgm:t>
    </dgm:pt>
    <dgm:pt modelId="{5C59DE5C-A5BD-4C2C-BB6C-E1C4D4B9BF06}" type="sibTrans" cxnId="{C0EA4C27-0931-4FD9-985A-1BC3EEC98E9B}">
      <dgm:prSet/>
      <dgm:spPr/>
      <dgm:t>
        <a:bodyPr/>
        <a:lstStyle/>
        <a:p>
          <a:endParaRPr lang="sv-SE"/>
        </a:p>
      </dgm:t>
    </dgm:pt>
    <dgm:pt modelId="{C3B30624-2743-46A0-95A0-CB61E1252650}">
      <dgm:prSet phldrT="[Text]" phldr="0"/>
      <dgm:spPr/>
      <dgm:t>
        <a:bodyPr/>
        <a:lstStyle/>
        <a:p>
          <a:pPr rtl="0"/>
          <a:r>
            <a:rPr lang="sv-SE" b="1" dirty="0">
              <a:latin typeface="Arial Black"/>
            </a:rPr>
            <a:t>Viktigaste anledningarna till att jag vill göra denna förändring är...</a:t>
          </a:r>
          <a:endParaRPr lang="sv-SE" b="1" dirty="0"/>
        </a:p>
      </dgm:t>
    </dgm:pt>
    <dgm:pt modelId="{53DB31AA-2708-4A80-9FF1-DBE0AE74155E}" type="parTrans" cxnId="{FD691555-2DA5-461C-B077-1A2353ABCDA7}">
      <dgm:prSet/>
      <dgm:spPr/>
      <dgm:t>
        <a:bodyPr/>
        <a:lstStyle/>
        <a:p>
          <a:endParaRPr lang="sv-SE"/>
        </a:p>
      </dgm:t>
    </dgm:pt>
    <dgm:pt modelId="{BCA352D2-4232-4DA2-9749-2F373F578978}" type="sibTrans" cxnId="{FD691555-2DA5-461C-B077-1A2353ABCDA7}">
      <dgm:prSet/>
      <dgm:spPr/>
      <dgm:t>
        <a:bodyPr/>
        <a:lstStyle/>
        <a:p>
          <a:endParaRPr lang="sv-SE"/>
        </a:p>
      </dgm:t>
    </dgm:pt>
    <dgm:pt modelId="{6A3E342B-A3B2-4E35-A0B7-DF1F2F572409}">
      <dgm:prSet phldrT="[Text]" phldr="0"/>
      <dgm:spPr/>
      <dgm:t>
        <a:bodyPr/>
        <a:lstStyle/>
        <a:p>
          <a:r>
            <a:rPr lang="sv-SE" b="1" dirty="0">
              <a:latin typeface="Arial Black"/>
            </a:rPr>
            <a:t>M</a:t>
          </a:r>
          <a:endParaRPr lang="sv-SE" b="1" dirty="0"/>
        </a:p>
      </dgm:t>
    </dgm:pt>
    <dgm:pt modelId="{30D38F7F-6EBB-429A-8221-1244CD0D4D90}" type="parTrans" cxnId="{9685E609-8026-4BDC-B5E7-A66460CB9141}">
      <dgm:prSet/>
      <dgm:spPr/>
      <dgm:t>
        <a:bodyPr/>
        <a:lstStyle/>
        <a:p>
          <a:endParaRPr lang="sv-SE"/>
        </a:p>
      </dgm:t>
    </dgm:pt>
    <dgm:pt modelId="{8D70F6C2-1FB3-4E37-AA1F-69C94BFF1318}" type="sibTrans" cxnId="{9685E609-8026-4BDC-B5E7-A66460CB9141}">
      <dgm:prSet/>
      <dgm:spPr/>
      <dgm:t>
        <a:bodyPr/>
        <a:lstStyle/>
        <a:p>
          <a:endParaRPr lang="sv-SE"/>
        </a:p>
      </dgm:t>
    </dgm:pt>
    <dgm:pt modelId="{7A9239D6-F323-4354-B212-863F63913917}">
      <dgm:prSet phldrT="[Text]" phldr="0"/>
      <dgm:spPr/>
      <dgm:t>
        <a:bodyPr/>
        <a:lstStyle/>
        <a:p>
          <a:pPr rtl="0"/>
          <a:r>
            <a:rPr lang="sv-SE" b="1" dirty="0">
              <a:latin typeface="Arial Black"/>
            </a:rPr>
            <a:t>Såhär registrerar jag min förändring...</a:t>
          </a:r>
          <a:endParaRPr lang="sv-SE" b="1" dirty="0"/>
        </a:p>
      </dgm:t>
    </dgm:pt>
    <dgm:pt modelId="{E28D8FBF-5EC2-4D83-8931-F3EFB7FEA884}" type="parTrans" cxnId="{FA5E8CAE-527F-4955-842B-B480F17695AB}">
      <dgm:prSet/>
      <dgm:spPr/>
      <dgm:t>
        <a:bodyPr/>
        <a:lstStyle/>
        <a:p>
          <a:endParaRPr lang="sv-SE"/>
        </a:p>
      </dgm:t>
    </dgm:pt>
    <dgm:pt modelId="{F98464F4-851E-4BA7-B67E-46567A9DE11C}" type="sibTrans" cxnId="{FA5E8CAE-527F-4955-842B-B480F17695AB}">
      <dgm:prSet/>
      <dgm:spPr/>
      <dgm:t>
        <a:bodyPr/>
        <a:lstStyle/>
        <a:p>
          <a:endParaRPr lang="sv-SE"/>
        </a:p>
      </dgm:t>
    </dgm:pt>
    <dgm:pt modelId="{68C96D25-FE31-4563-A03C-77963CB2817F}">
      <dgm:prSet phldrT="[Text]" phldr="0"/>
      <dgm:spPr/>
      <dgm:t>
        <a:bodyPr/>
        <a:lstStyle/>
        <a:p>
          <a:r>
            <a:rPr lang="sv-SE" b="1" dirty="0">
              <a:latin typeface="Arial Black"/>
            </a:rPr>
            <a:t>A</a:t>
          </a:r>
          <a:endParaRPr lang="sv-SE" b="1" dirty="0"/>
        </a:p>
      </dgm:t>
    </dgm:pt>
    <dgm:pt modelId="{BAF4B7CB-A7CD-4D51-80CB-DBE2105BFCB7}" type="parTrans" cxnId="{30E03C95-60BA-415F-ADFC-919F64D24DEF}">
      <dgm:prSet/>
      <dgm:spPr/>
      <dgm:t>
        <a:bodyPr/>
        <a:lstStyle/>
        <a:p>
          <a:endParaRPr lang="sv-SE"/>
        </a:p>
      </dgm:t>
    </dgm:pt>
    <dgm:pt modelId="{4C083F14-E70D-4C59-BEFC-7A547FDCD7E9}" type="sibTrans" cxnId="{30E03C95-60BA-415F-ADFC-919F64D24DEF}">
      <dgm:prSet/>
      <dgm:spPr/>
      <dgm:t>
        <a:bodyPr/>
        <a:lstStyle/>
        <a:p>
          <a:endParaRPr lang="sv-SE"/>
        </a:p>
      </dgm:t>
    </dgm:pt>
    <dgm:pt modelId="{9E17EA30-A95C-48ED-A316-740D66363D09}">
      <dgm:prSet phldr="0"/>
      <dgm:spPr/>
      <dgm:t>
        <a:bodyPr/>
        <a:lstStyle/>
        <a:p>
          <a:r>
            <a:rPr lang="sv-SE" b="1" dirty="0">
              <a:latin typeface="Arial Black"/>
            </a:rPr>
            <a:t>Detta är mitt första steg...</a:t>
          </a:r>
          <a:endParaRPr lang="sv-SE" dirty="0"/>
        </a:p>
      </dgm:t>
    </dgm:pt>
    <dgm:pt modelId="{BF516A18-C692-4CD6-9428-DA484491BE3D}" type="parTrans" cxnId="{30825D1C-797F-4327-B0ED-5BD72AA9B443}">
      <dgm:prSet/>
      <dgm:spPr/>
      <dgm:t>
        <a:bodyPr/>
        <a:lstStyle/>
        <a:p>
          <a:endParaRPr lang="sv-SE"/>
        </a:p>
      </dgm:t>
    </dgm:pt>
    <dgm:pt modelId="{FF9AF67E-7F60-46A5-8B86-E3AAB415C6CB}" type="sibTrans" cxnId="{30825D1C-797F-4327-B0ED-5BD72AA9B443}">
      <dgm:prSet/>
      <dgm:spPr/>
      <dgm:t>
        <a:bodyPr/>
        <a:lstStyle/>
        <a:p>
          <a:endParaRPr lang="sv-SE"/>
        </a:p>
      </dgm:t>
    </dgm:pt>
    <dgm:pt modelId="{64C5B642-A04C-4C58-813F-42D94E53A4D4}">
      <dgm:prSet phldr="0"/>
      <dgm:spPr/>
      <dgm:t>
        <a:bodyPr/>
        <a:lstStyle/>
        <a:p>
          <a:r>
            <a:rPr lang="sv-SE" b="1" dirty="0">
              <a:latin typeface="Arial Black"/>
              <a:cs typeface="Arial"/>
            </a:rPr>
            <a:t>Vilka av mina värderingar eller principer  ska jag använda som vägledning i min väg till målet...</a:t>
          </a:r>
          <a:endParaRPr lang="sv-SE" dirty="0"/>
        </a:p>
      </dgm:t>
    </dgm:pt>
    <dgm:pt modelId="{402A32E9-1E83-47C2-8813-76BA5E76EC5B}" type="parTrans" cxnId="{B02D7685-0411-4828-9113-4F40269D4BA4}">
      <dgm:prSet/>
      <dgm:spPr/>
      <dgm:t>
        <a:bodyPr/>
        <a:lstStyle/>
        <a:p>
          <a:endParaRPr lang="sv-SE"/>
        </a:p>
      </dgm:t>
    </dgm:pt>
    <dgm:pt modelId="{E8EB6C48-50F8-42A8-82BC-C71C18CDEAD5}" type="sibTrans" cxnId="{B02D7685-0411-4828-9113-4F40269D4BA4}">
      <dgm:prSet/>
      <dgm:spPr/>
      <dgm:t>
        <a:bodyPr/>
        <a:lstStyle/>
        <a:p>
          <a:endParaRPr lang="sv-SE"/>
        </a:p>
      </dgm:t>
    </dgm:pt>
    <dgm:pt modelId="{A0516592-2927-4645-9D84-7E4EDF8AD966}">
      <dgm:prSet phldr="0"/>
      <dgm:spPr/>
      <dgm:t>
        <a:bodyPr/>
        <a:lstStyle/>
        <a:p>
          <a:r>
            <a:rPr lang="sv-SE" b="1" dirty="0">
              <a:latin typeface="Arial Black"/>
            </a:rPr>
            <a:t>R</a:t>
          </a:r>
          <a:endParaRPr lang="sv-SE" b="1" dirty="0"/>
        </a:p>
      </dgm:t>
    </dgm:pt>
    <dgm:pt modelId="{5AA0CD29-650E-4B2D-B39B-28236B2DE5F3}" type="parTrans" cxnId="{12EF5066-87CB-4EB0-91E9-B307B3984750}">
      <dgm:prSet/>
      <dgm:spPr/>
      <dgm:t>
        <a:bodyPr/>
        <a:lstStyle/>
        <a:p>
          <a:endParaRPr lang="sv-SE"/>
        </a:p>
      </dgm:t>
    </dgm:pt>
    <dgm:pt modelId="{DD881748-1C58-45A4-9517-C6DB3B9A4345}" type="sibTrans" cxnId="{12EF5066-87CB-4EB0-91E9-B307B3984750}">
      <dgm:prSet/>
      <dgm:spPr/>
      <dgm:t>
        <a:bodyPr/>
        <a:lstStyle/>
        <a:p>
          <a:endParaRPr lang="sv-SE"/>
        </a:p>
      </dgm:t>
    </dgm:pt>
    <dgm:pt modelId="{C7D60DC3-F210-4C72-9481-D118EBEDE1E9}">
      <dgm:prSet phldr="0"/>
      <dgm:spPr/>
      <dgm:t>
        <a:bodyPr/>
        <a:lstStyle/>
        <a:p>
          <a:pPr rtl="0"/>
          <a:r>
            <a:rPr lang="sv-SE" b="1" dirty="0">
              <a:latin typeface="Arial Black"/>
            </a:rPr>
            <a:t> T</a:t>
          </a:r>
        </a:p>
      </dgm:t>
    </dgm:pt>
    <dgm:pt modelId="{A1A61E03-CE75-4016-94DD-DD8CEA4432E6}" type="parTrans" cxnId="{E73BCE72-4542-4B74-93A5-1797B1417C8E}">
      <dgm:prSet/>
      <dgm:spPr/>
      <dgm:t>
        <a:bodyPr/>
        <a:lstStyle/>
        <a:p>
          <a:endParaRPr lang="sv-SE"/>
        </a:p>
      </dgm:t>
    </dgm:pt>
    <dgm:pt modelId="{711931A4-00C5-4651-A374-338540DD95B7}" type="sibTrans" cxnId="{E73BCE72-4542-4B74-93A5-1797B1417C8E}">
      <dgm:prSet/>
      <dgm:spPr/>
      <dgm:t>
        <a:bodyPr/>
        <a:lstStyle/>
        <a:p>
          <a:endParaRPr lang="sv-SE"/>
        </a:p>
      </dgm:t>
    </dgm:pt>
    <dgm:pt modelId="{4EF9B395-B78F-4B08-AF14-6E53F5DBC559}">
      <dgm:prSet phldr="0"/>
      <dgm:spPr/>
      <dgm:t>
        <a:bodyPr/>
        <a:lstStyle/>
        <a:p>
          <a:pPr rtl="0"/>
          <a:r>
            <a:rPr lang="sv-SE" b="1" dirty="0">
              <a:latin typeface="Arial Black"/>
            </a:rPr>
            <a:t> När ska jag börja...</a:t>
          </a:r>
        </a:p>
      </dgm:t>
    </dgm:pt>
    <dgm:pt modelId="{845BFD78-C3CC-406D-81B4-524649BD21C4}" type="parTrans" cxnId="{3E260FFD-1013-4F1C-ADA9-33CA71023EFA}">
      <dgm:prSet/>
      <dgm:spPr/>
      <dgm:t>
        <a:bodyPr/>
        <a:lstStyle/>
        <a:p>
          <a:endParaRPr lang="sv-SE"/>
        </a:p>
      </dgm:t>
    </dgm:pt>
    <dgm:pt modelId="{E7900EC2-1DB4-403F-B747-F2BC43C37209}" type="sibTrans" cxnId="{3E260FFD-1013-4F1C-ADA9-33CA71023EFA}">
      <dgm:prSet/>
      <dgm:spPr/>
      <dgm:t>
        <a:bodyPr/>
        <a:lstStyle/>
        <a:p>
          <a:endParaRPr lang="sv-SE"/>
        </a:p>
      </dgm:t>
    </dgm:pt>
    <dgm:pt modelId="{B187F411-5663-42DA-BBF6-FFBD966A4EE9}">
      <dgm:prSet phldr="0"/>
      <dgm:spPr/>
      <dgm:t>
        <a:bodyPr/>
        <a:lstStyle/>
        <a:p>
          <a:pPr rtl="0"/>
          <a:r>
            <a:rPr lang="sv-SE" b="1" dirty="0">
              <a:latin typeface="Arial Black"/>
            </a:rPr>
            <a:t> När ska jag stämma av ..</a:t>
          </a:r>
        </a:p>
      </dgm:t>
    </dgm:pt>
    <dgm:pt modelId="{5A10E148-A361-4CAF-9895-79013DAF07C8}" type="parTrans" cxnId="{AE14764C-4A42-42F1-A97C-C6D6FC6945EA}">
      <dgm:prSet/>
      <dgm:spPr/>
      <dgm:t>
        <a:bodyPr/>
        <a:lstStyle/>
        <a:p>
          <a:endParaRPr lang="sv-SE"/>
        </a:p>
      </dgm:t>
    </dgm:pt>
    <dgm:pt modelId="{31E697C8-806E-4DB4-9E3F-61FF58B83242}" type="sibTrans" cxnId="{AE14764C-4A42-42F1-A97C-C6D6FC6945EA}">
      <dgm:prSet/>
      <dgm:spPr/>
      <dgm:t>
        <a:bodyPr/>
        <a:lstStyle/>
        <a:p>
          <a:endParaRPr lang="sv-SE"/>
        </a:p>
      </dgm:t>
    </dgm:pt>
    <dgm:pt modelId="{2DE9A885-E09B-4D99-A5C6-383ED0D9BB19}">
      <dgm:prSet phldr="0"/>
      <dgm:spPr/>
      <dgm:t>
        <a:bodyPr/>
        <a:lstStyle/>
        <a:p>
          <a:pPr rtl="0"/>
          <a:r>
            <a:rPr lang="sv-SE" b="1" dirty="0">
              <a:latin typeface="Arial Black"/>
              <a:cs typeface="Arial"/>
            </a:rPr>
            <a:t> Är målet accepterat?</a:t>
          </a:r>
        </a:p>
      </dgm:t>
    </dgm:pt>
    <dgm:pt modelId="{C74B4680-2680-4A3F-86B3-BC5FC1BFA542}" type="parTrans" cxnId="{9685C20D-28CE-41C3-8683-911BECD72BA8}">
      <dgm:prSet/>
      <dgm:spPr/>
      <dgm:t>
        <a:bodyPr/>
        <a:lstStyle/>
        <a:p>
          <a:endParaRPr lang="sv-SE"/>
        </a:p>
      </dgm:t>
    </dgm:pt>
    <dgm:pt modelId="{49209813-0535-4A0F-A598-812F5CBB5FB0}" type="sibTrans" cxnId="{9685C20D-28CE-41C3-8683-911BECD72BA8}">
      <dgm:prSet/>
      <dgm:spPr/>
      <dgm:t>
        <a:bodyPr/>
        <a:lstStyle/>
        <a:p>
          <a:endParaRPr lang="sv-SE"/>
        </a:p>
      </dgm:t>
    </dgm:pt>
    <dgm:pt modelId="{1A8E88CA-C15C-453A-B101-6A05EB6F6538}">
      <dgm:prSet phldr="0"/>
      <dgm:spPr/>
      <dgm:t>
        <a:bodyPr/>
        <a:lstStyle/>
        <a:p>
          <a:endParaRPr lang="sv-SE" b="1" dirty="0">
            <a:latin typeface="Arial Black"/>
          </a:endParaRPr>
        </a:p>
      </dgm:t>
    </dgm:pt>
    <dgm:pt modelId="{2F101A08-BC34-4D68-98A2-A3A7D5CD41FA}" type="parTrans" cxnId="{AD5719D8-B6FC-4578-8E25-9E3E8CFA8714}">
      <dgm:prSet/>
      <dgm:spPr/>
      <dgm:t>
        <a:bodyPr/>
        <a:lstStyle/>
        <a:p>
          <a:endParaRPr lang="sv-SE"/>
        </a:p>
      </dgm:t>
    </dgm:pt>
    <dgm:pt modelId="{D7511A3A-BB49-47BF-AD00-F660D8219E0C}" type="sibTrans" cxnId="{AD5719D8-B6FC-4578-8E25-9E3E8CFA8714}">
      <dgm:prSet/>
      <dgm:spPr/>
      <dgm:t>
        <a:bodyPr/>
        <a:lstStyle/>
        <a:p>
          <a:endParaRPr lang="sv-SE"/>
        </a:p>
      </dgm:t>
    </dgm:pt>
    <dgm:pt modelId="{B12D4270-BDAD-4527-8B94-E59CDA9CB1E2}">
      <dgm:prSet phldr="0"/>
      <dgm:spPr/>
      <dgm:t>
        <a:bodyPr/>
        <a:lstStyle/>
        <a:p>
          <a:pPr rtl="0"/>
          <a:r>
            <a:rPr lang="sv-SE" b="0" dirty="0">
              <a:latin typeface="Arial Black"/>
            </a:rPr>
            <a:t>Några saker som jag vill uppnå med denna förändring är...</a:t>
          </a:r>
        </a:p>
      </dgm:t>
    </dgm:pt>
    <dgm:pt modelId="{2D4F9585-278C-4B13-A1EC-4136952A8C23}" type="parTrans" cxnId="{25AB1D32-25A0-4090-99C0-5B3FC105413B}">
      <dgm:prSet/>
      <dgm:spPr/>
      <dgm:t>
        <a:bodyPr/>
        <a:lstStyle/>
        <a:p>
          <a:endParaRPr lang="sv-SE"/>
        </a:p>
      </dgm:t>
    </dgm:pt>
    <dgm:pt modelId="{219934DD-08DE-47F2-BA5F-076B5B3553A7}" type="sibTrans" cxnId="{25AB1D32-25A0-4090-99C0-5B3FC105413B}">
      <dgm:prSet/>
      <dgm:spPr/>
      <dgm:t>
        <a:bodyPr/>
        <a:lstStyle/>
        <a:p>
          <a:endParaRPr lang="sv-SE"/>
        </a:p>
      </dgm:t>
    </dgm:pt>
    <dgm:pt modelId="{814CF9E6-05B2-41C8-9E76-0384FCE0E4C0}">
      <dgm:prSet phldrT="[Text]" phldr="0"/>
      <dgm:spPr/>
      <dgm:t>
        <a:bodyPr/>
        <a:lstStyle/>
        <a:p>
          <a:pPr rtl="0"/>
          <a:r>
            <a:rPr lang="sv-SE" b="1" dirty="0">
              <a:latin typeface="+mj-lt"/>
            </a:rPr>
            <a:t>Såhär kan vi stötta varandra…..</a:t>
          </a:r>
        </a:p>
      </dgm:t>
    </dgm:pt>
    <dgm:pt modelId="{569C9A3D-F67F-49FE-8362-C55DE76AE6EB}" type="parTrans" cxnId="{667F7E02-92B6-40BD-9BCC-F74DB788DB04}">
      <dgm:prSet/>
      <dgm:spPr/>
      <dgm:t>
        <a:bodyPr/>
        <a:lstStyle/>
        <a:p>
          <a:endParaRPr lang="sv-SE"/>
        </a:p>
      </dgm:t>
    </dgm:pt>
    <dgm:pt modelId="{08D0B91F-70CD-4644-882A-57843CAB61C4}" type="sibTrans" cxnId="{667F7E02-92B6-40BD-9BCC-F74DB788DB04}">
      <dgm:prSet/>
      <dgm:spPr/>
      <dgm:t>
        <a:bodyPr/>
        <a:lstStyle/>
        <a:p>
          <a:endParaRPr lang="sv-SE"/>
        </a:p>
      </dgm:t>
    </dgm:pt>
    <dgm:pt modelId="{6EEF6C04-DE1A-4EA0-B3F7-88547DFE852A}" type="pres">
      <dgm:prSet presAssocID="{9990FF1A-7483-4852-B431-B6968016943B}" presName="linearFlow" presStyleCnt="0">
        <dgm:presLayoutVars>
          <dgm:dir/>
          <dgm:animLvl val="lvl"/>
          <dgm:resizeHandles val="exact"/>
        </dgm:presLayoutVars>
      </dgm:prSet>
      <dgm:spPr/>
    </dgm:pt>
    <dgm:pt modelId="{86CDBC4B-5BF5-4D96-913C-8E2A5B7A84F5}" type="pres">
      <dgm:prSet presAssocID="{1318ED0C-8B68-41CB-BECE-757953E113AF}" presName="composite" presStyleCnt="0"/>
      <dgm:spPr/>
    </dgm:pt>
    <dgm:pt modelId="{C22DD9F4-D8F7-4775-9300-BA844DF9C78A}" type="pres">
      <dgm:prSet presAssocID="{1318ED0C-8B68-41CB-BECE-757953E113AF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4B326E2D-FB3C-46E5-AF13-C4691AF55E47}" type="pres">
      <dgm:prSet presAssocID="{1318ED0C-8B68-41CB-BECE-757953E113AF}" presName="descendantText" presStyleLbl="alignAcc1" presStyleIdx="0" presStyleCnt="5">
        <dgm:presLayoutVars>
          <dgm:bulletEnabled val="1"/>
        </dgm:presLayoutVars>
      </dgm:prSet>
      <dgm:spPr/>
    </dgm:pt>
    <dgm:pt modelId="{954F8F63-1687-4230-A08F-C26B416228EE}" type="pres">
      <dgm:prSet presAssocID="{13559DA7-4E1E-4BAC-80DC-5EB7124645B2}" presName="sp" presStyleCnt="0"/>
      <dgm:spPr/>
    </dgm:pt>
    <dgm:pt modelId="{771391D6-4A4A-4A9D-8659-A48C50A4BBDE}" type="pres">
      <dgm:prSet presAssocID="{6A3E342B-A3B2-4E35-A0B7-DF1F2F572409}" presName="composite" presStyleCnt="0"/>
      <dgm:spPr/>
    </dgm:pt>
    <dgm:pt modelId="{A9C6EF8D-0527-4137-8393-411954EA23B1}" type="pres">
      <dgm:prSet presAssocID="{6A3E342B-A3B2-4E35-A0B7-DF1F2F572409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2888D811-3836-4AA4-BB3B-0B5D60A73CB1}" type="pres">
      <dgm:prSet presAssocID="{6A3E342B-A3B2-4E35-A0B7-DF1F2F572409}" presName="descendantText" presStyleLbl="alignAcc1" presStyleIdx="1" presStyleCnt="5">
        <dgm:presLayoutVars>
          <dgm:bulletEnabled val="1"/>
        </dgm:presLayoutVars>
      </dgm:prSet>
      <dgm:spPr/>
    </dgm:pt>
    <dgm:pt modelId="{9FD37080-1EE6-4AB3-A1CC-E4F55E39E63B}" type="pres">
      <dgm:prSet presAssocID="{8D70F6C2-1FB3-4E37-AA1F-69C94BFF1318}" presName="sp" presStyleCnt="0"/>
      <dgm:spPr/>
    </dgm:pt>
    <dgm:pt modelId="{6E85FD77-6C5B-49FA-9E19-3808A8F4C876}" type="pres">
      <dgm:prSet presAssocID="{68C96D25-FE31-4563-A03C-77963CB2817F}" presName="composite" presStyleCnt="0"/>
      <dgm:spPr/>
    </dgm:pt>
    <dgm:pt modelId="{15B467AA-B3D4-4DCE-AE54-76D739217A6E}" type="pres">
      <dgm:prSet presAssocID="{68C96D25-FE31-4563-A03C-77963CB2817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0306269B-AADA-44C1-9910-A1BACFBB951D}" type="pres">
      <dgm:prSet presAssocID="{68C96D25-FE31-4563-A03C-77963CB2817F}" presName="descendantText" presStyleLbl="alignAcc1" presStyleIdx="2" presStyleCnt="5">
        <dgm:presLayoutVars>
          <dgm:bulletEnabled val="1"/>
        </dgm:presLayoutVars>
      </dgm:prSet>
      <dgm:spPr/>
    </dgm:pt>
    <dgm:pt modelId="{ED69AAA1-0D6B-4007-B365-04A7CC5E5345}" type="pres">
      <dgm:prSet presAssocID="{4C083F14-E70D-4C59-BEFC-7A547FDCD7E9}" presName="sp" presStyleCnt="0"/>
      <dgm:spPr/>
    </dgm:pt>
    <dgm:pt modelId="{FA977674-BEC6-46A6-8596-479BA3DC088A}" type="pres">
      <dgm:prSet presAssocID="{A0516592-2927-4645-9D84-7E4EDF8AD966}" presName="composite" presStyleCnt="0"/>
      <dgm:spPr/>
    </dgm:pt>
    <dgm:pt modelId="{4D6DFA0D-79F8-4F62-9340-71A6DEEE4C44}" type="pres">
      <dgm:prSet presAssocID="{A0516592-2927-4645-9D84-7E4EDF8AD966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9ECEC8FB-A7DD-4AAE-BBCE-8458AD4F10FE}" type="pres">
      <dgm:prSet presAssocID="{A0516592-2927-4645-9D84-7E4EDF8AD966}" presName="descendantText" presStyleLbl="alignAcc1" presStyleIdx="3" presStyleCnt="5">
        <dgm:presLayoutVars>
          <dgm:bulletEnabled val="1"/>
        </dgm:presLayoutVars>
      </dgm:prSet>
      <dgm:spPr/>
    </dgm:pt>
    <dgm:pt modelId="{C860E899-317D-4C9B-BE96-95DE7D55B8CE}" type="pres">
      <dgm:prSet presAssocID="{DD881748-1C58-45A4-9517-C6DB3B9A4345}" presName="sp" presStyleCnt="0"/>
      <dgm:spPr/>
    </dgm:pt>
    <dgm:pt modelId="{0FC61CC5-E696-4644-A13D-AD62A05AE0FB}" type="pres">
      <dgm:prSet presAssocID="{C7D60DC3-F210-4C72-9481-D118EBEDE1E9}" presName="composite" presStyleCnt="0"/>
      <dgm:spPr/>
    </dgm:pt>
    <dgm:pt modelId="{933EF834-745D-454B-973C-F9AFA0E61CC2}" type="pres">
      <dgm:prSet presAssocID="{C7D60DC3-F210-4C72-9481-D118EBEDE1E9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030C37D9-F80A-4C0C-9638-BE5B3AD5271C}" type="pres">
      <dgm:prSet presAssocID="{C7D60DC3-F210-4C72-9481-D118EBEDE1E9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667F7E02-92B6-40BD-9BCC-F74DB788DB04}" srcId="{1318ED0C-8B68-41CB-BECE-757953E113AF}" destId="{814CF9E6-05B2-41C8-9E76-0384FCE0E4C0}" srcOrd="2" destOrd="0" parTransId="{569C9A3D-F67F-49FE-8362-C55DE76AE6EB}" sibTransId="{08D0B91F-70CD-4644-882A-57843CAB61C4}"/>
    <dgm:cxn modelId="{ECB87505-9477-4752-83B9-06F892A33D03}" type="presOf" srcId="{1318ED0C-8B68-41CB-BECE-757953E113AF}" destId="{C22DD9F4-D8F7-4775-9300-BA844DF9C78A}" srcOrd="0" destOrd="0" presId="urn:microsoft.com/office/officeart/2005/8/layout/chevron2"/>
    <dgm:cxn modelId="{9685E609-8026-4BDC-B5E7-A66460CB9141}" srcId="{9990FF1A-7483-4852-B431-B6968016943B}" destId="{6A3E342B-A3B2-4E35-A0B7-DF1F2F572409}" srcOrd="1" destOrd="0" parTransId="{30D38F7F-6EBB-429A-8221-1244CD0D4D90}" sibTransId="{8D70F6C2-1FB3-4E37-AA1F-69C94BFF1318}"/>
    <dgm:cxn modelId="{DCDBB10C-F695-44F0-BAA9-7EFA543D021C}" type="presOf" srcId="{C7D60DC3-F210-4C72-9481-D118EBEDE1E9}" destId="{933EF834-745D-454B-973C-F9AFA0E61CC2}" srcOrd="0" destOrd="0" presId="urn:microsoft.com/office/officeart/2005/8/layout/chevron2"/>
    <dgm:cxn modelId="{9685C20D-28CE-41C3-8683-911BECD72BA8}" srcId="{68C96D25-FE31-4563-A03C-77963CB2817F}" destId="{2DE9A885-E09B-4D99-A5C6-383ED0D9BB19}" srcOrd="0" destOrd="0" parTransId="{C74B4680-2680-4A3F-86B3-BC5FC1BFA542}" sibTransId="{49209813-0535-4A0F-A598-812F5CBB5FB0}"/>
    <dgm:cxn modelId="{30825D1C-797F-4327-B0ED-5BD72AA9B443}" srcId="{A0516592-2927-4645-9D84-7E4EDF8AD966}" destId="{9E17EA30-A95C-48ED-A316-740D66363D09}" srcOrd="1" destOrd="0" parTransId="{BF516A18-C692-4CD6-9428-DA484491BE3D}" sibTransId="{FF9AF67E-7F60-46A5-8B86-E3AAB415C6CB}"/>
    <dgm:cxn modelId="{C0EA4C27-0931-4FD9-985A-1BC3EEC98E9B}" srcId="{1318ED0C-8B68-41CB-BECE-757953E113AF}" destId="{CA28D690-E759-4EA8-A081-7A7D9618DC53}" srcOrd="0" destOrd="0" parTransId="{B70691A9-7A58-43A7-9366-48367B3EFA13}" sibTransId="{5C59DE5C-A5BD-4C2C-BB6C-E1C4D4B9BF06}"/>
    <dgm:cxn modelId="{B84BE32A-E808-4BAE-BAD0-4B513C7DC935}" type="presOf" srcId="{6A3E342B-A3B2-4E35-A0B7-DF1F2F572409}" destId="{A9C6EF8D-0527-4137-8393-411954EA23B1}" srcOrd="0" destOrd="0" presId="urn:microsoft.com/office/officeart/2005/8/layout/chevron2"/>
    <dgm:cxn modelId="{07DACB30-4103-4E39-AFEB-473D6E1A2364}" type="presOf" srcId="{9990FF1A-7483-4852-B431-B6968016943B}" destId="{6EEF6C04-DE1A-4EA0-B3F7-88547DFE852A}" srcOrd="0" destOrd="0" presId="urn:microsoft.com/office/officeart/2005/8/layout/chevron2"/>
    <dgm:cxn modelId="{25AB1D32-25A0-4090-99C0-5B3FC105413B}" srcId="{A0516592-2927-4645-9D84-7E4EDF8AD966}" destId="{B12D4270-BDAD-4527-8B94-E59CDA9CB1E2}" srcOrd="0" destOrd="0" parTransId="{2D4F9585-278C-4B13-A1EC-4136952A8C23}" sibTransId="{219934DD-08DE-47F2-BA5F-076B5B3553A7}"/>
    <dgm:cxn modelId="{93156236-D5DB-498F-B5BA-44F375B1CD9C}" type="presOf" srcId="{7A9239D6-F323-4354-B212-863F63913917}" destId="{2888D811-3836-4AA4-BB3B-0B5D60A73CB1}" srcOrd="0" destOrd="0" presId="urn:microsoft.com/office/officeart/2005/8/layout/chevron2"/>
    <dgm:cxn modelId="{408C983C-9EE8-4D40-89CA-C9B37986EAF6}" type="presOf" srcId="{CA28D690-E759-4EA8-A081-7A7D9618DC53}" destId="{4B326E2D-FB3C-46E5-AF13-C4691AF55E47}" srcOrd="0" destOrd="0" presId="urn:microsoft.com/office/officeart/2005/8/layout/chevron2"/>
    <dgm:cxn modelId="{192F0645-92B6-423E-80C4-82B0EB7AD10A}" type="presOf" srcId="{B12D4270-BDAD-4527-8B94-E59CDA9CB1E2}" destId="{9ECEC8FB-A7DD-4AAE-BBCE-8458AD4F10FE}" srcOrd="0" destOrd="0" presId="urn:microsoft.com/office/officeart/2005/8/layout/chevron2"/>
    <dgm:cxn modelId="{12EF5066-87CB-4EB0-91E9-B307B3984750}" srcId="{9990FF1A-7483-4852-B431-B6968016943B}" destId="{A0516592-2927-4645-9D84-7E4EDF8AD966}" srcOrd="3" destOrd="0" parTransId="{5AA0CD29-650E-4B2D-B39B-28236B2DE5F3}" sibTransId="{DD881748-1C58-45A4-9517-C6DB3B9A4345}"/>
    <dgm:cxn modelId="{29B7B448-5BE3-4942-8C47-396ACF498E8A}" srcId="{9990FF1A-7483-4852-B431-B6968016943B}" destId="{1318ED0C-8B68-41CB-BECE-757953E113AF}" srcOrd="0" destOrd="0" parTransId="{D4E1B2B5-9A0B-41A9-9B3D-0A85994DFD7C}" sibTransId="{13559DA7-4E1E-4BAC-80DC-5EB7124645B2}"/>
    <dgm:cxn modelId="{AE14764C-4A42-42F1-A97C-C6D6FC6945EA}" srcId="{C7D60DC3-F210-4C72-9481-D118EBEDE1E9}" destId="{B187F411-5663-42DA-BBF6-FFBD966A4EE9}" srcOrd="1" destOrd="0" parTransId="{5A10E148-A361-4CAF-9895-79013DAF07C8}" sibTransId="{31E697C8-806E-4DB4-9E3F-61FF58B83242}"/>
    <dgm:cxn modelId="{E73BCE72-4542-4B74-93A5-1797B1417C8E}" srcId="{9990FF1A-7483-4852-B431-B6968016943B}" destId="{C7D60DC3-F210-4C72-9481-D118EBEDE1E9}" srcOrd="4" destOrd="0" parTransId="{A1A61E03-CE75-4016-94DD-DD8CEA4432E6}" sibTransId="{711931A4-00C5-4651-A374-338540DD95B7}"/>
    <dgm:cxn modelId="{26C06474-2819-49D5-AA70-4906F6058F35}" type="presOf" srcId="{64C5B642-A04C-4C58-813F-42D94E53A4D4}" destId="{0306269B-AADA-44C1-9910-A1BACFBB951D}" srcOrd="0" destOrd="1" presId="urn:microsoft.com/office/officeart/2005/8/layout/chevron2"/>
    <dgm:cxn modelId="{FD691555-2DA5-461C-B077-1A2353ABCDA7}" srcId="{1318ED0C-8B68-41CB-BECE-757953E113AF}" destId="{C3B30624-2743-46A0-95A0-CB61E1252650}" srcOrd="1" destOrd="0" parTransId="{53DB31AA-2708-4A80-9FF1-DBE0AE74155E}" sibTransId="{BCA352D2-4232-4DA2-9749-2F373F578978}"/>
    <dgm:cxn modelId="{B02D7685-0411-4828-9113-4F40269D4BA4}" srcId="{68C96D25-FE31-4563-A03C-77963CB2817F}" destId="{64C5B642-A04C-4C58-813F-42D94E53A4D4}" srcOrd="1" destOrd="0" parTransId="{402A32E9-1E83-47C2-8813-76BA5E76EC5B}" sibTransId="{E8EB6C48-50F8-42A8-82BC-C71C18CDEAD5}"/>
    <dgm:cxn modelId="{6BFC4988-8A79-439F-854E-B6BD0ED288A5}" type="presOf" srcId="{4EF9B395-B78F-4B08-AF14-6E53F5DBC559}" destId="{030C37D9-F80A-4C0C-9638-BE5B3AD5271C}" srcOrd="0" destOrd="0" presId="urn:microsoft.com/office/officeart/2005/8/layout/chevron2"/>
    <dgm:cxn modelId="{69D7B98F-6513-4FB7-B1BA-CA777AA80F80}" type="presOf" srcId="{814CF9E6-05B2-41C8-9E76-0384FCE0E4C0}" destId="{4B326E2D-FB3C-46E5-AF13-C4691AF55E47}" srcOrd="0" destOrd="2" presId="urn:microsoft.com/office/officeart/2005/8/layout/chevron2"/>
    <dgm:cxn modelId="{A67B1794-702D-41FC-9B1A-AF8468F82D97}" type="presOf" srcId="{C3B30624-2743-46A0-95A0-CB61E1252650}" destId="{4B326E2D-FB3C-46E5-AF13-C4691AF55E47}" srcOrd="0" destOrd="1" presId="urn:microsoft.com/office/officeart/2005/8/layout/chevron2"/>
    <dgm:cxn modelId="{30E03C95-60BA-415F-ADFC-919F64D24DEF}" srcId="{9990FF1A-7483-4852-B431-B6968016943B}" destId="{68C96D25-FE31-4563-A03C-77963CB2817F}" srcOrd="2" destOrd="0" parTransId="{BAF4B7CB-A7CD-4D51-80CB-DBE2105BFCB7}" sibTransId="{4C083F14-E70D-4C59-BEFC-7A547FDCD7E9}"/>
    <dgm:cxn modelId="{7167849B-B30D-49E8-915E-1B9377B5DC37}" type="presOf" srcId="{A0516592-2927-4645-9D84-7E4EDF8AD966}" destId="{4D6DFA0D-79F8-4F62-9340-71A6DEEE4C44}" srcOrd="0" destOrd="0" presId="urn:microsoft.com/office/officeart/2005/8/layout/chevron2"/>
    <dgm:cxn modelId="{FA5E8CAE-527F-4955-842B-B480F17695AB}" srcId="{6A3E342B-A3B2-4E35-A0B7-DF1F2F572409}" destId="{7A9239D6-F323-4354-B212-863F63913917}" srcOrd="0" destOrd="0" parTransId="{E28D8FBF-5EC2-4D83-8931-F3EFB7FEA884}" sibTransId="{F98464F4-851E-4BA7-B67E-46567A9DE11C}"/>
    <dgm:cxn modelId="{3EA38DB0-8705-4600-B5E7-D87818DF5996}" type="presOf" srcId="{68C96D25-FE31-4563-A03C-77963CB2817F}" destId="{15B467AA-B3D4-4DCE-AE54-76D739217A6E}" srcOrd="0" destOrd="0" presId="urn:microsoft.com/office/officeart/2005/8/layout/chevron2"/>
    <dgm:cxn modelId="{90CA5EB3-2F9A-4031-9FCB-754B5EE98E65}" type="presOf" srcId="{1A8E88CA-C15C-453A-B101-6A05EB6F6538}" destId="{9ECEC8FB-A7DD-4AAE-BBCE-8458AD4F10FE}" srcOrd="0" destOrd="2" presId="urn:microsoft.com/office/officeart/2005/8/layout/chevron2"/>
    <dgm:cxn modelId="{183D0BB6-47E4-431A-B248-4EDA9D5BD58B}" type="presOf" srcId="{B187F411-5663-42DA-BBF6-FFBD966A4EE9}" destId="{030C37D9-F80A-4C0C-9638-BE5B3AD5271C}" srcOrd="0" destOrd="1" presId="urn:microsoft.com/office/officeart/2005/8/layout/chevron2"/>
    <dgm:cxn modelId="{479E6DC4-4CA4-40D2-870A-88B626EB58F9}" type="presOf" srcId="{9E17EA30-A95C-48ED-A316-740D66363D09}" destId="{9ECEC8FB-A7DD-4AAE-BBCE-8458AD4F10FE}" srcOrd="0" destOrd="1" presId="urn:microsoft.com/office/officeart/2005/8/layout/chevron2"/>
    <dgm:cxn modelId="{AD5719D8-B6FC-4578-8E25-9E3E8CFA8714}" srcId="{A0516592-2927-4645-9D84-7E4EDF8AD966}" destId="{1A8E88CA-C15C-453A-B101-6A05EB6F6538}" srcOrd="2" destOrd="0" parTransId="{2F101A08-BC34-4D68-98A2-A3A7D5CD41FA}" sibTransId="{D7511A3A-BB49-47BF-AD00-F660D8219E0C}"/>
    <dgm:cxn modelId="{D6D354E1-73D8-4586-8DFD-F28576C931EE}" type="presOf" srcId="{2DE9A885-E09B-4D99-A5C6-383ED0D9BB19}" destId="{0306269B-AADA-44C1-9910-A1BACFBB951D}" srcOrd="0" destOrd="0" presId="urn:microsoft.com/office/officeart/2005/8/layout/chevron2"/>
    <dgm:cxn modelId="{3E260FFD-1013-4F1C-ADA9-33CA71023EFA}" srcId="{C7D60DC3-F210-4C72-9481-D118EBEDE1E9}" destId="{4EF9B395-B78F-4B08-AF14-6E53F5DBC559}" srcOrd="0" destOrd="0" parTransId="{845BFD78-C3CC-406D-81B4-524649BD21C4}" sibTransId="{E7900EC2-1DB4-403F-B747-F2BC43C37209}"/>
    <dgm:cxn modelId="{5419854F-491B-4F9E-BB39-58B3A5BA12A3}" type="presParOf" srcId="{6EEF6C04-DE1A-4EA0-B3F7-88547DFE852A}" destId="{86CDBC4B-5BF5-4D96-913C-8E2A5B7A84F5}" srcOrd="0" destOrd="0" presId="urn:microsoft.com/office/officeart/2005/8/layout/chevron2"/>
    <dgm:cxn modelId="{C9521D1B-89FE-481A-ABCD-116855459159}" type="presParOf" srcId="{86CDBC4B-5BF5-4D96-913C-8E2A5B7A84F5}" destId="{C22DD9F4-D8F7-4775-9300-BA844DF9C78A}" srcOrd="0" destOrd="0" presId="urn:microsoft.com/office/officeart/2005/8/layout/chevron2"/>
    <dgm:cxn modelId="{7BC677E1-3A4B-4996-8DA8-F91966E4C53F}" type="presParOf" srcId="{86CDBC4B-5BF5-4D96-913C-8E2A5B7A84F5}" destId="{4B326E2D-FB3C-46E5-AF13-C4691AF55E47}" srcOrd="1" destOrd="0" presId="urn:microsoft.com/office/officeart/2005/8/layout/chevron2"/>
    <dgm:cxn modelId="{C4BAC897-97D0-4D8B-8768-D7B12A52EF95}" type="presParOf" srcId="{6EEF6C04-DE1A-4EA0-B3F7-88547DFE852A}" destId="{954F8F63-1687-4230-A08F-C26B416228EE}" srcOrd="1" destOrd="0" presId="urn:microsoft.com/office/officeart/2005/8/layout/chevron2"/>
    <dgm:cxn modelId="{F459FCC5-77C6-4C28-A952-39A765E5C8E1}" type="presParOf" srcId="{6EEF6C04-DE1A-4EA0-B3F7-88547DFE852A}" destId="{771391D6-4A4A-4A9D-8659-A48C50A4BBDE}" srcOrd="2" destOrd="0" presId="urn:microsoft.com/office/officeart/2005/8/layout/chevron2"/>
    <dgm:cxn modelId="{7334BA4C-F304-4FAC-9BE9-B6BA13B3D4D3}" type="presParOf" srcId="{771391D6-4A4A-4A9D-8659-A48C50A4BBDE}" destId="{A9C6EF8D-0527-4137-8393-411954EA23B1}" srcOrd="0" destOrd="0" presId="urn:microsoft.com/office/officeart/2005/8/layout/chevron2"/>
    <dgm:cxn modelId="{854A9A38-1769-47FD-A273-D6C67EC722EA}" type="presParOf" srcId="{771391D6-4A4A-4A9D-8659-A48C50A4BBDE}" destId="{2888D811-3836-4AA4-BB3B-0B5D60A73CB1}" srcOrd="1" destOrd="0" presId="urn:microsoft.com/office/officeart/2005/8/layout/chevron2"/>
    <dgm:cxn modelId="{1B12C00D-D55F-4C48-8F21-C2EF57016BC6}" type="presParOf" srcId="{6EEF6C04-DE1A-4EA0-B3F7-88547DFE852A}" destId="{9FD37080-1EE6-4AB3-A1CC-E4F55E39E63B}" srcOrd="3" destOrd="0" presId="urn:microsoft.com/office/officeart/2005/8/layout/chevron2"/>
    <dgm:cxn modelId="{DC1CC824-DD15-4021-A865-B47F4DC4F158}" type="presParOf" srcId="{6EEF6C04-DE1A-4EA0-B3F7-88547DFE852A}" destId="{6E85FD77-6C5B-49FA-9E19-3808A8F4C876}" srcOrd="4" destOrd="0" presId="urn:microsoft.com/office/officeart/2005/8/layout/chevron2"/>
    <dgm:cxn modelId="{E89183DA-3ED6-4CC1-A67F-DA57243F9472}" type="presParOf" srcId="{6E85FD77-6C5B-49FA-9E19-3808A8F4C876}" destId="{15B467AA-B3D4-4DCE-AE54-76D739217A6E}" srcOrd="0" destOrd="0" presId="urn:microsoft.com/office/officeart/2005/8/layout/chevron2"/>
    <dgm:cxn modelId="{08CA85C2-2C43-472F-8AE3-0E65A96C8999}" type="presParOf" srcId="{6E85FD77-6C5B-49FA-9E19-3808A8F4C876}" destId="{0306269B-AADA-44C1-9910-A1BACFBB951D}" srcOrd="1" destOrd="0" presId="urn:microsoft.com/office/officeart/2005/8/layout/chevron2"/>
    <dgm:cxn modelId="{4830E66F-4811-443E-8916-E17216715ACB}" type="presParOf" srcId="{6EEF6C04-DE1A-4EA0-B3F7-88547DFE852A}" destId="{ED69AAA1-0D6B-4007-B365-04A7CC5E5345}" srcOrd="5" destOrd="0" presId="urn:microsoft.com/office/officeart/2005/8/layout/chevron2"/>
    <dgm:cxn modelId="{9859FB74-BF1F-452C-9B1D-4A86AEF6407A}" type="presParOf" srcId="{6EEF6C04-DE1A-4EA0-B3F7-88547DFE852A}" destId="{FA977674-BEC6-46A6-8596-479BA3DC088A}" srcOrd="6" destOrd="0" presId="urn:microsoft.com/office/officeart/2005/8/layout/chevron2"/>
    <dgm:cxn modelId="{3D895896-6702-4140-AD0C-71CDF12D1F47}" type="presParOf" srcId="{FA977674-BEC6-46A6-8596-479BA3DC088A}" destId="{4D6DFA0D-79F8-4F62-9340-71A6DEEE4C44}" srcOrd="0" destOrd="0" presId="urn:microsoft.com/office/officeart/2005/8/layout/chevron2"/>
    <dgm:cxn modelId="{951EF99D-9916-4F7B-8C4A-C3455E72FDA7}" type="presParOf" srcId="{FA977674-BEC6-46A6-8596-479BA3DC088A}" destId="{9ECEC8FB-A7DD-4AAE-BBCE-8458AD4F10FE}" srcOrd="1" destOrd="0" presId="urn:microsoft.com/office/officeart/2005/8/layout/chevron2"/>
    <dgm:cxn modelId="{7C7E65E7-6CBA-4D33-9DD9-9D214B9CB1B0}" type="presParOf" srcId="{6EEF6C04-DE1A-4EA0-B3F7-88547DFE852A}" destId="{C860E899-317D-4C9B-BE96-95DE7D55B8CE}" srcOrd="7" destOrd="0" presId="urn:microsoft.com/office/officeart/2005/8/layout/chevron2"/>
    <dgm:cxn modelId="{AE7D72BF-F7B8-4CEB-983F-8D3651741DB8}" type="presParOf" srcId="{6EEF6C04-DE1A-4EA0-B3F7-88547DFE852A}" destId="{0FC61CC5-E696-4644-A13D-AD62A05AE0FB}" srcOrd="8" destOrd="0" presId="urn:microsoft.com/office/officeart/2005/8/layout/chevron2"/>
    <dgm:cxn modelId="{B2DAB162-5BAB-4308-8729-AF1A3718BBC9}" type="presParOf" srcId="{0FC61CC5-E696-4644-A13D-AD62A05AE0FB}" destId="{933EF834-745D-454B-973C-F9AFA0E61CC2}" srcOrd="0" destOrd="0" presId="urn:microsoft.com/office/officeart/2005/8/layout/chevron2"/>
    <dgm:cxn modelId="{803F712D-4B69-4169-B844-E0AD80BA5566}" type="presParOf" srcId="{0FC61CC5-E696-4644-A13D-AD62A05AE0FB}" destId="{030C37D9-F80A-4C0C-9638-BE5B3AD5271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DEC4A-C0C4-42C5-AB54-6DDB36D49A46}">
      <dsp:nvSpPr>
        <dsp:cNvPr id="0" name=""/>
        <dsp:cNvSpPr/>
      </dsp:nvSpPr>
      <dsp:spPr>
        <a:xfrm>
          <a:off x="777" y="691757"/>
          <a:ext cx="3032197" cy="1819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b="1" kern="1200" dirty="0"/>
            <a:t>Varför ska vi ägna oss åt fysisk aktivitet?</a:t>
          </a:r>
          <a:br>
            <a:rPr lang="sv-SE" sz="2800" b="1" kern="1200" dirty="0"/>
          </a:br>
          <a:endParaRPr lang="sv-SE" sz="2800" b="1" kern="1200" dirty="0"/>
        </a:p>
      </dsp:txBody>
      <dsp:txXfrm>
        <a:off x="777" y="691757"/>
        <a:ext cx="3032197" cy="1819318"/>
      </dsp:txXfrm>
    </dsp:sp>
    <dsp:sp modelId="{3C070419-D438-4706-9487-72526377A74E}">
      <dsp:nvSpPr>
        <dsp:cNvPr id="0" name=""/>
        <dsp:cNvSpPr/>
      </dsp:nvSpPr>
      <dsp:spPr>
        <a:xfrm>
          <a:off x="3336194" y="691757"/>
          <a:ext cx="3032197" cy="1819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b="1" kern="1200" dirty="0"/>
            <a:t>Vilken typ av fysisk aktivitet?</a:t>
          </a:r>
          <a:br>
            <a:rPr lang="sv-SE" sz="2800" b="1" kern="1200" dirty="0"/>
          </a:br>
          <a:br>
            <a:rPr lang="sv-SE" sz="2800" b="1" kern="1200" dirty="0"/>
          </a:br>
          <a:endParaRPr lang="sv-SE" sz="2800" b="1" kern="1200" dirty="0">
            <a:latin typeface="Arial Black"/>
          </a:endParaRPr>
        </a:p>
      </dsp:txBody>
      <dsp:txXfrm>
        <a:off x="3336194" y="691757"/>
        <a:ext cx="3032197" cy="1819318"/>
      </dsp:txXfrm>
    </dsp:sp>
    <dsp:sp modelId="{71E13866-CED4-4EFD-9CFB-2ABBB226C6FD}">
      <dsp:nvSpPr>
        <dsp:cNvPr id="0" name=""/>
        <dsp:cNvSpPr/>
      </dsp:nvSpPr>
      <dsp:spPr>
        <a:xfrm>
          <a:off x="777" y="2814295"/>
          <a:ext cx="3032197" cy="1819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b="1" kern="1200" dirty="0"/>
            <a:t>Hur ska vi utföra aktiviteten?</a:t>
          </a:r>
          <a:br>
            <a:rPr lang="sv-SE" sz="2800" b="1" kern="1200" dirty="0"/>
          </a:br>
          <a:endParaRPr lang="sv-SE" sz="2800" b="1" kern="1200" dirty="0">
            <a:solidFill>
              <a:srgbClr val="010000"/>
            </a:solidFill>
            <a:latin typeface="Arial Black"/>
          </a:endParaRPr>
        </a:p>
      </dsp:txBody>
      <dsp:txXfrm>
        <a:off x="777" y="2814295"/>
        <a:ext cx="3032197" cy="1819318"/>
      </dsp:txXfrm>
    </dsp:sp>
    <dsp:sp modelId="{C4B04789-F453-4BE3-9D0E-6975BF5F72D5}">
      <dsp:nvSpPr>
        <dsp:cNvPr id="0" name=""/>
        <dsp:cNvSpPr/>
      </dsp:nvSpPr>
      <dsp:spPr>
        <a:xfrm>
          <a:off x="3336194" y="2814295"/>
          <a:ext cx="3032197" cy="1819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b="1" kern="1200" dirty="0"/>
            <a:t>När ska vi utföra aktiviteten?</a:t>
          </a:r>
          <a:br>
            <a:rPr lang="sv-SE" sz="2800" b="1" kern="1200" dirty="0"/>
          </a:br>
          <a:endParaRPr lang="sv-SE" sz="2800" b="1" kern="1200" dirty="0"/>
        </a:p>
      </dsp:txBody>
      <dsp:txXfrm>
        <a:off x="3336194" y="2814295"/>
        <a:ext cx="3032197" cy="1819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74F5C-C940-4A41-A34D-5CAB4EACDFD5}">
      <dsp:nvSpPr>
        <dsp:cNvPr id="0" name=""/>
        <dsp:cNvSpPr/>
      </dsp:nvSpPr>
      <dsp:spPr>
        <a:xfrm>
          <a:off x="0" y="874665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Det ska vara roligt!</a:t>
          </a:r>
        </a:p>
      </dsp:txBody>
      <dsp:txXfrm>
        <a:off x="28272" y="902937"/>
        <a:ext cx="5780661" cy="522606"/>
      </dsp:txXfrm>
    </dsp:sp>
    <dsp:sp modelId="{5CACEAEA-A00B-476C-B3F9-877627DC8E25}">
      <dsp:nvSpPr>
        <dsp:cNvPr id="0" name=""/>
        <dsp:cNvSpPr/>
      </dsp:nvSpPr>
      <dsp:spPr>
        <a:xfrm>
          <a:off x="0" y="1517175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Hur din vardag ser ut i övrigt?</a:t>
          </a:r>
        </a:p>
      </dsp:txBody>
      <dsp:txXfrm>
        <a:off x="28272" y="1545447"/>
        <a:ext cx="5780661" cy="522606"/>
      </dsp:txXfrm>
    </dsp:sp>
    <dsp:sp modelId="{F273F4C7-3017-45F0-9952-983F1EADF24A}">
      <dsp:nvSpPr>
        <dsp:cNvPr id="0" name=""/>
        <dsp:cNvSpPr/>
      </dsp:nvSpPr>
      <dsp:spPr>
        <a:xfrm>
          <a:off x="0" y="2159686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Hitta ett sätt som fungerar för just dig!</a:t>
          </a:r>
        </a:p>
      </dsp:txBody>
      <dsp:txXfrm>
        <a:off x="28272" y="2187958"/>
        <a:ext cx="5780661" cy="522606"/>
      </dsp:txXfrm>
    </dsp:sp>
    <dsp:sp modelId="{ABE019ED-1789-4647-8DF5-E554D11C29D1}">
      <dsp:nvSpPr>
        <dsp:cNvPr id="0" name=""/>
        <dsp:cNvSpPr/>
      </dsp:nvSpPr>
      <dsp:spPr>
        <a:xfrm>
          <a:off x="0" y="2802196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Vilken nivå</a:t>
          </a:r>
          <a:r>
            <a:rPr lang="sv-SE" sz="2200" b="1" kern="1200" dirty="0">
              <a:latin typeface="Arial Black"/>
            </a:rPr>
            <a:t> du</a:t>
          </a:r>
          <a:r>
            <a:rPr lang="sv-SE" sz="2200" b="1" kern="1200" dirty="0"/>
            <a:t> ligger på. </a:t>
          </a:r>
        </a:p>
      </dsp:txBody>
      <dsp:txXfrm>
        <a:off x="28272" y="2830468"/>
        <a:ext cx="5780661" cy="522606"/>
      </dsp:txXfrm>
    </dsp:sp>
    <dsp:sp modelId="{8ACDC592-9E9A-46A5-9968-A608DF1CB5A5}">
      <dsp:nvSpPr>
        <dsp:cNvPr id="0" name=""/>
        <dsp:cNvSpPr/>
      </dsp:nvSpPr>
      <dsp:spPr>
        <a:xfrm>
          <a:off x="0" y="3444706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Hur mycket tid</a:t>
          </a:r>
          <a:r>
            <a:rPr lang="sv-SE" sz="2200" b="1" kern="1200" dirty="0">
              <a:latin typeface="Arial Black"/>
            </a:rPr>
            <a:t> du</a:t>
          </a:r>
          <a:r>
            <a:rPr lang="sv-SE" sz="2200" b="1" kern="1200" dirty="0"/>
            <a:t> har </a:t>
          </a:r>
          <a:r>
            <a:rPr lang="sv-SE" sz="2200" b="1" kern="1200" dirty="0">
              <a:latin typeface="Arial Black"/>
            </a:rPr>
            <a:t>till </a:t>
          </a:r>
          <a:r>
            <a:rPr lang="sv-SE" sz="2200" b="1" kern="1200" dirty="0"/>
            <a:t>återhämtning?</a:t>
          </a:r>
        </a:p>
      </dsp:txBody>
      <dsp:txXfrm>
        <a:off x="28272" y="3472978"/>
        <a:ext cx="5780661" cy="522606"/>
      </dsp:txXfrm>
    </dsp:sp>
    <dsp:sp modelId="{05B0F446-09E3-4227-ADD2-114F93FA8911}">
      <dsp:nvSpPr>
        <dsp:cNvPr id="0" name=""/>
        <dsp:cNvSpPr/>
      </dsp:nvSpPr>
      <dsp:spPr>
        <a:xfrm>
          <a:off x="0" y="4087216"/>
          <a:ext cx="5837205" cy="579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/>
            <a:t>Vad</a:t>
          </a:r>
          <a:r>
            <a:rPr lang="sv-SE" sz="2200" b="1" kern="1200" dirty="0">
              <a:latin typeface="Arial Black"/>
            </a:rPr>
            <a:t> du</a:t>
          </a:r>
          <a:r>
            <a:rPr lang="sv-SE" sz="2200" b="1" kern="1200" dirty="0"/>
            <a:t> har för målsättning?</a:t>
          </a:r>
        </a:p>
      </dsp:txBody>
      <dsp:txXfrm>
        <a:off x="28272" y="4115488"/>
        <a:ext cx="5780661" cy="5226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9EE19-7DBC-44D8-A071-5EA4A095EFB9}">
      <dsp:nvSpPr>
        <dsp:cNvPr id="0" name=""/>
        <dsp:cNvSpPr/>
      </dsp:nvSpPr>
      <dsp:spPr>
        <a:xfrm>
          <a:off x="0" y="0"/>
          <a:ext cx="4275700" cy="648993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F7DAA-8B1B-40FD-BE5E-0D8617903B05}">
      <dsp:nvSpPr>
        <dsp:cNvPr id="0" name=""/>
        <dsp:cNvSpPr/>
      </dsp:nvSpPr>
      <dsp:spPr>
        <a:xfrm>
          <a:off x="2137850" y="652479"/>
          <a:ext cx="2779205" cy="1536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Vi förbereder kroppen inför träningen/tävlingen</a:t>
          </a:r>
          <a:endParaRPr lang="sv-SE" sz="1700" kern="1200" dirty="0"/>
        </a:p>
      </dsp:txBody>
      <dsp:txXfrm>
        <a:off x="2212845" y="727474"/>
        <a:ext cx="2629215" cy="1386300"/>
      </dsp:txXfrm>
    </dsp:sp>
    <dsp:sp modelId="{E237FF93-C2B3-470B-BCC9-46BBBD5AF499}">
      <dsp:nvSpPr>
        <dsp:cNvPr id="0" name=""/>
        <dsp:cNvSpPr/>
      </dsp:nvSpPr>
      <dsp:spPr>
        <a:xfrm>
          <a:off x="2137850" y="2380806"/>
          <a:ext cx="2779205" cy="1536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Ökar prestationsförmågan</a:t>
          </a:r>
          <a:endParaRPr lang="sv-SE" sz="1700" kern="1200" dirty="0"/>
        </a:p>
      </dsp:txBody>
      <dsp:txXfrm>
        <a:off x="2212845" y="2455801"/>
        <a:ext cx="2629215" cy="1386300"/>
      </dsp:txXfrm>
    </dsp:sp>
    <dsp:sp modelId="{88D46491-796F-4873-B908-CAA001776359}">
      <dsp:nvSpPr>
        <dsp:cNvPr id="0" name=""/>
        <dsp:cNvSpPr/>
      </dsp:nvSpPr>
      <dsp:spPr>
        <a:xfrm>
          <a:off x="2137850" y="4109132"/>
          <a:ext cx="2779205" cy="15362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Skadeförebyggande</a:t>
          </a:r>
          <a:endParaRPr lang="sv-SE" sz="1700" kern="1200" dirty="0"/>
        </a:p>
      </dsp:txBody>
      <dsp:txXfrm>
        <a:off x="2212845" y="4184127"/>
        <a:ext cx="2629215" cy="13863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A743C-B005-4CEE-A6B0-EC2757A9DA0E}">
      <dsp:nvSpPr>
        <dsp:cNvPr id="0" name=""/>
        <dsp:cNvSpPr/>
      </dsp:nvSpPr>
      <dsp:spPr>
        <a:xfrm>
          <a:off x="715704" y="0"/>
          <a:ext cx="6519268" cy="407454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9B147D-8154-4393-97DC-FBB9E193F646}">
      <dsp:nvSpPr>
        <dsp:cNvPr id="0" name=""/>
        <dsp:cNvSpPr/>
      </dsp:nvSpPr>
      <dsp:spPr>
        <a:xfrm>
          <a:off x="2231434" y="2220625"/>
          <a:ext cx="228174" cy="228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45777-46D3-45D8-8833-A50191ED2DF8}">
      <dsp:nvSpPr>
        <dsp:cNvPr id="0" name=""/>
        <dsp:cNvSpPr/>
      </dsp:nvSpPr>
      <dsp:spPr>
        <a:xfrm>
          <a:off x="2345521" y="2334713"/>
          <a:ext cx="2118762" cy="1739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5" tIns="0" rIns="0" bIns="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latin typeface="Arial Black"/>
            </a:rPr>
            <a:t>Kortsiktiga mål </a:t>
          </a:r>
          <a:endParaRPr lang="sv-SE" sz="2300" kern="1200" dirty="0"/>
        </a:p>
      </dsp:txBody>
      <dsp:txXfrm>
        <a:off x="2345521" y="2334713"/>
        <a:ext cx="2118762" cy="1739829"/>
      </dsp:txXfrm>
    </dsp:sp>
    <dsp:sp modelId="{76D51AD1-386C-4058-9971-1EC1AF79432C}">
      <dsp:nvSpPr>
        <dsp:cNvPr id="0" name=""/>
        <dsp:cNvSpPr/>
      </dsp:nvSpPr>
      <dsp:spPr>
        <a:xfrm>
          <a:off x="4333898" y="1181617"/>
          <a:ext cx="391156" cy="3911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3786B-0386-4F68-AF3A-CD835C26EF5C}">
      <dsp:nvSpPr>
        <dsp:cNvPr id="0" name=""/>
        <dsp:cNvSpPr/>
      </dsp:nvSpPr>
      <dsp:spPr>
        <a:xfrm>
          <a:off x="4529476" y="1377195"/>
          <a:ext cx="2118762" cy="2697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266" tIns="0" rIns="0" bIns="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>
              <a:latin typeface="Arial Black"/>
            </a:rPr>
            <a:t>Långsiktiga mål</a:t>
          </a:r>
        </a:p>
      </dsp:txBody>
      <dsp:txXfrm>
        <a:off x="4529476" y="1377195"/>
        <a:ext cx="2118762" cy="26973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B4D02B-7A3D-498A-8D90-653F71FB0EB8}">
      <dsp:nvSpPr>
        <dsp:cNvPr id="0" name=""/>
        <dsp:cNvSpPr/>
      </dsp:nvSpPr>
      <dsp:spPr>
        <a:xfrm>
          <a:off x="486639" y="0"/>
          <a:ext cx="5515249" cy="42744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3BDA7-7AE8-4D94-AFED-709DAB2D112D}">
      <dsp:nvSpPr>
        <dsp:cNvPr id="0" name=""/>
        <dsp:cNvSpPr/>
      </dsp:nvSpPr>
      <dsp:spPr>
        <a:xfrm>
          <a:off x="6970" y="1282340"/>
          <a:ext cx="2088495" cy="1709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Resultatmål</a:t>
          </a:r>
        </a:p>
      </dsp:txBody>
      <dsp:txXfrm>
        <a:off x="90435" y="1365805"/>
        <a:ext cx="1921565" cy="1542858"/>
      </dsp:txXfrm>
    </dsp:sp>
    <dsp:sp modelId="{7CCEE049-5FCA-4125-82D0-70F7A67A78E7}">
      <dsp:nvSpPr>
        <dsp:cNvPr id="0" name=""/>
        <dsp:cNvSpPr/>
      </dsp:nvSpPr>
      <dsp:spPr>
        <a:xfrm>
          <a:off x="2200016" y="1282340"/>
          <a:ext cx="2088495" cy="1709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Prestationsmål</a:t>
          </a:r>
        </a:p>
      </dsp:txBody>
      <dsp:txXfrm>
        <a:off x="2283481" y="1365805"/>
        <a:ext cx="1921565" cy="1542858"/>
      </dsp:txXfrm>
    </dsp:sp>
    <dsp:sp modelId="{57B0605A-B0FF-40AC-AD8D-5F837F9AA163}">
      <dsp:nvSpPr>
        <dsp:cNvPr id="0" name=""/>
        <dsp:cNvSpPr/>
      </dsp:nvSpPr>
      <dsp:spPr>
        <a:xfrm>
          <a:off x="4393063" y="1282340"/>
          <a:ext cx="2088495" cy="1709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latin typeface="Arial Black"/>
            </a:rPr>
            <a:t>Processmål</a:t>
          </a:r>
        </a:p>
      </dsp:txBody>
      <dsp:txXfrm>
        <a:off x="4476528" y="1365805"/>
        <a:ext cx="1921565" cy="15428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2DD9F4-D8F7-4775-9300-BA844DF9C78A}">
      <dsp:nvSpPr>
        <dsp:cNvPr id="0" name=""/>
        <dsp:cNvSpPr/>
      </dsp:nvSpPr>
      <dsp:spPr>
        <a:xfrm rot="5400000">
          <a:off x="-217386" y="218822"/>
          <a:ext cx="1449240" cy="1014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kern="1200" dirty="0">
              <a:latin typeface="Arial Black"/>
            </a:rPr>
            <a:t>S </a:t>
          </a:r>
          <a:endParaRPr lang="sv-SE" sz="2500" kern="1200" dirty="0"/>
        </a:p>
      </dsp:txBody>
      <dsp:txXfrm rot="-5400000">
        <a:off x="0" y="508670"/>
        <a:ext cx="1014468" cy="434772"/>
      </dsp:txXfrm>
    </dsp:sp>
    <dsp:sp modelId="{4B326E2D-FB3C-46E5-AF13-C4691AF55E47}">
      <dsp:nvSpPr>
        <dsp:cNvPr id="0" name=""/>
        <dsp:cNvSpPr/>
      </dsp:nvSpPr>
      <dsp:spPr>
        <a:xfrm rot="5400000">
          <a:off x="4665739" y="-3649834"/>
          <a:ext cx="942006" cy="8244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kern="1200" dirty="0">
              <a:latin typeface="Arial Black"/>
            </a:rPr>
            <a:t>Den förändring jag vill göra är att..</a:t>
          </a:r>
          <a:endParaRPr lang="sv-SE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</a:rPr>
            <a:t>Viktigaste anledningarna till att jag vill göra denna förändring är...</a:t>
          </a:r>
          <a:endParaRPr lang="sv-SE" sz="1500" b="1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+mj-lt"/>
            </a:rPr>
            <a:t>Såhär kan vi stötta varandra…..</a:t>
          </a:r>
        </a:p>
      </dsp:txBody>
      <dsp:txXfrm rot="-5400000">
        <a:off x="1014469" y="47421"/>
        <a:ext cx="8198563" cy="850036"/>
      </dsp:txXfrm>
    </dsp:sp>
    <dsp:sp modelId="{A9C6EF8D-0527-4137-8393-411954EA23B1}">
      <dsp:nvSpPr>
        <dsp:cNvPr id="0" name=""/>
        <dsp:cNvSpPr/>
      </dsp:nvSpPr>
      <dsp:spPr>
        <a:xfrm rot="5400000">
          <a:off x="-217386" y="1553759"/>
          <a:ext cx="1449240" cy="1014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b="1" kern="1200" dirty="0">
              <a:latin typeface="Arial Black"/>
            </a:rPr>
            <a:t>M</a:t>
          </a:r>
          <a:endParaRPr lang="sv-SE" sz="2500" b="1" kern="1200" dirty="0"/>
        </a:p>
      </dsp:txBody>
      <dsp:txXfrm rot="-5400000">
        <a:off x="0" y="1843607"/>
        <a:ext cx="1014468" cy="434772"/>
      </dsp:txXfrm>
    </dsp:sp>
    <dsp:sp modelId="{2888D811-3836-4AA4-BB3B-0B5D60A73CB1}">
      <dsp:nvSpPr>
        <dsp:cNvPr id="0" name=""/>
        <dsp:cNvSpPr/>
      </dsp:nvSpPr>
      <dsp:spPr>
        <a:xfrm rot="5400000">
          <a:off x="4665739" y="-2314897"/>
          <a:ext cx="942006" cy="8244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</a:rPr>
            <a:t>Såhär registrerar jag min förändring...</a:t>
          </a:r>
          <a:endParaRPr lang="sv-SE" sz="1500" b="1" kern="1200" dirty="0"/>
        </a:p>
      </dsp:txBody>
      <dsp:txXfrm rot="-5400000">
        <a:off x="1014469" y="1382358"/>
        <a:ext cx="8198563" cy="850036"/>
      </dsp:txXfrm>
    </dsp:sp>
    <dsp:sp modelId="{15B467AA-B3D4-4DCE-AE54-76D739217A6E}">
      <dsp:nvSpPr>
        <dsp:cNvPr id="0" name=""/>
        <dsp:cNvSpPr/>
      </dsp:nvSpPr>
      <dsp:spPr>
        <a:xfrm rot="5400000">
          <a:off x="-217386" y="2888697"/>
          <a:ext cx="1449240" cy="1014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b="1" kern="1200" dirty="0">
              <a:latin typeface="Arial Black"/>
            </a:rPr>
            <a:t>A</a:t>
          </a:r>
          <a:endParaRPr lang="sv-SE" sz="2500" b="1" kern="1200" dirty="0"/>
        </a:p>
      </dsp:txBody>
      <dsp:txXfrm rot="-5400000">
        <a:off x="0" y="3178545"/>
        <a:ext cx="1014468" cy="434772"/>
      </dsp:txXfrm>
    </dsp:sp>
    <dsp:sp modelId="{0306269B-AADA-44C1-9910-A1BACFBB951D}">
      <dsp:nvSpPr>
        <dsp:cNvPr id="0" name=""/>
        <dsp:cNvSpPr/>
      </dsp:nvSpPr>
      <dsp:spPr>
        <a:xfrm rot="5400000">
          <a:off x="4665739" y="-979959"/>
          <a:ext cx="942006" cy="8244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  <a:cs typeface="Arial"/>
            </a:rPr>
            <a:t> Är målet accepterat?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  <a:cs typeface="Arial"/>
            </a:rPr>
            <a:t>Vilka av mina värderingar eller principer  ska jag använda som vägledning i min väg till målet...</a:t>
          </a:r>
          <a:endParaRPr lang="sv-SE" sz="1500" kern="1200" dirty="0"/>
        </a:p>
      </dsp:txBody>
      <dsp:txXfrm rot="-5400000">
        <a:off x="1014469" y="2717296"/>
        <a:ext cx="8198563" cy="850036"/>
      </dsp:txXfrm>
    </dsp:sp>
    <dsp:sp modelId="{4D6DFA0D-79F8-4F62-9340-71A6DEEE4C44}">
      <dsp:nvSpPr>
        <dsp:cNvPr id="0" name=""/>
        <dsp:cNvSpPr/>
      </dsp:nvSpPr>
      <dsp:spPr>
        <a:xfrm rot="5400000">
          <a:off x="-217386" y="4223634"/>
          <a:ext cx="1449240" cy="1014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b="1" kern="1200" dirty="0">
              <a:latin typeface="Arial Black"/>
            </a:rPr>
            <a:t>R</a:t>
          </a:r>
          <a:endParaRPr lang="sv-SE" sz="2500" b="1" kern="1200" dirty="0"/>
        </a:p>
      </dsp:txBody>
      <dsp:txXfrm rot="-5400000">
        <a:off x="0" y="4513482"/>
        <a:ext cx="1014468" cy="434772"/>
      </dsp:txXfrm>
    </dsp:sp>
    <dsp:sp modelId="{9ECEC8FB-A7DD-4AAE-BBCE-8458AD4F10FE}">
      <dsp:nvSpPr>
        <dsp:cNvPr id="0" name=""/>
        <dsp:cNvSpPr/>
      </dsp:nvSpPr>
      <dsp:spPr>
        <a:xfrm rot="5400000">
          <a:off x="4665739" y="354977"/>
          <a:ext cx="942006" cy="8244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0" kern="1200" dirty="0">
              <a:latin typeface="Arial Black"/>
            </a:rPr>
            <a:t>Några saker som jag vill uppnå med denna förändring är...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</a:rPr>
            <a:t>Detta är mitt första steg...</a:t>
          </a:r>
          <a:endParaRPr lang="sv-SE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1500" b="1" kern="1200" dirty="0">
            <a:latin typeface="Arial Black"/>
          </a:endParaRPr>
        </a:p>
      </dsp:txBody>
      <dsp:txXfrm rot="-5400000">
        <a:off x="1014469" y="4052233"/>
        <a:ext cx="8198563" cy="850036"/>
      </dsp:txXfrm>
    </dsp:sp>
    <dsp:sp modelId="{933EF834-745D-454B-973C-F9AFA0E61CC2}">
      <dsp:nvSpPr>
        <dsp:cNvPr id="0" name=""/>
        <dsp:cNvSpPr/>
      </dsp:nvSpPr>
      <dsp:spPr>
        <a:xfrm rot="5400000">
          <a:off x="-217386" y="5558572"/>
          <a:ext cx="1449240" cy="10144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b="1" kern="1200" dirty="0">
              <a:latin typeface="Arial Black"/>
            </a:rPr>
            <a:t> T</a:t>
          </a:r>
        </a:p>
      </dsp:txBody>
      <dsp:txXfrm rot="-5400000">
        <a:off x="0" y="5848420"/>
        <a:ext cx="1014468" cy="434772"/>
      </dsp:txXfrm>
    </dsp:sp>
    <dsp:sp modelId="{030C37D9-F80A-4C0C-9638-BE5B3AD5271C}">
      <dsp:nvSpPr>
        <dsp:cNvPr id="0" name=""/>
        <dsp:cNvSpPr/>
      </dsp:nvSpPr>
      <dsp:spPr>
        <a:xfrm rot="5400000">
          <a:off x="4665739" y="1689915"/>
          <a:ext cx="942006" cy="8244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</a:rPr>
            <a:t> När ska jag börja...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500" b="1" kern="1200" dirty="0">
              <a:latin typeface="Arial Black"/>
            </a:rPr>
            <a:t> När ska jag stämma av ..</a:t>
          </a:r>
        </a:p>
      </dsp:txBody>
      <dsp:txXfrm rot="-5400000">
        <a:off x="1014469" y="5387171"/>
        <a:ext cx="8198563" cy="850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och avslutningsbi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35914" y="1477962"/>
            <a:ext cx="7442200" cy="2767484"/>
          </a:xfrm>
        </p:spPr>
        <p:txBody>
          <a:bodyPr anchor="t" anchorCtr="0"/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14" name="Bild 12">
            <a:extLst>
              <a:ext uri="{FF2B5EF4-FFF2-40B4-BE49-F238E27FC236}">
                <a16:creationId xmlns:a16="http://schemas.microsoft.com/office/drawing/2014/main" id="{7480CAB8-273C-4307-BE49-A68792607C8A}"/>
              </a:ext>
            </a:extLst>
          </p:cNvPr>
          <p:cNvGrpSpPr/>
          <p:nvPr userDrawn="1"/>
        </p:nvGrpSpPr>
        <p:grpSpPr>
          <a:xfrm rot="10800000">
            <a:off x="7569200" y="3324803"/>
            <a:ext cx="4622800" cy="4622800"/>
            <a:chOff x="8149828" y="4715850"/>
            <a:chExt cx="2028825" cy="2028825"/>
          </a:xfrm>
        </p:grpSpPr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30F286F7-5F5D-418D-B92B-8477B0A6D1EC}"/>
                </a:ext>
              </a:extLst>
            </p:cNvPr>
            <p:cNvSpPr/>
            <p:nvPr/>
          </p:nvSpPr>
          <p:spPr>
            <a:xfrm>
              <a:off x="8149828" y="4715850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0DE23CDF-53D8-4B4B-8E37-6B226536DC29}"/>
                </a:ext>
              </a:extLst>
            </p:cNvPr>
            <p:cNvSpPr/>
            <p:nvPr/>
          </p:nvSpPr>
          <p:spPr>
            <a:xfrm>
              <a:off x="8149828" y="4715850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E68923A6-A84A-4475-BD90-2CF5472DA60A}"/>
                </a:ext>
              </a:extLst>
            </p:cNvPr>
            <p:cNvSpPr/>
            <p:nvPr/>
          </p:nvSpPr>
          <p:spPr>
            <a:xfrm>
              <a:off x="8149828" y="4715850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756BE39E-DCED-4A9E-8F8C-CE6F686124BD}"/>
                </a:ext>
              </a:extLst>
            </p:cNvPr>
            <p:cNvSpPr/>
            <p:nvPr/>
          </p:nvSpPr>
          <p:spPr>
            <a:xfrm>
              <a:off x="8149828" y="4715850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310C7191-E51B-4F15-93A3-E193D1E9F1BC}"/>
                </a:ext>
              </a:extLst>
            </p:cNvPr>
            <p:cNvSpPr/>
            <p:nvPr/>
          </p:nvSpPr>
          <p:spPr>
            <a:xfrm>
              <a:off x="8149828" y="4715850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F3959870-4B3F-4BE9-8B3B-4044858C9B28}"/>
                </a:ext>
              </a:extLst>
            </p:cNvPr>
            <p:cNvSpPr/>
            <p:nvPr/>
          </p:nvSpPr>
          <p:spPr>
            <a:xfrm>
              <a:off x="8149828" y="4715850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1B78BEA1-4C3C-43F7-8FFC-A9A39A21CB92}"/>
                </a:ext>
              </a:extLst>
            </p:cNvPr>
            <p:cNvSpPr/>
            <p:nvPr/>
          </p:nvSpPr>
          <p:spPr>
            <a:xfrm>
              <a:off x="8149828" y="4715850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23" name="Bild 21">
            <a:extLst>
              <a:ext uri="{FF2B5EF4-FFF2-40B4-BE49-F238E27FC236}">
                <a16:creationId xmlns:a16="http://schemas.microsoft.com/office/drawing/2014/main" id="{C66ECA47-E88F-40F5-B75A-61A8C366EC0F}"/>
              </a:ext>
            </a:extLst>
          </p:cNvPr>
          <p:cNvGrpSpPr/>
          <p:nvPr/>
        </p:nvGrpSpPr>
        <p:grpSpPr>
          <a:xfrm>
            <a:off x="8622676" y="-2283490"/>
            <a:ext cx="4151645" cy="8303289"/>
            <a:chOff x="5014912" y="1266825"/>
            <a:chExt cx="2162175" cy="4324350"/>
          </a:xfrm>
        </p:grpSpPr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99FC589D-4553-4DE3-9E49-5FF06130C752}"/>
                </a:ext>
              </a:extLst>
            </p:cNvPr>
            <p:cNvSpPr/>
            <p:nvPr/>
          </p:nvSpPr>
          <p:spPr>
            <a:xfrm>
              <a:off x="5014198" y="4503658"/>
              <a:ext cx="2162175" cy="1085850"/>
            </a:xfrm>
            <a:custGeom>
              <a:avLst/>
              <a:gdLst>
                <a:gd name="connsiteX0" fmla="*/ 2162889 w 2162175"/>
                <a:gd name="connsiteY0" fmla="*/ 3572 h 1085850"/>
                <a:gd name="connsiteX1" fmla="*/ 1082754 w 2162175"/>
                <a:gd name="connsiteY1" fmla="*/ 1083707 h 1085850"/>
                <a:gd name="connsiteX2" fmla="*/ 3572 w 2162175"/>
                <a:gd name="connsiteY2" fmla="*/ 3572 h 1085850"/>
                <a:gd name="connsiteX3" fmla="*/ 2162889 w 2162175"/>
                <a:gd name="connsiteY3" fmla="*/ 3572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1085850">
                  <a:moveTo>
                    <a:pt x="2162889" y="3572"/>
                  </a:moveTo>
                  <a:cubicBezTo>
                    <a:pt x="2162889" y="599837"/>
                    <a:pt x="1679019" y="1083707"/>
                    <a:pt x="1082754" y="1083707"/>
                  </a:cubicBezTo>
                  <a:cubicBezTo>
                    <a:pt x="486489" y="1083707"/>
                    <a:pt x="3572" y="599837"/>
                    <a:pt x="3572" y="3572"/>
                  </a:cubicBezTo>
                  <a:lnTo>
                    <a:pt x="2162889" y="3572"/>
                  </a:ln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6F401FF8-6396-4229-B556-BB8B3F619512}"/>
                </a:ext>
              </a:extLst>
            </p:cNvPr>
            <p:cNvSpPr/>
            <p:nvPr/>
          </p:nvSpPr>
          <p:spPr>
            <a:xfrm>
              <a:off x="5014198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AF2890AA-7266-401A-9A57-C095DF237AD2}"/>
                </a:ext>
              </a:extLst>
            </p:cNvPr>
            <p:cNvSpPr/>
            <p:nvPr/>
          </p:nvSpPr>
          <p:spPr>
            <a:xfrm>
              <a:off x="7173515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A965BAAD-2BD9-4D93-AF0A-CE99C9B85115}"/>
                </a:ext>
              </a:extLst>
            </p:cNvPr>
            <p:cNvSpPr/>
            <p:nvPr/>
          </p:nvSpPr>
          <p:spPr>
            <a:xfrm>
              <a:off x="5014198" y="4465558"/>
              <a:ext cx="9525" cy="38100"/>
            </a:xfrm>
            <a:custGeom>
              <a:avLst/>
              <a:gdLst>
                <a:gd name="connsiteX0" fmla="*/ 3572 w 0"/>
                <a:gd name="connsiteY0" fmla="*/ 41672 h 38100"/>
                <a:gd name="connsiteX1" fmla="*/ 4524 w 0"/>
                <a:gd name="connsiteY1" fmla="*/ 35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41672"/>
                  </a:moveTo>
                  <a:cubicBezTo>
                    <a:pt x="3572" y="29289"/>
                    <a:pt x="3572" y="15954"/>
                    <a:pt x="4524" y="35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AEC293E6-197D-4F07-9AA5-710D28C55178}"/>
                </a:ext>
              </a:extLst>
            </p:cNvPr>
            <p:cNvSpPr/>
            <p:nvPr/>
          </p:nvSpPr>
          <p:spPr>
            <a:xfrm>
              <a:off x="5019913" y="3423523"/>
              <a:ext cx="2152650" cy="1009650"/>
            </a:xfrm>
            <a:custGeom>
              <a:avLst/>
              <a:gdLst>
                <a:gd name="connsiteX0" fmla="*/ 3572 w 2152650"/>
                <a:gd name="connsiteY0" fmla="*/ 968454 h 1009650"/>
                <a:gd name="connsiteX1" fmla="*/ 1077039 w 2152650"/>
                <a:gd name="connsiteY1" fmla="*/ 3572 h 1009650"/>
                <a:gd name="connsiteX2" fmla="*/ 2154317 w 2152650"/>
                <a:gd name="connsiteY2" fmla="*/ 100655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2650" h="1009650">
                  <a:moveTo>
                    <a:pt x="3572" y="968454"/>
                  </a:moveTo>
                  <a:cubicBezTo>
                    <a:pt x="60722" y="426482"/>
                    <a:pt x="519827" y="3572"/>
                    <a:pt x="1077039" y="3572"/>
                  </a:cubicBezTo>
                  <a:cubicBezTo>
                    <a:pt x="1647587" y="3572"/>
                    <a:pt x="2115265" y="446484"/>
                    <a:pt x="2154317" y="10065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custDash>
                <a:ds d="607373" sp="607373"/>
              </a:custDash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3C24FC52-6773-49B4-8246-543EE561AB82}"/>
                </a:ext>
              </a:extLst>
            </p:cNvPr>
            <p:cNvSpPr/>
            <p:nvPr/>
          </p:nvSpPr>
          <p:spPr>
            <a:xfrm>
              <a:off x="7173515" y="4465558"/>
              <a:ext cx="9525" cy="38100"/>
            </a:xfrm>
            <a:custGeom>
              <a:avLst/>
              <a:gdLst>
                <a:gd name="connsiteX0" fmla="*/ 3572 w 0"/>
                <a:gd name="connsiteY0" fmla="*/ 3572 h 38100"/>
                <a:gd name="connsiteX1" fmla="*/ 4524 w 0"/>
                <a:gd name="connsiteY1" fmla="*/ 416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3572"/>
                  </a:moveTo>
                  <a:cubicBezTo>
                    <a:pt x="3572" y="15954"/>
                    <a:pt x="4524" y="29289"/>
                    <a:pt x="4524" y="416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4" name="Bildobjekt 3">
            <a:extLst>
              <a:ext uri="{FF2B5EF4-FFF2-40B4-BE49-F238E27FC236}">
                <a16:creationId xmlns:a16="http://schemas.microsoft.com/office/drawing/2014/main" id="{C6FCF2DE-3A23-4946-A3E6-89A2232ED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3113" y="4576916"/>
            <a:ext cx="1546807" cy="194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0243" y="1029494"/>
            <a:ext cx="7627219" cy="103108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9" y="2420938"/>
            <a:ext cx="3690958" cy="39094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86504" y="2420938"/>
            <a:ext cx="3690958" cy="39094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grpSp>
        <p:nvGrpSpPr>
          <p:cNvPr id="4" name="Bild 2">
            <a:extLst>
              <a:ext uri="{FF2B5EF4-FFF2-40B4-BE49-F238E27FC236}">
                <a16:creationId xmlns:a16="http://schemas.microsoft.com/office/drawing/2014/main" id="{B5B7B78E-801B-4906-8DD6-528326F931C7}"/>
              </a:ext>
            </a:extLst>
          </p:cNvPr>
          <p:cNvGrpSpPr/>
          <p:nvPr/>
        </p:nvGrpSpPr>
        <p:grpSpPr>
          <a:xfrm>
            <a:off x="8648700" y="-2324098"/>
            <a:ext cx="4178299" cy="8356598"/>
            <a:chOff x="5014912" y="1266825"/>
            <a:chExt cx="2162175" cy="4324350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84F6DAFE-A40C-4327-8B68-D998EC99B965}"/>
                </a:ext>
              </a:extLst>
            </p:cNvPr>
            <p:cNvSpPr/>
            <p:nvPr/>
          </p:nvSpPr>
          <p:spPr>
            <a:xfrm>
              <a:off x="5014198" y="4503658"/>
              <a:ext cx="2162175" cy="1085850"/>
            </a:xfrm>
            <a:custGeom>
              <a:avLst/>
              <a:gdLst>
                <a:gd name="connsiteX0" fmla="*/ 2162889 w 2162175"/>
                <a:gd name="connsiteY0" fmla="*/ 3572 h 1085850"/>
                <a:gd name="connsiteX1" fmla="*/ 1082754 w 2162175"/>
                <a:gd name="connsiteY1" fmla="*/ 1083707 h 1085850"/>
                <a:gd name="connsiteX2" fmla="*/ 3572 w 2162175"/>
                <a:gd name="connsiteY2" fmla="*/ 3572 h 1085850"/>
                <a:gd name="connsiteX3" fmla="*/ 2162889 w 2162175"/>
                <a:gd name="connsiteY3" fmla="*/ 3572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1085850">
                  <a:moveTo>
                    <a:pt x="2162889" y="3572"/>
                  </a:moveTo>
                  <a:cubicBezTo>
                    <a:pt x="2162889" y="599837"/>
                    <a:pt x="1679019" y="1083707"/>
                    <a:pt x="1082754" y="1083707"/>
                  </a:cubicBezTo>
                  <a:cubicBezTo>
                    <a:pt x="486489" y="1083707"/>
                    <a:pt x="3572" y="599837"/>
                    <a:pt x="3572" y="3572"/>
                  </a:cubicBezTo>
                  <a:lnTo>
                    <a:pt x="2162889" y="3572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" name="Frihandsfigur: Form 5">
              <a:extLst>
                <a:ext uri="{FF2B5EF4-FFF2-40B4-BE49-F238E27FC236}">
                  <a16:creationId xmlns:a16="http://schemas.microsoft.com/office/drawing/2014/main" id="{C0697574-ED35-47E9-8C32-04DD60F42F25}"/>
                </a:ext>
              </a:extLst>
            </p:cNvPr>
            <p:cNvSpPr/>
            <p:nvPr/>
          </p:nvSpPr>
          <p:spPr>
            <a:xfrm>
              <a:off x="5014198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B0692184-58AE-445D-8762-8E1006C07B77}"/>
                </a:ext>
              </a:extLst>
            </p:cNvPr>
            <p:cNvSpPr/>
            <p:nvPr/>
          </p:nvSpPr>
          <p:spPr>
            <a:xfrm>
              <a:off x="7173515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603C74B2-0BD3-47EA-85AE-05589E8FA9C5}"/>
                </a:ext>
              </a:extLst>
            </p:cNvPr>
            <p:cNvSpPr/>
            <p:nvPr/>
          </p:nvSpPr>
          <p:spPr>
            <a:xfrm>
              <a:off x="5014198" y="4465558"/>
              <a:ext cx="9525" cy="38100"/>
            </a:xfrm>
            <a:custGeom>
              <a:avLst/>
              <a:gdLst>
                <a:gd name="connsiteX0" fmla="*/ 3572 w 0"/>
                <a:gd name="connsiteY0" fmla="*/ 41672 h 38100"/>
                <a:gd name="connsiteX1" fmla="*/ 4524 w 0"/>
                <a:gd name="connsiteY1" fmla="*/ 35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41672"/>
                  </a:moveTo>
                  <a:cubicBezTo>
                    <a:pt x="3572" y="29289"/>
                    <a:pt x="3572" y="15954"/>
                    <a:pt x="4524" y="3572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1A8027DA-9ECF-4144-B54A-D1736E9DF891}"/>
                </a:ext>
              </a:extLst>
            </p:cNvPr>
            <p:cNvSpPr/>
            <p:nvPr/>
          </p:nvSpPr>
          <p:spPr>
            <a:xfrm>
              <a:off x="5019913" y="3423523"/>
              <a:ext cx="2152650" cy="1009650"/>
            </a:xfrm>
            <a:custGeom>
              <a:avLst/>
              <a:gdLst>
                <a:gd name="connsiteX0" fmla="*/ 3572 w 2152650"/>
                <a:gd name="connsiteY0" fmla="*/ 968454 h 1009650"/>
                <a:gd name="connsiteX1" fmla="*/ 1077039 w 2152650"/>
                <a:gd name="connsiteY1" fmla="*/ 3572 h 1009650"/>
                <a:gd name="connsiteX2" fmla="*/ 2154317 w 2152650"/>
                <a:gd name="connsiteY2" fmla="*/ 100655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2650" h="1009650">
                  <a:moveTo>
                    <a:pt x="3572" y="968454"/>
                  </a:moveTo>
                  <a:cubicBezTo>
                    <a:pt x="60722" y="426482"/>
                    <a:pt x="519827" y="3572"/>
                    <a:pt x="1077039" y="3572"/>
                  </a:cubicBezTo>
                  <a:cubicBezTo>
                    <a:pt x="1647587" y="3572"/>
                    <a:pt x="2115265" y="446484"/>
                    <a:pt x="2154317" y="1006554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custDash>
                <a:ds d="607373" sp="607373"/>
              </a:custDash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476C6D31-E6B4-447C-89A4-73B072D55916}"/>
                </a:ext>
              </a:extLst>
            </p:cNvPr>
            <p:cNvSpPr/>
            <p:nvPr/>
          </p:nvSpPr>
          <p:spPr>
            <a:xfrm>
              <a:off x="7173515" y="4465558"/>
              <a:ext cx="9525" cy="38100"/>
            </a:xfrm>
            <a:custGeom>
              <a:avLst/>
              <a:gdLst>
                <a:gd name="connsiteX0" fmla="*/ 3572 w 0"/>
                <a:gd name="connsiteY0" fmla="*/ 3572 h 38100"/>
                <a:gd name="connsiteX1" fmla="*/ 4524 w 0"/>
                <a:gd name="connsiteY1" fmla="*/ 416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3572"/>
                  </a:moveTo>
                  <a:cubicBezTo>
                    <a:pt x="3572" y="15954"/>
                    <a:pt x="4524" y="29289"/>
                    <a:pt x="4524" y="41672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11806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69" y="1029494"/>
            <a:ext cx="7756345" cy="103108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69" y="2420938"/>
            <a:ext cx="3786481" cy="3924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391E7B50-F211-4773-9434-6D905677063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7514" y="2420938"/>
            <a:ext cx="3787200" cy="392430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257B74F-6CE8-4E29-ABEF-A65364B7B2F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667378" y="2420938"/>
            <a:ext cx="3297610" cy="3924300"/>
          </a:xfr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   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251552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ehåll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68" y="1029494"/>
            <a:ext cx="10623845" cy="6707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68FE90F-52DE-4037-82E7-B526C6A597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2044" y="2060575"/>
            <a:ext cx="3600000" cy="352425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68" y="2628901"/>
            <a:ext cx="3600000" cy="371316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0F11A86A-2F4B-4E92-A65E-1EC522D728E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43873" y="2060575"/>
            <a:ext cx="3600000" cy="352425"/>
          </a:xfrm>
        </p:spPr>
        <p:txBody>
          <a:bodyPr/>
          <a:lstStyle>
            <a:lvl1pPr marL="0" indent="0">
              <a:buNone/>
              <a:defRPr b="1" i="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62284F5D-7522-4D14-8E05-57FE2468AD9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43874" y="2632076"/>
            <a:ext cx="3600000" cy="37099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ABEECD5-8023-46AF-BF9A-FD354B7356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59380" y="2057400"/>
            <a:ext cx="3600000" cy="3556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1CB14B13-610E-4C28-A01E-34BE1B0B4B36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359380" y="2632076"/>
            <a:ext cx="3600000" cy="37099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</p:spTree>
    <p:extLst>
      <p:ext uri="{BB962C8B-B14F-4D97-AF65-F5344CB8AC3E}">
        <p14:creationId xmlns:p14="http://schemas.microsoft.com/office/powerpoint/2010/main" val="4246418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flera sm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8370" y="1029496"/>
            <a:ext cx="5188245" cy="103107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70" y="2420938"/>
            <a:ext cx="5367630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75388" y="650874"/>
            <a:ext cx="3554412" cy="2772000"/>
          </a:xfrm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bild 5">
            <a:extLst>
              <a:ext uri="{FF2B5EF4-FFF2-40B4-BE49-F238E27FC236}">
                <a16:creationId xmlns:a16="http://schemas.microsoft.com/office/drawing/2014/main" id="{275367A0-2F75-4267-B5AE-201A9081C8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75388" y="3573238"/>
            <a:ext cx="3554412" cy="2772000"/>
          </a:xfrm>
        </p:spPr>
        <p:txBody>
          <a:bodyPr anchor="ctr" anchorCtr="0"/>
          <a:lstStyle>
            <a:lvl1pPr marL="0" indent="0" algn="ctr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bild 5">
            <a:extLst>
              <a:ext uri="{FF2B5EF4-FFF2-40B4-BE49-F238E27FC236}">
                <a16:creationId xmlns:a16="http://schemas.microsoft.com/office/drawing/2014/main" id="{5EABC1A9-618E-4119-9BFF-6E56E7F3F6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001048" y="650875"/>
            <a:ext cx="1962352" cy="1798105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5">
            <a:extLst>
              <a:ext uri="{FF2B5EF4-FFF2-40B4-BE49-F238E27FC236}">
                <a16:creationId xmlns:a16="http://schemas.microsoft.com/office/drawing/2014/main" id="{F86A67E5-D0AD-4237-A491-19C517E8AC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01049" y="2598056"/>
            <a:ext cx="1962351" cy="1800000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 5">
            <a:extLst>
              <a:ext uri="{FF2B5EF4-FFF2-40B4-BE49-F238E27FC236}">
                <a16:creationId xmlns:a16="http://schemas.microsoft.com/office/drawing/2014/main" id="{9E67A942-8F3A-4502-B038-7D27C2D12B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001048" y="4547132"/>
            <a:ext cx="1962351" cy="1798106"/>
          </a:xfrm>
        </p:spPr>
        <p:txBody>
          <a:bodyPr/>
          <a:lstStyle>
            <a:lvl1pPr marL="0" indent="0" algn="ctr">
              <a:buNone/>
              <a:defRPr sz="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6267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EB2D4CA-9F7C-4BBD-9098-F254821705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524" y="0"/>
            <a:ext cx="12192000" cy="6858000"/>
          </a:xfrm>
        </p:spPr>
        <p:txBody>
          <a:bodyPr tIns="2952000" anchor="t" anchorCtr="0"/>
          <a:lstStyle>
            <a:lvl1pPr marL="0" indent="0" algn="ctr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FCEBF7-9AF5-4409-ACDC-911587DB82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2025649" y="3513517"/>
            <a:ext cx="14208125" cy="443819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3AB07920-F837-4E95-9460-172C3431B5F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545889" y="166973"/>
            <a:ext cx="433387" cy="414338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4763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Bild 1">
            <a:extLst>
              <a:ext uri="{FF2B5EF4-FFF2-40B4-BE49-F238E27FC236}">
                <a16:creationId xmlns:a16="http://schemas.microsoft.com/office/drawing/2014/main" id="{9E1B81BA-B543-4DA0-8B84-B38FE6C84283}"/>
              </a:ext>
            </a:extLst>
          </p:cNvPr>
          <p:cNvGrpSpPr/>
          <p:nvPr userDrawn="1"/>
        </p:nvGrpSpPr>
        <p:grpSpPr>
          <a:xfrm>
            <a:off x="-479437" y="1371600"/>
            <a:ext cx="14494336" cy="4470400"/>
            <a:chOff x="2590800" y="2347912"/>
            <a:chExt cx="7010400" cy="2162175"/>
          </a:xfrm>
        </p:grpSpPr>
        <p:sp>
          <p:nvSpPr>
            <p:cNvPr id="4" name="Frihandsfigur: Form 3">
              <a:extLst>
                <a:ext uri="{FF2B5EF4-FFF2-40B4-BE49-F238E27FC236}">
                  <a16:creationId xmlns:a16="http://schemas.microsoft.com/office/drawing/2014/main" id="{0C5DCC36-516D-43DE-BDDF-B0B640C92A27}"/>
                </a:ext>
              </a:extLst>
            </p:cNvPr>
            <p:cNvSpPr/>
            <p:nvPr/>
          </p:nvSpPr>
          <p:spPr>
            <a:xfrm>
              <a:off x="7679293" y="3425428"/>
              <a:ext cx="1924050" cy="9525"/>
            </a:xfrm>
            <a:custGeom>
              <a:avLst/>
              <a:gdLst>
                <a:gd name="connsiteX0" fmla="*/ 3572 w 1924050"/>
                <a:gd name="connsiteY0" fmla="*/ 4524 h 0"/>
                <a:gd name="connsiteX1" fmla="*/ 1921907 w 1924050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24050">
                  <a:moveTo>
                    <a:pt x="3572" y="4524"/>
                  </a:moveTo>
                  <a:lnTo>
                    <a:pt x="1921907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60B7B1C2-53A5-4C78-8779-05CFD9798B01}"/>
                </a:ext>
              </a:extLst>
            </p:cNvPr>
            <p:cNvSpPr/>
            <p:nvPr/>
          </p:nvSpPr>
          <p:spPr>
            <a:xfrm>
              <a:off x="2587228" y="3426380"/>
              <a:ext cx="4495800" cy="9525"/>
            </a:xfrm>
            <a:custGeom>
              <a:avLst/>
              <a:gdLst>
                <a:gd name="connsiteX0" fmla="*/ 3572 w 4495800"/>
                <a:gd name="connsiteY0" fmla="*/ 3572 h 0"/>
                <a:gd name="connsiteX1" fmla="*/ 4501277 w 4495800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5800">
                  <a:moveTo>
                    <a:pt x="3572" y="3572"/>
                  </a:moveTo>
                  <a:lnTo>
                    <a:pt x="4501277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" name="Frihandsfigur: Form 5">
              <a:extLst>
                <a:ext uri="{FF2B5EF4-FFF2-40B4-BE49-F238E27FC236}">
                  <a16:creationId xmlns:a16="http://schemas.microsoft.com/office/drawing/2014/main" id="{B3AC9744-D640-4B8C-9B79-C9C2A893ACE7}"/>
                </a:ext>
              </a:extLst>
            </p:cNvPr>
            <p:cNvSpPr/>
            <p:nvPr/>
          </p:nvSpPr>
          <p:spPr>
            <a:xfrm>
              <a:off x="6301978" y="2346245"/>
              <a:ext cx="2162175" cy="2162175"/>
            </a:xfrm>
            <a:custGeom>
              <a:avLst/>
              <a:gdLst>
                <a:gd name="connsiteX0" fmla="*/ 2163842 w 2162175"/>
                <a:gd name="connsiteY0" fmla="*/ 1083707 h 2162175"/>
                <a:gd name="connsiteX1" fmla="*/ 1083707 w 2162175"/>
                <a:gd name="connsiteY1" fmla="*/ 2163842 h 2162175"/>
                <a:gd name="connsiteX2" fmla="*/ 3572 w 2162175"/>
                <a:gd name="connsiteY2" fmla="*/ 1083707 h 2162175"/>
                <a:gd name="connsiteX3" fmla="*/ 1083707 w 2162175"/>
                <a:gd name="connsiteY3" fmla="*/ 3572 h 2162175"/>
                <a:gd name="connsiteX4" fmla="*/ 2163842 w 2162175"/>
                <a:gd name="connsiteY4" fmla="*/ 1083707 h 216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175" h="2162175">
                  <a:moveTo>
                    <a:pt x="2163842" y="1083707"/>
                  </a:moveTo>
                  <a:cubicBezTo>
                    <a:pt x="2163842" y="1680249"/>
                    <a:pt x="1680249" y="2163842"/>
                    <a:pt x="1083707" y="2163842"/>
                  </a:cubicBezTo>
                  <a:cubicBezTo>
                    <a:pt x="487165" y="2163842"/>
                    <a:pt x="3572" y="1680249"/>
                    <a:pt x="3572" y="1083707"/>
                  </a:cubicBezTo>
                  <a:cubicBezTo>
                    <a:pt x="3572" y="487165"/>
                    <a:pt x="487165" y="3572"/>
                    <a:pt x="1083707" y="3572"/>
                  </a:cubicBezTo>
                  <a:cubicBezTo>
                    <a:pt x="1680249" y="3572"/>
                    <a:pt x="2163842" y="487165"/>
                    <a:pt x="2163842" y="1083707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C274688F-2FFF-41F0-A446-0C330C50AA65}"/>
                </a:ext>
              </a:extLst>
            </p:cNvPr>
            <p:cNvSpPr/>
            <p:nvPr/>
          </p:nvSpPr>
          <p:spPr>
            <a:xfrm>
              <a:off x="7084933" y="3129200"/>
              <a:ext cx="600075" cy="600075"/>
            </a:xfrm>
            <a:custGeom>
              <a:avLst/>
              <a:gdLst>
                <a:gd name="connsiteX0" fmla="*/ 597932 w 600075"/>
                <a:gd name="connsiteY0" fmla="*/ 300752 h 600075"/>
                <a:gd name="connsiteX1" fmla="*/ 300752 w 600075"/>
                <a:gd name="connsiteY1" fmla="*/ 597932 h 600075"/>
                <a:gd name="connsiteX2" fmla="*/ 3571 w 600075"/>
                <a:gd name="connsiteY2" fmla="*/ 300752 h 600075"/>
                <a:gd name="connsiteX3" fmla="*/ 300752 w 600075"/>
                <a:gd name="connsiteY3" fmla="*/ 3572 h 600075"/>
                <a:gd name="connsiteX4" fmla="*/ 597932 w 600075"/>
                <a:gd name="connsiteY4" fmla="*/ 300752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75" h="600075">
                  <a:moveTo>
                    <a:pt x="597932" y="300752"/>
                  </a:moveTo>
                  <a:cubicBezTo>
                    <a:pt x="597932" y="464880"/>
                    <a:pt x="464880" y="597932"/>
                    <a:pt x="300752" y="597932"/>
                  </a:cubicBezTo>
                  <a:cubicBezTo>
                    <a:pt x="136623" y="597932"/>
                    <a:pt x="3571" y="464880"/>
                    <a:pt x="3571" y="300752"/>
                  </a:cubicBezTo>
                  <a:cubicBezTo>
                    <a:pt x="3571" y="136624"/>
                    <a:pt x="136623" y="3572"/>
                    <a:pt x="300752" y="3572"/>
                  </a:cubicBezTo>
                  <a:cubicBezTo>
                    <a:pt x="464879" y="3572"/>
                    <a:pt x="597932" y="136624"/>
                    <a:pt x="597932" y="300752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8" name="Frihandsfigur: Form 7">
              <a:extLst>
                <a:ext uri="{FF2B5EF4-FFF2-40B4-BE49-F238E27FC236}">
                  <a16:creationId xmlns:a16="http://schemas.microsoft.com/office/drawing/2014/main" id="{F3835143-A935-4BFD-9093-146FFDBB5046}"/>
                </a:ext>
              </a:extLst>
            </p:cNvPr>
            <p:cNvSpPr/>
            <p:nvPr/>
          </p:nvSpPr>
          <p:spPr>
            <a:xfrm>
              <a:off x="7287816" y="3332083"/>
              <a:ext cx="190500" cy="190500"/>
            </a:xfrm>
            <a:custGeom>
              <a:avLst/>
              <a:gdLst>
                <a:gd name="connsiteX0" fmla="*/ 192167 w 190500"/>
                <a:gd name="connsiteY0" fmla="*/ 97869 h 190500"/>
                <a:gd name="connsiteX1" fmla="*/ 97869 w 190500"/>
                <a:gd name="connsiteY1" fmla="*/ 192167 h 190500"/>
                <a:gd name="connsiteX2" fmla="*/ 3572 w 190500"/>
                <a:gd name="connsiteY2" fmla="*/ 97869 h 190500"/>
                <a:gd name="connsiteX3" fmla="*/ 97869 w 190500"/>
                <a:gd name="connsiteY3" fmla="*/ 3572 h 190500"/>
                <a:gd name="connsiteX4" fmla="*/ 192167 w 190500"/>
                <a:gd name="connsiteY4" fmla="*/ 978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0" h="190500">
                  <a:moveTo>
                    <a:pt x="192167" y="97869"/>
                  </a:moveTo>
                  <a:cubicBezTo>
                    <a:pt x="192167" y="149948"/>
                    <a:pt x="149948" y="192167"/>
                    <a:pt x="97869" y="192167"/>
                  </a:cubicBezTo>
                  <a:cubicBezTo>
                    <a:pt x="45790" y="192167"/>
                    <a:pt x="3572" y="149948"/>
                    <a:pt x="3572" y="97869"/>
                  </a:cubicBezTo>
                  <a:cubicBezTo>
                    <a:pt x="3572" y="45790"/>
                    <a:pt x="45790" y="3572"/>
                    <a:pt x="97869" y="3572"/>
                  </a:cubicBezTo>
                  <a:cubicBezTo>
                    <a:pt x="149948" y="3572"/>
                    <a:pt x="192167" y="45790"/>
                    <a:pt x="192167" y="97869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123007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060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16000"/>
            <a:ext cx="5367632" cy="1044575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E224027E-F31E-419B-A956-6AE31D98E0A7}"/>
              </a:ext>
            </a:extLst>
          </p:cNvPr>
          <p:cNvSpPr/>
          <p:nvPr/>
        </p:nvSpPr>
        <p:spPr>
          <a:xfrm rot="10800000">
            <a:off x="5815471" y="4346212"/>
            <a:ext cx="2360231" cy="4722812"/>
          </a:xfrm>
          <a:custGeom>
            <a:avLst/>
            <a:gdLst>
              <a:gd name="connsiteX0" fmla="*/ 3572 w 1181100"/>
              <a:gd name="connsiteY0" fmla="*/ 2382917 h 2381250"/>
              <a:gd name="connsiteX1" fmla="*/ 1185624 w 1181100"/>
              <a:gd name="connsiteY1" fmla="*/ 3572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81100" h="2381250">
                <a:moveTo>
                  <a:pt x="3572" y="2382917"/>
                </a:moveTo>
                <a:lnTo>
                  <a:pt x="1185624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BD8B1939-D009-4693-9E5F-66C38F60FCA1}"/>
              </a:ext>
            </a:extLst>
          </p:cNvPr>
          <p:cNvSpPr/>
          <p:nvPr/>
        </p:nvSpPr>
        <p:spPr>
          <a:xfrm rot="10800000">
            <a:off x="11032724" y="4344323"/>
            <a:ext cx="2379265" cy="4722812"/>
          </a:xfrm>
          <a:custGeom>
            <a:avLst/>
            <a:gdLst>
              <a:gd name="connsiteX0" fmla="*/ 3572 w 1190625"/>
              <a:gd name="connsiteY0" fmla="*/ 3572 h 2381250"/>
              <a:gd name="connsiteX1" fmla="*/ 1187529 w 1190625"/>
              <a:gd name="connsiteY1" fmla="*/ 2381964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90625" h="2381250">
                <a:moveTo>
                  <a:pt x="3572" y="3572"/>
                </a:moveTo>
                <a:lnTo>
                  <a:pt x="1187529" y="2381964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B5F45494-5972-4B5E-BD0C-EB8BD37DBE3E}"/>
              </a:ext>
            </a:extLst>
          </p:cNvPr>
          <p:cNvSpPr/>
          <p:nvPr/>
        </p:nvSpPr>
        <p:spPr>
          <a:xfrm rot="10800000">
            <a:off x="7450502" y="571499"/>
            <a:ext cx="4320745" cy="4313113"/>
          </a:xfrm>
          <a:custGeom>
            <a:avLst/>
            <a:gdLst>
              <a:gd name="connsiteX0" fmla="*/ 2163842 w 2162175"/>
              <a:gd name="connsiteY0" fmla="*/ 1083707 h 2162175"/>
              <a:gd name="connsiteX1" fmla="*/ 1083707 w 2162175"/>
              <a:gd name="connsiteY1" fmla="*/ 2163842 h 2162175"/>
              <a:gd name="connsiteX2" fmla="*/ 3572 w 2162175"/>
              <a:gd name="connsiteY2" fmla="*/ 1083707 h 2162175"/>
              <a:gd name="connsiteX3" fmla="*/ 1083707 w 2162175"/>
              <a:gd name="connsiteY3" fmla="*/ 3572 h 2162175"/>
              <a:gd name="connsiteX4" fmla="*/ 2163842 w 2162175"/>
              <a:gd name="connsiteY4" fmla="*/ 1083707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2162175">
                <a:moveTo>
                  <a:pt x="2163842" y="1083707"/>
                </a:moveTo>
                <a:cubicBezTo>
                  <a:pt x="2163842" y="1680249"/>
                  <a:pt x="1680249" y="2163842"/>
                  <a:pt x="1083707" y="2163842"/>
                </a:cubicBezTo>
                <a:cubicBezTo>
                  <a:pt x="487165" y="2163842"/>
                  <a:pt x="3572" y="1680249"/>
                  <a:pt x="3572" y="1083707"/>
                </a:cubicBezTo>
                <a:cubicBezTo>
                  <a:pt x="3572" y="487165"/>
                  <a:pt x="487165" y="3572"/>
                  <a:pt x="1083707" y="3572"/>
                </a:cubicBezTo>
                <a:cubicBezTo>
                  <a:pt x="1680249" y="3572"/>
                  <a:pt x="2163842" y="487165"/>
                  <a:pt x="2163842" y="1083707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C0EBDD0B-3CFD-44BD-B271-2F862D735303}"/>
              </a:ext>
            </a:extLst>
          </p:cNvPr>
          <p:cNvSpPr/>
          <p:nvPr/>
        </p:nvSpPr>
        <p:spPr>
          <a:xfrm rot="10800000">
            <a:off x="11771248" y="2723454"/>
            <a:ext cx="380682" cy="18891"/>
          </a:xfrm>
          <a:custGeom>
            <a:avLst/>
            <a:gdLst>
              <a:gd name="connsiteX0" fmla="*/ 193119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3119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7" name="Frihandsfigur: Form 16">
            <a:extLst>
              <a:ext uri="{FF2B5EF4-FFF2-40B4-BE49-F238E27FC236}">
                <a16:creationId xmlns:a16="http://schemas.microsoft.com/office/drawing/2014/main" id="{9E96EF8E-165F-48B6-AAA1-8119F72BCC2F}"/>
              </a:ext>
            </a:extLst>
          </p:cNvPr>
          <p:cNvSpPr/>
          <p:nvPr userDrawn="1"/>
        </p:nvSpPr>
        <p:spPr>
          <a:xfrm rot="10800000">
            <a:off x="7073627" y="2687737"/>
            <a:ext cx="187398" cy="45719"/>
          </a:xfrm>
          <a:custGeom>
            <a:avLst/>
            <a:gdLst>
              <a:gd name="connsiteX0" fmla="*/ 192167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2167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17152C02-463D-4799-AEB7-8CC51F517AA4}"/>
              </a:ext>
            </a:extLst>
          </p:cNvPr>
          <p:cNvSpPr/>
          <p:nvPr/>
        </p:nvSpPr>
        <p:spPr>
          <a:xfrm rot="10800000">
            <a:off x="9481442" y="2611995"/>
            <a:ext cx="266478" cy="264477"/>
          </a:xfrm>
          <a:custGeom>
            <a:avLst/>
            <a:gdLst>
              <a:gd name="connsiteX0" fmla="*/ 138827 w 133350"/>
              <a:gd name="connsiteY0" fmla="*/ 71199 h 133350"/>
              <a:gd name="connsiteX1" fmla="*/ 71199 w 133350"/>
              <a:gd name="connsiteY1" fmla="*/ 138827 h 133350"/>
              <a:gd name="connsiteX2" fmla="*/ 3572 w 133350"/>
              <a:gd name="connsiteY2" fmla="*/ 71199 h 133350"/>
              <a:gd name="connsiteX3" fmla="*/ 71199 w 133350"/>
              <a:gd name="connsiteY3" fmla="*/ 3572 h 133350"/>
              <a:gd name="connsiteX4" fmla="*/ 138827 w 133350"/>
              <a:gd name="connsiteY4" fmla="*/ 71199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33350">
                <a:moveTo>
                  <a:pt x="138827" y="71199"/>
                </a:moveTo>
                <a:cubicBezTo>
                  <a:pt x="138827" y="108549"/>
                  <a:pt x="108549" y="138827"/>
                  <a:pt x="71199" y="138827"/>
                </a:cubicBezTo>
                <a:cubicBezTo>
                  <a:pt x="33850" y="138827"/>
                  <a:pt x="3572" y="108549"/>
                  <a:pt x="3572" y="71199"/>
                </a:cubicBezTo>
                <a:cubicBezTo>
                  <a:pt x="3572" y="33850"/>
                  <a:pt x="33850" y="3572"/>
                  <a:pt x="71199" y="3572"/>
                </a:cubicBezTo>
                <a:cubicBezTo>
                  <a:pt x="108549" y="3572"/>
                  <a:pt x="138827" y="33850"/>
                  <a:pt x="138827" y="71199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1" name="Frihandsfigur: Form 20">
            <a:extLst>
              <a:ext uri="{FF2B5EF4-FFF2-40B4-BE49-F238E27FC236}">
                <a16:creationId xmlns:a16="http://schemas.microsoft.com/office/drawing/2014/main" id="{A2C622ED-5990-46E9-A58C-C268888FD70D}"/>
              </a:ext>
            </a:extLst>
          </p:cNvPr>
          <p:cNvSpPr/>
          <p:nvPr/>
        </p:nvSpPr>
        <p:spPr>
          <a:xfrm rot="5400000">
            <a:off x="4760477" y="2833929"/>
            <a:ext cx="8543924" cy="3542826"/>
          </a:xfrm>
          <a:custGeom>
            <a:avLst/>
            <a:gdLst>
              <a:gd name="connsiteX0" fmla="*/ 3572 w 4352925"/>
              <a:gd name="connsiteY0" fmla="*/ 3572 h 1781175"/>
              <a:gd name="connsiteX1" fmla="*/ 4355545 w 4352925"/>
              <a:gd name="connsiteY1" fmla="*/ 3572 h 1781175"/>
              <a:gd name="connsiteX2" fmla="*/ 4355545 w 4352925"/>
              <a:gd name="connsiteY2" fmla="*/ 1785699 h 1781175"/>
              <a:gd name="connsiteX3" fmla="*/ 3572 w 4352925"/>
              <a:gd name="connsiteY3" fmla="*/ 1785699 h 178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925" h="1781175">
                <a:moveTo>
                  <a:pt x="3572" y="3572"/>
                </a:moveTo>
                <a:lnTo>
                  <a:pt x="4355545" y="3572"/>
                </a:lnTo>
                <a:lnTo>
                  <a:pt x="4355545" y="1785699"/>
                </a:lnTo>
                <a:lnTo>
                  <a:pt x="3572" y="1785699"/>
                </a:ln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FE41A834-F608-420E-ADB9-78B4863B8C1C}"/>
              </a:ext>
            </a:extLst>
          </p:cNvPr>
          <p:cNvSpPr/>
          <p:nvPr/>
        </p:nvSpPr>
        <p:spPr>
          <a:xfrm rot="5400000">
            <a:off x="5929913" y="4046990"/>
            <a:ext cx="3802751" cy="1155682"/>
          </a:xfrm>
          <a:custGeom>
            <a:avLst/>
            <a:gdLst>
              <a:gd name="connsiteX0" fmla="*/ 3572 w 1924050"/>
              <a:gd name="connsiteY0" fmla="*/ 581739 h 581025"/>
              <a:gd name="connsiteX1" fmla="*/ 3572 w 1924050"/>
              <a:gd name="connsiteY1" fmla="*/ 3572 h 581025"/>
              <a:gd name="connsiteX2" fmla="*/ 1926670 w 1924050"/>
              <a:gd name="connsiteY2" fmla="*/ 3572 h 581025"/>
              <a:gd name="connsiteX3" fmla="*/ 1926670 w 1924050"/>
              <a:gd name="connsiteY3" fmla="*/ 581739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4050" h="581025">
                <a:moveTo>
                  <a:pt x="3572" y="581739"/>
                </a:moveTo>
                <a:lnTo>
                  <a:pt x="3572" y="3572"/>
                </a:lnTo>
                <a:lnTo>
                  <a:pt x="1926670" y="3572"/>
                </a:lnTo>
                <a:lnTo>
                  <a:pt x="1926670" y="581739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1217FD72-C3AE-456F-8FED-0720FE9C1F59}"/>
              </a:ext>
            </a:extLst>
          </p:cNvPr>
          <p:cNvSpPr/>
          <p:nvPr/>
        </p:nvSpPr>
        <p:spPr>
          <a:xfrm rot="5400000">
            <a:off x="9537515" y="4556315"/>
            <a:ext cx="168261" cy="170510"/>
          </a:xfrm>
          <a:custGeom>
            <a:avLst/>
            <a:gdLst>
              <a:gd name="connsiteX0" fmla="*/ 89297 w 85725"/>
              <a:gd name="connsiteY0" fmla="*/ 46434 h 85725"/>
              <a:gd name="connsiteX1" fmla="*/ 46434 w 85725"/>
              <a:gd name="connsiteY1" fmla="*/ 89297 h 85725"/>
              <a:gd name="connsiteX2" fmla="*/ 3572 w 85725"/>
              <a:gd name="connsiteY2" fmla="*/ 46434 h 85725"/>
              <a:gd name="connsiteX3" fmla="*/ 46434 w 85725"/>
              <a:gd name="connsiteY3" fmla="*/ 3572 h 85725"/>
              <a:gd name="connsiteX4" fmla="*/ 89297 w 85725"/>
              <a:gd name="connsiteY4" fmla="*/ 46434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" h="85725">
                <a:moveTo>
                  <a:pt x="89297" y="46434"/>
                </a:moveTo>
                <a:cubicBezTo>
                  <a:pt x="89297" y="70107"/>
                  <a:pt x="70107" y="89297"/>
                  <a:pt x="46434" y="89297"/>
                </a:cubicBezTo>
                <a:cubicBezTo>
                  <a:pt x="22762" y="89297"/>
                  <a:pt x="3572" y="70107"/>
                  <a:pt x="3572" y="46434"/>
                </a:cubicBezTo>
                <a:cubicBezTo>
                  <a:pt x="3572" y="22762"/>
                  <a:pt x="22762" y="3572"/>
                  <a:pt x="46434" y="3572"/>
                </a:cubicBezTo>
                <a:cubicBezTo>
                  <a:pt x="70107" y="3572"/>
                  <a:pt x="89297" y="22762"/>
                  <a:pt x="89297" y="46434"/>
                </a:cubicBezTo>
                <a:close/>
              </a:path>
            </a:pathLst>
          </a:cu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C8C0BC28-0177-4DE1-B93A-786F0EEC70DD}"/>
              </a:ext>
            </a:extLst>
          </p:cNvPr>
          <p:cNvSpPr/>
          <p:nvPr/>
        </p:nvSpPr>
        <p:spPr>
          <a:xfrm rot="5400000">
            <a:off x="9733220" y="4277533"/>
            <a:ext cx="2804352" cy="663096"/>
          </a:xfrm>
          <a:custGeom>
            <a:avLst/>
            <a:gdLst>
              <a:gd name="connsiteX0" fmla="*/ 3572 w 1428750"/>
              <a:gd name="connsiteY0" fmla="*/ 336947 h 333375"/>
              <a:gd name="connsiteX1" fmla="*/ 716042 w 1428750"/>
              <a:gd name="connsiteY1" fmla="*/ 3572 h 333375"/>
              <a:gd name="connsiteX2" fmla="*/ 1428512 w 1428750"/>
              <a:gd name="connsiteY2" fmla="*/ 336947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8750" h="333375">
                <a:moveTo>
                  <a:pt x="3572" y="336947"/>
                </a:moveTo>
                <a:cubicBezTo>
                  <a:pt x="174069" y="133112"/>
                  <a:pt x="429339" y="3572"/>
                  <a:pt x="716042" y="3572"/>
                </a:cubicBezTo>
                <a:cubicBezTo>
                  <a:pt x="1002744" y="3572"/>
                  <a:pt x="1258015" y="133112"/>
                  <a:pt x="1428512" y="336947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A5B5385-CA2B-4E1E-8EBF-8ACDA0D967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3828" y="178826"/>
            <a:ext cx="772856" cy="97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66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rö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29496"/>
            <a:ext cx="5367632" cy="103108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9" y="2420938"/>
            <a:ext cx="5384127" cy="3924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44" name="Bild 42">
            <a:extLst>
              <a:ext uri="{FF2B5EF4-FFF2-40B4-BE49-F238E27FC236}">
                <a16:creationId xmlns:a16="http://schemas.microsoft.com/office/drawing/2014/main" id="{6ACE637D-AFF5-401A-981F-95E12EA868E8}"/>
              </a:ext>
            </a:extLst>
          </p:cNvPr>
          <p:cNvGrpSpPr/>
          <p:nvPr/>
        </p:nvGrpSpPr>
        <p:grpSpPr>
          <a:xfrm rot="5400000">
            <a:off x="7254071" y="-95249"/>
            <a:ext cx="6975869" cy="6975869"/>
            <a:chOff x="5081587" y="2414587"/>
            <a:chExt cx="2028825" cy="2028825"/>
          </a:xfrm>
        </p:grpSpPr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19BA5273-21D4-47C1-99E1-12517DB3D732}"/>
                </a:ext>
              </a:extLst>
            </p:cNvPr>
            <p:cNvSpPr/>
            <p:nvPr/>
          </p:nvSpPr>
          <p:spPr>
            <a:xfrm>
              <a:off x="5078015" y="2411015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6" name="Frihandsfigur: Form 45">
              <a:extLst>
                <a:ext uri="{FF2B5EF4-FFF2-40B4-BE49-F238E27FC236}">
                  <a16:creationId xmlns:a16="http://schemas.microsoft.com/office/drawing/2014/main" id="{960F8A23-01A8-4402-9C15-38B9525442AE}"/>
                </a:ext>
              </a:extLst>
            </p:cNvPr>
            <p:cNvSpPr/>
            <p:nvPr/>
          </p:nvSpPr>
          <p:spPr>
            <a:xfrm>
              <a:off x="5078015" y="2411015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7" name="Frihandsfigur: Form 46">
              <a:extLst>
                <a:ext uri="{FF2B5EF4-FFF2-40B4-BE49-F238E27FC236}">
                  <a16:creationId xmlns:a16="http://schemas.microsoft.com/office/drawing/2014/main" id="{7AB467DA-A527-4D73-9207-EDBA1D470275}"/>
                </a:ext>
              </a:extLst>
            </p:cNvPr>
            <p:cNvSpPr/>
            <p:nvPr/>
          </p:nvSpPr>
          <p:spPr>
            <a:xfrm>
              <a:off x="5078015" y="2411015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8" name="Frihandsfigur: Form 47">
              <a:extLst>
                <a:ext uri="{FF2B5EF4-FFF2-40B4-BE49-F238E27FC236}">
                  <a16:creationId xmlns:a16="http://schemas.microsoft.com/office/drawing/2014/main" id="{BDC43072-020B-4EE1-BA96-0101B202C02B}"/>
                </a:ext>
              </a:extLst>
            </p:cNvPr>
            <p:cNvSpPr/>
            <p:nvPr/>
          </p:nvSpPr>
          <p:spPr>
            <a:xfrm>
              <a:off x="5078015" y="2411015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9" name="Frihandsfigur: Form 48">
              <a:extLst>
                <a:ext uri="{FF2B5EF4-FFF2-40B4-BE49-F238E27FC236}">
                  <a16:creationId xmlns:a16="http://schemas.microsoft.com/office/drawing/2014/main" id="{038C6A3C-B7F9-46D3-AF5A-03B691D5DD41}"/>
                </a:ext>
              </a:extLst>
            </p:cNvPr>
            <p:cNvSpPr/>
            <p:nvPr/>
          </p:nvSpPr>
          <p:spPr>
            <a:xfrm>
              <a:off x="5078015" y="2411015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0" name="Frihandsfigur: Form 49">
              <a:extLst>
                <a:ext uri="{FF2B5EF4-FFF2-40B4-BE49-F238E27FC236}">
                  <a16:creationId xmlns:a16="http://schemas.microsoft.com/office/drawing/2014/main" id="{08DE4A73-31F1-4134-ACB6-83CBB2FF5DB2}"/>
                </a:ext>
              </a:extLst>
            </p:cNvPr>
            <p:cNvSpPr/>
            <p:nvPr/>
          </p:nvSpPr>
          <p:spPr>
            <a:xfrm>
              <a:off x="5078015" y="2411015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1" name="Frihandsfigur: Form 50">
              <a:extLst>
                <a:ext uri="{FF2B5EF4-FFF2-40B4-BE49-F238E27FC236}">
                  <a16:creationId xmlns:a16="http://schemas.microsoft.com/office/drawing/2014/main" id="{5020F4F2-57EF-4B4D-A0D7-8EC05643CD6C}"/>
                </a:ext>
              </a:extLst>
            </p:cNvPr>
            <p:cNvSpPr/>
            <p:nvPr/>
          </p:nvSpPr>
          <p:spPr>
            <a:xfrm>
              <a:off x="5078015" y="2411015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53" name="Bild 51">
            <a:extLst>
              <a:ext uri="{FF2B5EF4-FFF2-40B4-BE49-F238E27FC236}">
                <a16:creationId xmlns:a16="http://schemas.microsoft.com/office/drawing/2014/main" id="{7EA2CC82-CE7E-4103-B011-55D8F6949A5B}"/>
              </a:ext>
            </a:extLst>
          </p:cNvPr>
          <p:cNvGrpSpPr/>
          <p:nvPr/>
        </p:nvGrpSpPr>
        <p:grpSpPr>
          <a:xfrm rot="5400000">
            <a:off x="3978411" y="2850069"/>
            <a:ext cx="13077937" cy="6818974"/>
            <a:chOff x="4205287" y="2443162"/>
            <a:chExt cx="3781425" cy="1971675"/>
          </a:xfrm>
        </p:grpSpPr>
        <p:sp>
          <p:nvSpPr>
            <p:cNvPr id="54" name="Frihandsfigur: Form 53">
              <a:extLst>
                <a:ext uri="{FF2B5EF4-FFF2-40B4-BE49-F238E27FC236}">
                  <a16:creationId xmlns:a16="http://schemas.microsoft.com/office/drawing/2014/main" id="{B0CCDD2A-A197-42F9-BBAD-207BE541C221}"/>
                </a:ext>
              </a:extLst>
            </p:cNvPr>
            <p:cNvSpPr/>
            <p:nvPr/>
          </p:nvSpPr>
          <p:spPr>
            <a:xfrm>
              <a:off x="4201715" y="409979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5" name="Frihandsfigur: Form 54">
              <a:extLst>
                <a:ext uri="{FF2B5EF4-FFF2-40B4-BE49-F238E27FC236}">
                  <a16:creationId xmlns:a16="http://schemas.microsoft.com/office/drawing/2014/main" id="{DACA401D-3681-41C6-9EA9-C9D779A9C604}"/>
                </a:ext>
              </a:extLst>
            </p:cNvPr>
            <p:cNvSpPr/>
            <p:nvPr/>
          </p:nvSpPr>
          <p:spPr>
            <a:xfrm>
              <a:off x="4201715" y="437030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6" name="Frihandsfigur: Form 55">
              <a:extLst>
                <a:ext uri="{FF2B5EF4-FFF2-40B4-BE49-F238E27FC236}">
                  <a16:creationId xmlns:a16="http://schemas.microsoft.com/office/drawing/2014/main" id="{F7C7D91B-500C-48D1-983D-BE41DF3F4959}"/>
                </a:ext>
              </a:extLst>
            </p:cNvPr>
            <p:cNvSpPr/>
            <p:nvPr/>
          </p:nvSpPr>
          <p:spPr>
            <a:xfrm>
              <a:off x="4201715" y="383024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7" name="Frihandsfigur: Form 56">
              <a:extLst>
                <a:ext uri="{FF2B5EF4-FFF2-40B4-BE49-F238E27FC236}">
                  <a16:creationId xmlns:a16="http://schemas.microsoft.com/office/drawing/2014/main" id="{87FEC089-ADC3-4E3B-B511-A2FA1F41FB65}"/>
                </a:ext>
              </a:extLst>
            </p:cNvPr>
            <p:cNvSpPr/>
            <p:nvPr/>
          </p:nvSpPr>
          <p:spPr>
            <a:xfrm>
              <a:off x="4201715" y="355973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8" name="Frihandsfigur: Form 57">
              <a:extLst>
                <a:ext uri="{FF2B5EF4-FFF2-40B4-BE49-F238E27FC236}">
                  <a16:creationId xmlns:a16="http://schemas.microsoft.com/office/drawing/2014/main" id="{A44C6446-4492-4CA9-A075-B5F1A14446CE}"/>
                </a:ext>
              </a:extLst>
            </p:cNvPr>
            <p:cNvSpPr/>
            <p:nvPr/>
          </p:nvSpPr>
          <p:spPr>
            <a:xfrm>
              <a:off x="4201715" y="329017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9" name="Frihandsfigur: Form 58">
              <a:extLst>
                <a:ext uri="{FF2B5EF4-FFF2-40B4-BE49-F238E27FC236}">
                  <a16:creationId xmlns:a16="http://schemas.microsoft.com/office/drawing/2014/main" id="{FA6A5D84-B2AB-4AED-B690-9937717BB071}"/>
                </a:ext>
              </a:extLst>
            </p:cNvPr>
            <p:cNvSpPr/>
            <p:nvPr/>
          </p:nvSpPr>
          <p:spPr>
            <a:xfrm>
              <a:off x="4201715" y="301966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0" name="Frihandsfigur: Form 59">
              <a:extLst>
                <a:ext uri="{FF2B5EF4-FFF2-40B4-BE49-F238E27FC236}">
                  <a16:creationId xmlns:a16="http://schemas.microsoft.com/office/drawing/2014/main" id="{D00C1C94-B051-48DA-87C8-754F88942D2B}"/>
                </a:ext>
              </a:extLst>
            </p:cNvPr>
            <p:cNvSpPr/>
            <p:nvPr/>
          </p:nvSpPr>
          <p:spPr>
            <a:xfrm>
              <a:off x="4201715" y="2750105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1" name="Frihandsfigur: Form 60">
              <a:extLst>
                <a:ext uri="{FF2B5EF4-FFF2-40B4-BE49-F238E27FC236}">
                  <a16:creationId xmlns:a16="http://schemas.microsoft.com/office/drawing/2014/main" id="{8F5A80B5-7625-414C-9B2B-8EF3EF841835}"/>
                </a:ext>
              </a:extLst>
            </p:cNvPr>
            <p:cNvSpPr/>
            <p:nvPr/>
          </p:nvSpPr>
          <p:spPr>
            <a:xfrm>
              <a:off x="4201715" y="248054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2" name="Frihandsfigur: Form 61">
              <a:extLst>
                <a:ext uri="{FF2B5EF4-FFF2-40B4-BE49-F238E27FC236}">
                  <a16:creationId xmlns:a16="http://schemas.microsoft.com/office/drawing/2014/main" id="{926AFF88-22EB-4ABE-92ED-9D17305F051C}"/>
                </a:ext>
              </a:extLst>
            </p:cNvPr>
            <p:cNvSpPr/>
            <p:nvPr/>
          </p:nvSpPr>
          <p:spPr>
            <a:xfrm>
              <a:off x="7982188" y="243959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3" name="Frihandsfigur: Form 62">
              <a:extLst>
                <a:ext uri="{FF2B5EF4-FFF2-40B4-BE49-F238E27FC236}">
                  <a16:creationId xmlns:a16="http://schemas.microsoft.com/office/drawing/2014/main" id="{EEC445FC-F121-4CC5-86D2-13574CB6461B}"/>
                </a:ext>
              </a:extLst>
            </p:cNvPr>
            <p:cNvSpPr/>
            <p:nvPr/>
          </p:nvSpPr>
          <p:spPr>
            <a:xfrm>
              <a:off x="7982188" y="270914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5487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5487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4" name="Frihandsfigur: Form 63">
              <a:extLst>
                <a:ext uri="{FF2B5EF4-FFF2-40B4-BE49-F238E27FC236}">
                  <a16:creationId xmlns:a16="http://schemas.microsoft.com/office/drawing/2014/main" id="{D2B8CD37-4544-4600-8426-A573ABF0B580}"/>
                </a:ext>
              </a:extLst>
            </p:cNvPr>
            <p:cNvSpPr/>
            <p:nvPr/>
          </p:nvSpPr>
          <p:spPr>
            <a:xfrm>
              <a:off x="7982188" y="297965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5" name="Frihandsfigur: Form 64">
              <a:extLst>
                <a:ext uri="{FF2B5EF4-FFF2-40B4-BE49-F238E27FC236}">
                  <a16:creationId xmlns:a16="http://schemas.microsoft.com/office/drawing/2014/main" id="{55656783-99D7-4B08-8FC1-BCDFC7E8C365}"/>
                </a:ext>
              </a:extLst>
            </p:cNvPr>
            <p:cNvSpPr/>
            <p:nvPr/>
          </p:nvSpPr>
          <p:spPr>
            <a:xfrm>
              <a:off x="7982188" y="324921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6" name="Frihandsfigur: Form 65">
              <a:extLst>
                <a:ext uri="{FF2B5EF4-FFF2-40B4-BE49-F238E27FC236}">
                  <a16:creationId xmlns:a16="http://schemas.microsoft.com/office/drawing/2014/main" id="{5B3F650A-A420-4A36-BFCC-6A5DA0592338}"/>
                </a:ext>
              </a:extLst>
            </p:cNvPr>
            <p:cNvSpPr/>
            <p:nvPr/>
          </p:nvSpPr>
          <p:spPr>
            <a:xfrm>
              <a:off x="7982188" y="351972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7" name="Frihandsfigur: Form 66">
              <a:extLst>
                <a:ext uri="{FF2B5EF4-FFF2-40B4-BE49-F238E27FC236}">
                  <a16:creationId xmlns:a16="http://schemas.microsoft.com/office/drawing/2014/main" id="{49BE9846-30FA-4CEC-BEDF-44B91ED5F072}"/>
                </a:ext>
              </a:extLst>
            </p:cNvPr>
            <p:cNvSpPr/>
            <p:nvPr/>
          </p:nvSpPr>
          <p:spPr>
            <a:xfrm>
              <a:off x="7982188" y="378928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8" name="Frihandsfigur: Form 67">
              <a:extLst>
                <a:ext uri="{FF2B5EF4-FFF2-40B4-BE49-F238E27FC236}">
                  <a16:creationId xmlns:a16="http://schemas.microsoft.com/office/drawing/2014/main" id="{8918C0D7-3438-4421-8661-C3FC562F435B}"/>
                </a:ext>
              </a:extLst>
            </p:cNvPr>
            <p:cNvSpPr/>
            <p:nvPr/>
          </p:nvSpPr>
          <p:spPr>
            <a:xfrm>
              <a:off x="7982188" y="405979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9" name="Frihandsfigur: Form 68">
              <a:extLst>
                <a:ext uri="{FF2B5EF4-FFF2-40B4-BE49-F238E27FC236}">
                  <a16:creationId xmlns:a16="http://schemas.microsoft.com/office/drawing/2014/main" id="{676B9B2A-05B7-40E7-B197-A989D012E7E4}"/>
                </a:ext>
              </a:extLst>
            </p:cNvPr>
            <p:cNvSpPr/>
            <p:nvPr/>
          </p:nvSpPr>
          <p:spPr>
            <a:xfrm>
              <a:off x="7982188" y="432935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31" name="Bildobjekt 30">
            <a:extLst>
              <a:ext uri="{FF2B5EF4-FFF2-40B4-BE49-F238E27FC236}">
                <a16:creationId xmlns:a16="http://schemas.microsoft.com/office/drawing/2014/main" id="{E773C9D7-C243-4BE1-B08C-4F01502239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18947" y="160058"/>
            <a:ext cx="772856" cy="97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0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och avslutningsbi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35914" y="1477962"/>
            <a:ext cx="7442200" cy="2767484"/>
          </a:xfrm>
        </p:spPr>
        <p:txBody>
          <a:bodyPr anchor="t" anchorCtr="0"/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14" name="Bild 12">
            <a:extLst>
              <a:ext uri="{FF2B5EF4-FFF2-40B4-BE49-F238E27FC236}">
                <a16:creationId xmlns:a16="http://schemas.microsoft.com/office/drawing/2014/main" id="{7480CAB8-273C-4307-BE49-A68792607C8A}"/>
              </a:ext>
            </a:extLst>
          </p:cNvPr>
          <p:cNvGrpSpPr/>
          <p:nvPr userDrawn="1"/>
        </p:nvGrpSpPr>
        <p:grpSpPr>
          <a:xfrm rot="10800000">
            <a:off x="7569200" y="3324803"/>
            <a:ext cx="4622800" cy="4622800"/>
            <a:chOff x="8149828" y="4715850"/>
            <a:chExt cx="2028825" cy="2028825"/>
          </a:xfrm>
        </p:grpSpPr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30F286F7-5F5D-418D-B92B-8477B0A6D1EC}"/>
                </a:ext>
              </a:extLst>
            </p:cNvPr>
            <p:cNvSpPr/>
            <p:nvPr/>
          </p:nvSpPr>
          <p:spPr>
            <a:xfrm>
              <a:off x="8149828" y="4715850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0DE23CDF-53D8-4B4B-8E37-6B226536DC29}"/>
                </a:ext>
              </a:extLst>
            </p:cNvPr>
            <p:cNvSpPr/>
            <p:nvPr/>
          </p:nvSpPr>
          <p:spPr>
            <a:xfrm>
              <a:off x="8149828" y="4715850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E68923A6-A84A-4475-BD90-2CF5472DA60A}"/>
                </a:ext>
              </a:extLst>
            </p:cNvPr>
            <p:cNvSpPr/>
            <p:nvPr/>
          </p:nvSpPr>
          <p:spPr>
            <a:xfrm>
              <a:off x="8149828" y="4715850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756BE39E-DCED-4A9E-8F8C-CE6F686124BD}"/>
                </a:ext>
              </a:extLst>
            </p:cNvPr>
            <p:cNvSpPr/>
            <p:nvPr/>
          </p:nvSpPr>
          <p:spPr>
            <a:xfrm>
              <a:off x="8149828" y="4715850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310C7191-E51B-4F15-93A3-E193D1E9F1BC}"/>
                </a:ext>
              </a:extLst>
            </p:cNvPr>
            <p:cNvSpPr/>
            <p:nvPr/>
          </p:nvSpPr>
          <p:spPr>
            <a:xfrm>
              <a:off x="8149828" y="4715850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F3959870-4B3F-4BE9-8B3B-4044858C9B28}"/>
                </a:ext>
              </a:extLst>
            </p:cNvPr>
            <p:cNvSpPr/>
            <p:nvPr/>
          </p:nvSpPr>
          <p:spPr>
            <a:xfrm>
              <a:off x="8149828" y="4715850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1B78BEA1-4C3C-43F7-8FFC-A9A39A21CB92}"/>
                </a:ext>
              </a:extLst>
            </p:cNvPr>
            <p:cNvSpPr/>
            <p:nvPr/>
          </p:nvSpPr>
          <p:spPr>
            <a:xfrm>
              <a:off x="8149828" y="4715850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23" name="Bild 21">
            <a:extLst>
              <a:ext uri="{FF2B5EF4-FFF2-40B4-BE49-F238E27FC236}">
                <a16:creationId xmlns:a16="http://schemas.microsoft.com/office/drawing/2014/main" id="{C66ECA47-E88F-40F5-B75A-61A8C366EC0F}"/>
              </a:ext>
            </a:extLst>
          </p:cNvPr>
          <p:cNvGrpSpPr/>
          <p:nvPr/>
        </p:nvGrpSpPr>
        <p:grpSpPr>
          <a:xfrm>
            <a:off x="8622676" y="-2283490"/>
            <a:ext cx="4151645" cy="8303289"/>
            <a:chOff x="5014912" y="1266825"/>
            <a:chExt cx="2162175" cy="4324350"/>
          </a:xfrm>
        </p:grpSpPr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99FC589D-4553-4DE3-9E49-5FF06130C752}"/>
                </a:ext>
              </a:extLst>
            </p:cNvPr>
            <p:cNvSpPr/>
            <p:nvPr/>
          </p:nvSpPr>
          <p:spPr>
            <a:xfrm>
              <a:off x="5014198" y="4503658"/>
              <a:ext cx="2162175" cy="1085850"/>
            </a:xfrm>
            <a:custGeom>
              <a:avLst/>
              <a:gdLst>
                <a:gd name="connsiteX0" fmla="*/ 2162889 w 2162175"/>
                <a:gd name="connsiteY0" fmla="*/ 3572 h 1085850"/>
                <a:gd name="connsiteX1" fmla="*/ 1082754 w 2162175"/>
                <a:gd name="connsiteY1" fmla="*/ 1083707 h 1085850"/>
                <a:gd name="connsiteX2" fmla="*/ 3572 w 2162175"/>
                <a:gd name="connsiteY2" fmla="*/ 3572 h 1085850"/>
                <a:gd name="connsiteX3" fmla="*/ 2162889 w 2162175"/>
                <a:gd name="connsiteY3" fmla="*/ 3572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1085850">
                  <a:moveTo>
                    <a:pt x="2162889" y="3572"/>
                  </a:moveTo>
                  <a:cubicBezTo>
                    <a:pt x="2162889" y="599837"/>
                    <a:pt x="1679019" y="1083707"/>
                    <a:pt x="1082754" y="1083707"/>
                  </a:cubicBezTo>
                  <a:cubicBezTo>
                    <a:pt x="486489" y="1083707"/>
                    <a:pt x="3572" y="599837"/>
                    <a:pt x="3572" y="3572"/>
                  </a:cubicBezTo>
                  <a:lnTo>
                    <a:pt x="2162889" y="3572"/>
                  </a:ln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6F401FF8-6396-4229-B556-BB8B3F619512}"/>
                </a:ext>
              </a:extLst>
            </p:cNvPr>
            <p:cNvSpPr/>
            <p:nvPr/>
          </p:nvSpPr>
          <p:spPr>
            <a:xfrm>
              <a:off x="5014198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AF2890AA-7266-401A-9A57-C095DF237AD2}"/>
                </a:ext>
              </a:extLst>
            </p:cNvPr>
            <p:cNvSpPr/>
            <p:nvPr/>
          </p:nvSpPr>
          <p:spPr>
            <a:xfrm>
              <a:off x="7173515" y="1263253"/>
              <a:ext cx="9525" cy="3238500"/>
            </a:xfrm>
            <a:custGeom>
              <a:avLst/>
              <a:gdLst>
                <a:gd name="connsiteX0" fmla="*/ 3572 w 0"/>
                <a:gd name="connsiteY0" fmla="*/ 3243977 h 3238500"/>
                <a:gd name="connsiteX1" fmla="*/ 3572 w 0"/>
                <a:gd name="connsiteY1" fmla="*/ 3572 h 323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38500">
                  <a:moveTo>
                    <a:pt x="3572" y="3243977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A965BAAD-2BD9-4D93-AF0A-CE99C9B85115}"/>
                </a:ext>
              </a:extLst>
            </p:cNvPr>
            <p:cNvSpPr/>
            <p:nvPr/>
          </p:nvSpPr>
          <p:spPr>
            <a:xfrm>
              <a:off x="5014198" y="4465558"/>
              <a:ext cx="9525" cy="38100"/>
            </a:xfrm>
            <a:custGeom>
              <a:avLst/>
              <a:gdLst>
                <a:gd name="connsiteX0" fmla="*/ 3572 w 0"/>
                <a:gd name="connsiteY0" fmla="*/ 41672 h 38100"/>
                <a:gd name="connsiteX1" fmla="*/ 4524 w 0"/>
                <a:gd name="connsiteY1" fmla="*/ 35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41672"/>
                  </a:moveTo>
                  <a:cubicBezTo>
                    <a:pt x="3572" y="29289"/>
                    <a:pt x="3572" y="15954"/>
                    <a:pt x="4524" y="35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AEC293E6-197D-4F07-9AA5-710D28C55178}"/>
                </a:ext>
              </a:extLst>
            </p:cNvPr>
            <p:cNvSpPr/>
            <p:nvPr/>
          </p:nvSpPr>
          <p:spPr>
            <a:xfrm>
              <a:off x="5019913" y="3423523"/>
              <a:ext cx="2152650" cy="1009650"/>
            </a:xfrm>
            <a:custGeom>
              <a:avLst/>
              <a:gdLst>
                <a:gd name="connsiteX0" fmla="*/ 3572 w 2152650"/>
                <a:gd name="connsiteY0" fmla="*/ 968454 h 1009650"/>
                <a:gd name="connsiteX1" fmla="*/ 1077039 w 2152650"/>
                <a:gd name="connsiteY1" fmla="*/ 3572 h 1009650"/>
                <a:gd name="connsiteX2" fmla="*/ 2154317 w 2152650"/>
                <a:gd name="connsiteY2" fmla="*/ 100655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2650" h="1009650">
                  <a:moveTo>
                    <a:pt x="3572" y="968454"/>
                  </a:moveTo>
                  <a:cubicBezTo>
                    <a:pt x="60722" y="426482"/>
                    <a:pt x="519827" y="3572"/>
                    <a:pt x="1077039" y="3572"/>
                  </a:cubicBezTo>
                  <a:cubicBezTo>
                    <a:pt x="1647587" y="3572"/>
                    <a:pt x="2115265" y="446484"/>
                    <a:pt x="2154317" y="10065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custDash>
                <a:ds d="607373" sp="607373"/>
              </a:custDash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3C24FC52-6773-49B4-8246-543EE561AB82}"/>
                </a:ext>
              </a:extLst>
            </p:cNvPr>
            <p:cNvSpPr/>
            <p:nvPr/>
          </p:nvSpPr>
          <p:spPr>
            <a:xfrm>
              <a:off x="7173515" y="4465558"/>
              <a:ext cx="9525" cy="38100"/>
            </a:xfrm>
            <a:custGeom>
              <a:avLst/>
              <a:gdLst>
                <a:gd name="connsiteX0" fmla="*/ 3572 w 0"/>
                <a:gd name="connsiteY0" fmla="*/ 3572 h 38100"/>
                <a:gd name="connsiteX1" fmla="*/ 4524 w 0"/>
                <a:gd name="connsiteY1" fmla="*/ 41672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8100">
                  <a:moveTo>
                    <a:pt x="3572" y="3572"/>
                  </a:moveTo>
                  <a:cubicBezTo>
                    <a:pt x="3572" y="15954"/>
                    <a:pt x="4524" y="29289"/>
                    <a:pt x="4524" y="4167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8815283E-8E0D-474A-B6D5-65EBC770F4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3113" y="4587847"/>
            <a:ext cx="1523476" cy="191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16000"/>
            <a:ext cx="5367632" cy="1044575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8" y="2420938"/>
            <a:ext cx="5367633" cy="392430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E224027E-F31E-419B-A956-6AE31D98E0A7}"/>
              </a:ext>
            </a:extLst>
          </p:cNvPr>
          <p:cNvSpPr/>
          <p:nvPr/>
        </p:nvSpPr>
        <p:spPr>
          <a:xfrm rot="10800000">
            <a:off x="5815471" y="4346212"/>
            <a:ext cx="2360231" cy="4722812"/>
          </a:xfrm>
          <a:custGeom>
            <a:avLst/>
            <a:gdLst>
              <a:gd name="connsiteX0" fmla="*/ 3572 w 1181100"/>
              <a:gd name="connsiteY0" fmla="*/ 2382917 h 2381250"/>
              <a:gd name="connsiteX1" fmla="*/ 1185624 w 1181100"/>
              <a:gd name="connsiteY1" fmla="*/ 3572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81100" h="2381250">
                <a:moveTo>
                  <a:pt x="3572" y="2382917"/>
                </a:moveTo>
                <a:lnTo>
                  <a:pt x="1185624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BD8B1939-D009-4693-9E5F-66C38F60FCA1}"/>
              </a:ext>
            </a:extLst>
          </p:cNvPr>
          <p:cNvSpPr/>
          <p:nvPr/>
        </p:nvSpPr>
        <p:spPr>
          <a:xfrm rot="10800000">
            <a:off x="11032724" y="4344323"/>
            <a:ext cx="2379265" cy="4722812"/>
          </a:xfrm>
          <a:custGeom>
            <a:avLst/>
            <a:gdLst>
              <a:gd name="connsiteX0" fmla="*/ 3572 w 1190625"/>
              <a:gd name="connsiteY0" fmla="*/ 3572 h 2381250"/>
              <a:gd name="connsiteX1" fmla="*/ 1187529 w 1190625"/>
              <a:gd name="connsiteY1" fmla="*/ 2381964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90625" h="2381250">
                <a:moveTo>
                  <a:pt x="3572" y="3572"/>
                </a:moveTo>
                <a:lnTo>
                  <a:pt x="1187529" y="2381964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B5F45494-5972-4B5E-BD0C-EB8BD37DBE3E}"/>
              </a:ext>
            </a:extLst>
          </p:cNvPr>
          <p:cNvSpPr/>
          <p:nvPr/>
        </p:nvSpPr>
        <p:spPr>
          <a:xfrm rot="10800000">
            <a:off x="7450502" y="571499"/>
            <a:ext cx="4320745" cy="4313113"/>
          </a:xfrm>
          <a:custGeom>
            <a:avLst/>
            <a:gdLst>
              <a:gd name="connsiteX0" fmla="*/ 2163842 w 2162175"/>
              <a:gd name="connsiteY0" fmla="*/ 1083707 h 2162175"/>
              <a:gd name="connsiteX1" fmla="*/ 1083707 w 2162175"/>
              <a:gd name="connsiteY1" fmla="*/ 2163842 h 2162175"/>
              <a:gd name="connsiteX2" fmla="*/ 3572 w 2162175"/>
              <a:gd name="connsiteY2" fmla="*/ 1083707 h 2162175"/>
              <a:gd name="connsiteX3" fmla="*/ 1083707 w 2162175"/>
              <a:gd name="connsiteY3" fmla="*/ 3572 h 2162175"/>
              <a:gd name="connsiteX4" fmla="*/ 2163842 w 2162175"/>
              <a:gd name="connsiteY4" fmla="*/ 1083707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2162175">
                <a:moveTo>
                  <a:pt x="2163842" y="1083707"/>
                </a:moveTo>
                <a:cubicBezTo>
                  <a:pt x="2163842" y="1680249"/>
                  <a:pt x="1680249" y="2163842"/>
                  <a:pt x="1083707" y="2163842"/>
                </a:cubicBezTo>
                <a:cubicBezTo>
                  <a:pt x="487165" y="2163842"/>
                  <a:pt x="3572" y="1680249"/>
                  <a:pt x="3572" y="1083707"/>
                </a:cubicBezTo>
                <a:cubicBezTo>
                  <a:pt x="3572" y="487165"/>
                  <a:pt x="487165" y="3572"/>
                  <a:pt x="1083707" y="3572"/>
                </a:cubicBezTo>
                <a:cubicBezTo>
                  <a:pt x="1680249" y="3572"/>
                  <a:pt x="2163842" y="487165"/>
                  <a:pt x="2163842" y="1083707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C0EBDD0B-3CFD-44BD-B271-2F862D735303}"/>
              </a:ext>
            </a:extLst>
          </p:cNvPr>
          <p:cNvSpPr/>
          <p:nvPr/>
        </p:nvSpPr>
        <p:spPr>
          <a:xfrm rot="10800000">
            <a:off x="11771248" y="2723454"/>
            <a:ext cx="380682" cy="18891"/>
          </a:xfrm>
          <a:custGeom>
            <a:avLst/>
            <a:gdLst>
              <a:gd name="connsiteX0" fmla="*/ 193119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3119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7" name="Frihandsfigur: Form 16">
            <a:extLst>
              <a:ext uri="{FF2B5EF4-FFF2-40B4-BE49-F238E27FC236}">
                <a16:creationId xmlns:a16="http://schemas.microsoft.com/office/drawing/2014/main" id="{9E96EF8E-165F-48B6-AAA1-8119F72BCC2F}"/>
              </a:ext>
            </a:extLst>
          </p:cNvPr>
          <p:cNvSpPr/>
          <p:nvPr userDrawn="1"/>
        </p:nvSpPr>
        <p:spPr>
          <a:xfrm rot="10800000">
            <a:off x="7073627" y="2687737"/>
            <a:ext cx="187398" cy="45719"/>
          </a:xfrm>
          <a:custGeom>
            <a:avLst/>
            <a:gdLst>
              <a:gd name="connsiteX0" fmla="*/ 192167 w 190500"/>
              <a:gd name="connsiteY0" fmla="*/ 3572 h 0"/>
              <a:gd name="connsiteX1" fmla="*/ 3572 w 190500"/>
              <a:gd name="connsiteY1" fmla="*/ 3572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0">
                <a:moveTo>
                  <a:pt x="192167" y="3572"/>
                </a:moveTo>
                <a:lnTo>
                  <a:pt x="3572" y="3572"/>
                </a:lnTo>
              </a:path>
            </a:pathLst>
          </a:custGeom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17152C02-463D-4799-AEB7-8CC51F517AA4}"/>
              </a:ext>
            </a:extLst>
          </p:cNvPr>
          <p:cNvSpPr/>
          <p:nvPr/>
        </p:nvSpPr>
        <p:spPr>
          <a:xfrm rot="10800000">
            <a:off x="9481442" y="2611995"/>
            <a:ext cx="266478" cy="264477"/>
          </a:xfrm>
          <a:custGeom>
            <a:avLst/>
            <a:gdLst>
              <a:gd name="connsiteX0" fmla="*/ 138827 w 133350"/>
              <a:gd name="connsiteY0" fmla="*/ 71199 h 133350"/>
              <a:gd name="connsiteX1" fmla="*/ 71199 w 133350"/>
              <a:gd name="connsiteY1" fmla="*/ 138827 h 133350"/>
              <a:gd name="connsiteX2" fmla="*/ 3572 w 133350"/>
              <a:gd name="connsiteY2" fmla="*/ 71199 h 133350"/>
              <a:gd name="connsiteX3" fmla="*/ 71199 w 133350"/>
              <a:gd name="connsiteY3" fmla="*/ 3572 h 133350"/>
              <a:gd name="connsiteX4" fmla="*/ 138827 w 133350"/>
              <a:gd name="connsiteY4" fmla="*/ 71199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0" h="133350">
                <a:moveTo>
                  <a:pt x="138827" y="71199"/>
                </a:moveTo>
                <a:cubicBezTo>
                  <a:pt x="138827" y="108549"/>
                  <a:pt x="108549" y="138827"/>
                  <a:pt x="71199" y="138827"/>
                </a:cubicBezTo>
                <a:cubicBezTo>
                  <a:pt x="33850" y="138827"/>
                  <a:pt x="3572" y="108549"/>
                  <a:pt x="3572" y="71199"/>
                </a:cubicBezTo>
                <a:cubicBezTo>
                  <a:pt x="3572" y="33850"/>
                  <a:pt x="33850" y="3572"/>
                  <a:pt x="71199" y="3572"/>
                </a:cubicBezTo>
                <a:cubicBezTo>
                  <a:pt x="108549" y="3572"/>
                  <a:pt x="138827" y="33850"/>
                  <a:pt x="138827" y="71199"/>
                </a:cubicBez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1" name="Frihandsfigur: Form 20">
            <a:extLst>
              <a:ext uri="{FF2B5EF4-FFF2-40B4-BE49-F238E27FC236}">
                <a16:creationId xmlns:a16="http://schemas.microsoft.com/office/drawing/2014/main" id="{A2C622ED-5990-46E9-A58C-C268888FD70D}"/>
              </a:ext>
            </a:extLst>
          </p:cNvPr>
          <p:cNvSpPr/>
          <p:nvPr/>
        </p:nvSpPr>
        <p:spPr>
          <a:xfrm rot="5400000">
            <a:off x="4760477" y="2833929"/>
            <a:ext cx="8543924" cy="3542826"/>
          </a:xfrm>
          <a:custGeom>
            <a:avLst/>
            <a:gdLst>
              <a:gd name="connsiteX0" fmla="*/ 3572 w 4352925"/>
              <a:gd name="connsiteY0" fmla="*/ 3572 h 1781175"/>
              <a:gd name="connsiteX1" fmla="*/ 4355545 w 4352925"/>
              <a:gd name="connsiteY1" fmla="*/ 3572 h 1781175"/>
              <a:gd name="connsiteX2" fmla="*/ 4355545 w 4352925"/>
              <a:gd name="connsiteY2" fmla="*/ 1785699 h 1781175"/>
              <a:gd name="connsiteX3" fmla="*/ 3572 w 4352925"/>
              <a:gd name="connsiteY3" fmla="*/ 1785699 h 178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925" h="1781175">
                <a:moveTo>
                  <a:pt x="3572" y="3572"/>
                </a:moveTo>
                <a:lnTo>
                  <a:pt x="4355545" y="3572"/>
                </a:lnTo>
                <a:lnTo>
                  <a:pt x="4355545" y="1785699"/>
                </a:lnTo>
                <a:lnTo>
                  <a:pt x="3572" y="1785699"/>
                </a:lnTo>
                <a:close/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FE41A834-F608-420E-ADB9-78B4863B8C1C}"/>
              </a:ext>
            </a:extLst>
          </p:cNvPr>
          <p:cNvSpPr/>
          <p:nvPr/>
        </p:nvSpPr>
        <p:spPr>
          <a:xfrm rot="5400000">
            <a:off x="5929913" y="4046990"/>
            <a:ext cx="3802751" cy="1155682"/>
          </a:xfrm>
          <a:custGeom>
            <a:avLst/>
            <a:gdLst>
              <a:gd name="connsiteX0" fmla="*/ 3572 w 1924050"/>
              <a:gd name="connsiteY0" fmla="*/ 581739 h 581025"/>
              <a:gd name="connsiteX1" fmla="*/ 3572 w 1924050"/>
              <a:gd name="connsiteY1" fmla="*/ 3572 h 581025"/>
              <a:gd name="connsiteX2" fmla="*/ 1926670 w 1924050"/>
              <a:gd name="connsiteY2" fmla="*/ 3572 h 581025"/>
              <a:gd name="connsiteX3" fmla="*/ 1926670 w 1924050"/>
              <a:gd name="connsiteY3" fmla="*/ 581739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4050" h="581025">
                <a:moveTo>
                  <a:pt x="3572" y="581739"/>
                </a:moveTo>
                <a:lnTo>
                  <a:pt x="3572" y="3572"/>
                </a:lnTo>
                <a:lnTo>
                  <a:pt x="1926670" y="3572"/>
                </a:lnTo>
                <a:lnTo>
                  <a:pt x="1926670" y="581739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1217FD72-C3AE-456F-8FED-0720FE9C1F59}"/>
              </a:ext>
            </a:extLst>
          </p:cNvPr>
          <p:cNvSpPr/>
          <p:nvPr/>
        </p:nvSpPr>
        <p:spPr>
          <a:xfrm rot="5400000">
            <a:off x="9537515" y="4556315"/>
            <a:ext cx="168261" cy="170510"/>
          </a:xfrm>
          <a:custGeom>
            <a:avLst/>
            <a:gdLst>
              <a:gd name="connsiteX0" fmla="*/ 89297 w 85725"/>
              <a:gd name="connsiteY0" fmla="*/ 46434 h 85725"/>
              <a:gd name="connsiteX1" fmla="*/ 46434 w 85725"/>
              <a:gd name="connsiteY1" fmla="*/ 89297 h 85725"/>
              <a:gd name="connsiteX2" fmla="*/ 3572 w 85725"/>
              <a:gd name="connsiteY2" fmla="*/ 46434 h 85725"/>
              <a:gd name="connsiteX3" fmla="*/ 46434 w 85725"/>
              <a:gd name="connsiteY3" fmla="*/ 3572 h 85725"/>
              <a:gd name="connsiteX4" fmla="*/ 89297 w 85725"/>
              <a:gd name="connsiteY4" fmla="*/ 46434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" h="85725">
                <a:moveTo>
                  <a:pt x="89297" y="46434"/>
                </a:moveTo>
                <a:cubicBezTo>
                  <a:pt x="89297" y="70107"/>
                  <a:pt x="70107" y="89297"/>
                  <a:pt x="46434" y="89297"/>
                </a:cubicBezTo>
                <a:cubicBezTo>
                  <a:pt x="22762" y="89297"/>
                  <a:pt x="3572" y="70107"/>
                  <a:pt x="3572" y="46434"/>
                </a:cubicBezTo>
                <a:cubicBezTo>
                  <a:pt x="3572" y="22762"/>
                  <a:pt x="22762" y="3572"/>
                  <a:pt x="46434" y="3572"/>
                </a:cubicBezTo>
                <a:cubicBezTo>
                  <a:pt x="70107" y="3572"/>
                  <a:pt x="89297" y="22762"/>
                  <a:pt x="89297" y="46434"/>
                </a:cubicBezTo>
                <a:close/>
              </a:path>
            </a:pathLst>
          </a:cu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C8C0BC28-0177-4DE1-B93A-786F0EEC70DD}"/>
              </a:ext>
            </a:extLst>
          </p:cNvPr>
          <p:cNvSpPr/>
          <p:nvPr/>
        </p:nvSpPr>
        <p:spPr>
          <a:xfrm rot="5400000">
            <a:off x="9733220" y="4277533"/>
            <a:ext cx="2804352" cy="663096"/>
          </a:xfrm>
          <a:custGeom>
            <a:avLst/>
            <a:gdLst>
              <a:gd name="connsiteX0" fmla="*/ 3572 w 1428750"/>
              <a:gd name="connsiteY0" fmla="*/ 336947 h 333375"/>
              <a:gd name="connsiteX1" fmla="*/ 716042 w 1428750"/>
              <a:gd name="connsiteY1" fmla="*/ 3572 h 333375"/>
              <a:gd name="connsiteX2" fmla="*/ 1428512 w 1428750"/>
              <a:gd name="connsiteY2" fmla="*/ 336947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8750" h="333375">
                <a:moveTo>
                  <a:pt x="3572" y="336947"/>
                </a:moveTo>
                <a:cubicBezTo>
                  <a:pt x="174069" y="133112"/>
                  <a:pt x="429339" y="3572"/>
                  <a:pt x="716042" y="3572"/>
                </a:cubicBezTo>
                <a:cubicBezTo>
                  <a:pt x="1002744" y="3572"/>
                  <a:pt x="1258015" y="133112"/>
                  <a:pt x="1428512" y="336947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A8FE03B1-DC16-4F05-8C9D-02F1CE9BD4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5413" y="319497"/>
            <a:ext cx="636436" cy="80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66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_rö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728369" y="1029496"/>
            <a:ext cx="5367632" cy="103108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CAA6480-B03D-49A9-8911-CAB1086775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5689" y="2420938"/>
            <a:ext cx="5384127" cy="3924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7675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44" name="Bild 42">
            <a:extLst>
              <a:ext uri="{FF2B5EF4-FFF2-40B4-BE49-F238E27FC236}">
                <a16:creationId xmlns:a16="http://schemas.microsoft.com/office/drawing/2014/main" id="{6ACE637D-AFF5-401A-981F-95E12EA868E8}"/>
              </a:ext>
            </a:extLst>
          </p:cNvPr>
          <p:cNvGrpSpPr/>
          <p:nvPr/>
        </p:nvGrpSpPr>
        <p:grpSpPr>
          <a:xfrm rot="5400000">
            <a:off x="7254071" y="-95249"/>
            <a:ext cx="6975869" cy="6975869"/>
            <a:chOff x="5081587" y="2414587"/>
            <a:chExt cx="2028825" cy="2028825"/>
          </a:xfrm>
        </p:grpSpPr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19BA5273-21D4-47C1-99E1-12517DB3D732}"/>
                </a:ext>
              </a:extLst>
            </p:cNvPr>
            <p:cNvSpPr/>
            <p:nvPr/>
          </p:nvSpPr>
          <p:spPr>
            <a:xfrm>
              <a:off x="5078015" y="2411015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6" name="Frihandsfigur: Form 45">
              <a:extLst>
                <a:ext uri="{FF2B5EF4-FFF2-40B4-BE49-F238E27FC236}">
                  <a16:creationId xmlns:a16="http://schemas.microsoft.com/office/drawing/2014/main" id="{960F8A23-01A8-4402-9C15-38B9525442AE}"/>
                </a:ext>
              </a:extLst>
            </p:cNvPr>
            <p:cNvSpPr/>
            <p:nvPr/>
          </p:nvSpPr>
          <p:spPr>
            <a:xfrm>
              <a:off x="5078015" y="2411015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7" name="Frihandsfigur: Form 46">
              <a:extLst>
                <a:ext uri="{FF2B5EF4-FFF2-40B4-BE49-F238E27FC236}">
                  <a16:creationId xmlns:a16="http://schemas.microsoft.com/office/drawing/2014/main" id="{7AB467DA-A527-4D73-9207-EDBA1D470275}"/>
                </a:ext>
              </a:extLst>
            </p:cNvPr>
            <p:cNvSpPr/>
            <p:nvPr/>
          </p:nvSpPr>
          <p:spPr>
            <a:xfrm>
              <a:off x="5078015" y="2411015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8" name="Frihandsfigur: Form 47">
              <a:extLst>
                <a:ext uri="{FF2B5EF4-FFF2-40B4-BE49-F238E27FC236}">
                  <a16:creationId xmlns:a16="http://schemas.microsoft.com/office/drawing/2014/main" id="{BDC43072-020B-4EE1-BA96-0101B202C02B}"/>
                </a:ext>
              </a:extLst>
            </p:cNvPr>
            <p:cNvSpPr/>
            <p:nvPr/>
          </p:nvSpPr>
          <p:spPr>
            <a:xfrm>
              <a:off x="5078015" y="2411015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9" name="Frihandsfigur: Form 48">
              <a:extLst>
                <a:ext uri="{FF2B5EF4-FFF2-40B4-BE49-F238E27FC236}">
                  <a16:creationId xmlns:a16="http://schemas.microsoft.com/office/drawing/2014/main" id="{038C6A3C-B7F9-46D3-AF5A-03B691D5DD41}"/>
                </a:ext>
              </a:extLst>
            </p:cNvPr>
            <p:cNvSpPr/>
            <p:nvPr/>
          </p:nvSpPr>
          <p:spPr>
            <a:xfrm>
              <a:off x="5078015" y="2411015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0" name="Frihandsfigur: Form 49">
              <a:extLst>
                <a:ext uri="{FF2B5EF4-FFF2-40B4-BE49-F238E27FC236}">
                  <a16:creationId xmlns:a16="http://schemas.microsoft.com/office/drawing/2014/main" id="{08DE4A73-31F1-4134-ACB6-83CBB2FF5DB2}"/>
                </a:ext>
              </a:extLst>
            </p:cNvPr>
            <p:cNvSpPr/>
            <p:nvPr/>
          </p:nvSpPr>
          <p:spPr>
            <a:xfrm>
              <a:off x="5078015" y="2411015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1" name="Frihandsfigur: Form 50">
              <a:extLst>
                <a:ext uri="{FF2B5EF4-FFF2-40B4-BE49-F238E27FC236}">
                  <a16:creationId xmlns:a16="http://schemas.microsoft.com/office/drawing/2014/main" id="{5020F4F2-57EF-4B4D-A0D7-8EC05643CD6C}"/>
                </a:ext>
              </a:extLst>
            </p:cNvPr>
            <p:cNvSpPr/>
            <p:nvPr/>
          </p:nvSpPr>
          <p:spPr>
            <a:xfrm>
              <a:off x="5078015" y="2411015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53" name="Bild 51">
            <a:extLst>
              <a:ext uri="{FF2B5EF4-FFF2-40B4-BE49-F238E27FC236}">
                <a16:creationId xmlns:a16="http://schemas.microsoft.com/office/drawing/2014/main" id="{7EA2CC82-CE7E-4103-B011-55D8F6949A5B}"/>
              </a:ext>
            </a:extLst>
          </p:cNvPr>
          <p:cNvGrpSpPr/>
          <p:nvPr/>
        </p:nvGrpSpPr>
        <p:grpSpPr>
          <a:xfrm rot="5400000">
            <a:off x="3978411" y="2850069"/>
            <a:ext cx="13077937" cy="6818974"/>
            <a:chOff x="4205287" y="2443162"/>
            <a:chExt cx="3781425" cy="1971675"/>
          </a:xfrm>
        </p:grpSpPr>
        <p:sp>
          <p:nvSpPr>
            <p:cNvPr id="54" name="Frihandsfigur: Form 53">
              <a:extLst>
                <a:ext uri="{FF2B5EF4-FFF2-40B4-BE49-F238E27FC236}">
                  <a16:creationId xmlns:a16="http://schemas.microsoft.com/office/drawing/2014/main" id="{B0CCDD2A-A197-42F9-BBAD-207BE541C221}"/>
                </a:ext>
              </a:extLst>
            </p:cNvPr>
            <p:cNvSpPr/>
            <p:nvPr/>
          </p:nvSpPr>
          <p:spPr>
            <a:xfrm>
              <a:off x="4201715" y="409979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5" name="Frihandsfigur: Form 54">
              <a:extLst>
                <a:ext uri="{FF2B5EF4-FFF2-40B4-BE49-F238E27FC236}">
                  <a16:creationId xmlns:a16="http://schemas.microsoft.com/office/drawing/2014/main" id="{DACA401D-3681-41C6-9EA9-C9D779A9C604}"/>
                </a:ext>
              </a:extLst>
            </p:cNvPr>
            <p:cNvSpPr/>
            <p:nvPr/>
          </p:nvSpPr>
          <p:spPr>
            <a:xfrm>
              <a:off x="4201715" y="437030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6" name="Frihandsfigur: Form 55">
              <a:extLst>
                <a:ext uri="{FF2B5EF4-FFF2-40B4-BE49-F238E27FC236}">
                  <a16:creationId xmlns:a16="http://schemas.microsoft.com/office/drawing/2014/main" id="{F7C7D91B-500C-48D1-983D-BE41DF3F4959}"/>
                </a:ext>
              </a:extLst>
            </p:cNvPr>
            <p:cNvSpPr/>
            <p:nvPr/>
          </p:nvSpPr>
          <p:spPr>
            <a:xfrm>
              <a:off x="4201715" y="383024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7" name="Frihandsfigur: Form 56">
              <a:extLst>
                <a:ext uri="{FF2B5EF4-FFF2-40B4-BE49-F238E27FC236}">
                  <a16:creationId xmlns:a16="http://schemas.microsoft.com/office/drawing/2014/main" id="{87FEC089-ADC3-4E3B-B511-A2FA1F41FB65}"/>
                </a:ext>
              </a:extLst>
            </p:cNvPr>
            <p:cNvSpPr/>
            <p:nvPr/>
          </p:nvSpPr>
          <p:spPr>
            <a:xfrm>
              <a:off x="4201715" y="3559730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8" name="Frihandsfigur: Form 57">
              <a:extLst>
                <a:ext uri="{FF2B5EF4-FFF2-40B4-BE49-F238E27FC236}">
                  <a16:creationId xmlns:a16="http://schemas.microsoft.com/office/drawing/2014/main" id="{A44C6446-4492-4CA9-A075-B5F1A14446CE}"/>
                </a:ext>
              </a:extLst>
            </p:cNvPr>
            <p:cNvSpPr/>
            <p:nvPr/>
          </p:nvSpPr>
          <p:spPr>
            <a:xfrm>
              <a:off x="4201715" y="329017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59" name="Frihandsfigur: Form 58">
              <a:extLst>
                <a:ext uri="{FF2B5EF4-FFF2-40B4-BE49-F238E27FC236}">
                  <a16:creationId xmlns:a16="http://schemas.microsoft.com/office/drawing/2014/main" id="{FA6A5D84-B2AB-4AED-B690-9937717BB071}"/>
                </a:ext>
              </a:extLst>
            </p:cNvPr>
            <p:cNvSpPr/>
            <p:nvPr/>
          </p:nvSpPr>
          <p:spPr>
            <a:xfrm>
              <a:off x="4201715" y="3019663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0" name="Frihandsfigur: Form 59">
              <a:extLst>
                <a:ext uri="{FF2B5EF4-FFF2-40B4-BE49-F238E27FC236}">
                  <a16:creationId xmlns:a16="http://schemas.microsoft.com/office/drawing/2014/main" id="{D00C1C94-B051-48DA-87C8-754F88942D2B}"/>
                </a:ext>
              </a:extLst>
            </p:cNvPr>
            <p:cNvSpPr/>
            <p:nvPr/>
          </p:nvSpPr>
          <p:spPr>
            <a:xfrm>
              <a:off x="4201715" y="2750105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1" name="Frihandsfigur: Form 60">
              <a:extLst>
                <a:ext uri="{FF2B5EF4-FFF2-40B4-BE49-F238E27FC236}">
                  <a16:creationId xmlns:a16="http://schemas.microsoft.com/office/drawing/2014/main" id="{8F5A80B5-7625-414C-9B2B-8EF3EF841835}"/>
                </a:ext>
              </a:extLst>
            </p:cNvPr>
            <p:cNvSpPr/>
            <p:nvPr/>
          </p:nvSpPr>
          <p:spPr>
            <a:xfrm>
              <a:off x="4201715" y="2480548"/>
              <a:ext cx="3781425" cy="9525"/>
            </a:xfrm>
            <a:custGeom>
              <a:avLst/>
              <a:gdLst>
                <a:gd name="connsiteX0" fmla="*/ 3784044 w 3781425"/>
                <a:gd name="connsiteY0" fmla="*/ 3572 h 0"/>
                <a:gd name="connsiteX1" fmla="*/ 3572 w 3781425"/>
                <a:gd name="connsiteY1" fmla="*/ 3572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81425">
                  <a:moveTo>
                    <a:pt x="3784044" y="3572"/>
                  </a:moveTo>
                  <a:lnTo>
                    <a:pt x="3572" y="3572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2" name="Frihandsfigur: Form 61">
              <a:extLst>
                <a:ext uri="{FF2B5EF4-FFF2-40B4-BE49-F238E27FC236}">
                  <a16:creationId xmlns:a16="http://schemas.microsoft.com/office/drawing/2014/main" id="{926AFF88-22EB-4ABE-92ED-9D17305F051C}"/>
                </a:ext>
              </a:extLst>
            </p:cNvPr>
            <p:cNvSpPr/>
            <p:nvPr/>
          </p:nvSpPr>
          <p:spPr>
            <a:xfrm>
              <a:off x="7982188" y="243959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3" name="Frihandsfigur: Form 62">
              <a:extLst>
                <a:ext uri="{FF2B5EF4-FFF2-40B4-BE49-F238E27FC236}">
                  <a16:creationId xmlns:a16="http://schemas.microsoft.com/office/drawing/2014/main" id="{EEC445FC-F121-4CC5-86D2-13574CB6461B}"/>
                </a:ext>
              </a:extLst>
            </p:cNvPr>
            <p:cNvSpPr/>
            <p:nvPr/>
          </p:nvSpPr>
          <p:spPr>
            <a:xfrm>
              <a:off x="7982188" y="270914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5487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5487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4" name="Frihandsfigur: Form 63">
              <a:extLst>
                <a:ext uri="{FF2B5EF4-FFF2-40B4-BE49-F238E27FC236}">
                  <a16:creationId xmlns:a16="http://schemas.microsoft.com/office/drawing/2014/main" id="{D2B8CD37-4544-4600-8426-A573ABF0B580}"/>
                </a:ext>
              </a:extLst>
            </p:cNvPr>
            <p:cNvSpPr/>
            <p:nvPr/>
          </p:nvSpPr>
          <p:spPr>
            <a:xfrm>
              <a:off x="7982188" y="2979658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5" name="Frihandsfigur: Form 64">
              <a:extLst>
                <a:ext uri="{FF2B5EF4-FFF2-40B4-BE49-F238E27FC236}">
                  <a16:creationId xmlns:a16="http://schemas.microsoft.com/office/drawing/2014/main" id="{55656783-99D7-4B08-8FC1-BCDFC7E8C365}"/>
                </a:ext>
              </a:extLst>
            </p:cNvPr>
            <p:cNvSpPr/>
            <p:nvPr/>
          </p:nvSpPr>
          <p:spPr>
            <a:xfrm>
              <a:off x="7982188" y="324921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6" name="Frihandsfigur: Form 65">
              <a:extLst>
                <a:ext uri="{FF2B5EF4-FFF2-40B4-BE49-F238E27FC236}">
                  <a16:creationId xmlns:a16="http://schemas.microsoft.com/office/drawing/2014/main" id="{5B3F650A-A420-4A36-BFCC-6A5DA0592338}"/>
                </a:ext>
              </a:extLst>
            </p:cNvPr>
            <p:cNvSpPr/>
            <p:nvPr/>
          </p:nvSpPr>
          <p:spPr>
            <a:xfrm>
              <a:off x="7982188" y="3519725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7" name="Frihandsfigur: Form 66">
              <a:extLst>
                <a:ext uri="{FF2B5EF4-FFF2-40B4-BE49-F238E27FC236}">
                  <a16:creationId xmlns:a16="http://schemas.microsoft.com/office/drawing/2014/main" id="{49BE9846-30FA-4CEC-BEDF-44B91ED5F072}"/>
                </a:ext>
              </a:extLst>
            </p:cNvPr>
            <p:cNvSpPr/>
            <p:nvPr/>
          </p:nvSpPr>
          <p:spPr>
            <a:xfrm>
              <a:off x="7982188" y="378928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8" name="Frihandsfigur: Form 67">
              <a:extLst>
                <a:ext uri="{FF2B5EF4-FFF2-40B4-BE49-F238E27FC236}">
                  <a16:creationId xmlns:a16="http://schemas.microsoft.com/office/drawing/2014/main" id="{8918C0D7-3438-4421-8661-C3FC562F435B}"/>
                </a:ext>
              </a:extLst>
            </p:cNvPr>
            <p:cNvSpPr/>
            <p:nvPr/>
          </p:nvSpPr>
          <p:spPr>
            <a:xfrm>
              <a:off x="7982188" y="4059793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9" name="Frihandsfigur: Form 68">
              <a:extLst>
                <a:ext uri="{FF2B5EF4-FFF2-40B4-BE49-F238E27FC236}">
                  <a16:creationId xmlns:a16="http://schemas.microsoft.com/office/drawing/2014/main" id="{676B9B2A-05B7-40E7-B197-A989D012E7E4}"/>
                </a:ext>
              </a:extLst>
            </p:cNvPr>
            <p:cNvSpPr/>
            <p:nvPr/>
          </p:nvSpPr>
          <p:spPr>
            <a:xfrm>
              <a:off x="7982188" y="4329350"/>
              <a:ext cx="9525" cy="85725"/>
            </a:xfrm>
            <a:custGeom>
              <a:avLst/>
              <a:gdLst>
                <a:gd name="connsiteX0" fmla="*/ 3572 w 0"/>
                <a:gd name="connsiteY0" fmla="*/ 3572 h 85725"/>
                <a:gd name="connsiteX1" fmla="*/ 3572 w 0"/>
                <a:gd name="connsiteY1" fmla="*/ 8453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5725">
                  <a:moveTo>
                    <a:pt x="3572" y="3572"/>
                  </a:moveTo>
                  <a:lnTo>
                    <a:pt x="3572" y="84534"/>
                  </a:lnTo>
                </a:path>
              </a:pathLst>
            </a:custGeom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pic>
        <p:nvPicPr>
          <p:cNvPr id="32" name="Bildobjekt 31" descr="En bild som visar ritning&#10;&#10;Automatiskt genererad beskrivning">
            <a:extLst>
              <a:ext uri="{FF2B5EF4-FFF2-40B4-BE49-F238E27FC236}">
                <a16:creationId xmlns:a16="http://schemas.microsoft.com/office/drawing/2014/main" id="{40B40D10-C4F5-4E95-8CFA-6EA0BA4C83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5413" y="319497"/>
            <a:ext cx="636436" cy="80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0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_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31838" y="1016000"/>
            <a:ext cx="7731938" cy="103937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8" y="2420938"/>
            <a:ext cx="5370312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grpSp>
        <p:nvGrpSpPr>
          <p:cNvPr id="28" name="Bild 12">
            <a:extLst>
              <a:ext uri="{FF2B5EF4-FFF2-40B4-BE49-F238E27FC236}">
                <a16:creationId xmlns:a16="http://schemas.microsoft.com/office/drawing/2014/main" id="{252D8DF5-3DB0-4A9E-AA5D-5F3F696E0B41}"/>
              </a:ext>
            </a:extLst>
          </p:cNvPr>
          <p:cNvGrpSpPr/>
          <p:nvPr userDrawn="1"/>
        </p:nvGrpSpPr>
        <p:grpSpPr>
          <a:xfrm rot="11721435">
            <a:off x="6865145" y="1080939"/>
            <a:ext cx="7162970" cy="7076968"/>
            <a:chOff x="8149828" y="4715850"/>
            <a:chExt cx="2028825" cy="2028825"/>
          </a:xfrm>
        </p:grpSpPr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EE9567F3-B293-4278-84F7-B0AF41D20575}"/>
                </a:ext>
              </a:extLst>
            </p:cNvPr>
            <p:cNvSpPr/>
            <p:nvPr/>
          </p:nvSpPr>
          <p:spPr>
            <a:xfrm>
              <a:off x="8149828" y="4715850"/>
              <a:ext cx="2028825" cy="2028825"/>
            </a:xfrm>
            <a:custGeom>
              <a:avLst/>
              <a:gdLst>
                <a:gd name="connsiteX0" fmla="*/ 2028587 w 2028825"/>
                <a:gd name="connsiteY0" fmla="*/ 3572 h 2028825"/>
                <a:gd name="connsiteX1" fmla="*/ 3572 w 2028825"/>
                <a:gd name="connsiteY1" fmla="*/ 2028587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28825" h="2028825">
                  <a:moveTo>
                    <a:pt x="2028587" y="3572"/>
                  </a:moveTo>
                  <a:cubicBezTo>
                    <a:pt x="2028587" y="1121807"/>
                    <a:pt x="1121807" y="2028587"/>
                    <a:pt x="3572" y="2028587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8BC8637F-FFE7-40C6-95AA-6FD73CA05870}"/>
                </a:ext>
              </a:extLst>
            </p:cNvPr>
            <p:cNvSpPr/>
            <p:nvPr/>
          </p:nvSpPr>
          <p:spPr>
            <a:xfrm>
              <a:off x="8149828" y="4715850"/>
              <a:ext cx="1762125" cy="1762125"/>
            </a:xfrm>
            <a:custGeom>
              <a:avLst/>
              <a:gdLst>
                <a:gd name="connsiteX0" fmla="*/ 1759029 w 1762125"/>
                <a:gd name="connsiteY0" fmla="*/ 3572 h 1762125"/>
                <a:gd name="connsiteX1" fmla="*/ 3572 w 1762125"/>
                <a:gd name="connsiteY1" fmla="*/ 1759029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62125" h="1762125">
                  <a:moveTo>
                    <a:pt x="1759029" y="3572"/>
                  </a:moveTo>
                  <a:cubicBezTo>
                    <a:pt x="1759029" y="973217"/>
                    <a:pt x="973217" y="1759029"/>
                    <a:pt x="3572" y="1759029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1" name="Frihandsfigur: Form 30">
              <a:extLst>
                <a:ext uri="{FF2B5EF4-FFF2-40B4-BE49-F238E27FC236}">
                  <a16:creationId xmlns:a16="http://schemas.microsoft.com/office/drawing/2014/main" id="{2E73A415-9D93-4F1D-9598-7089E6728A98}"/>
                </a:ext>
              </a:extLst>
            </p:cNvPr>
            <p:cNvSpPr/>
            <p:nvPr/>
          </p:nvSpPr>
          <p:spPr>
            <a:xfrm>
              <a:off x="8149828" y="4715850"/>
              <a:ext cx="1485900" cy="1485900"/>
            </a:xfrm>
            <a:custGeom>
              <a:avLst/>
              <a:gdLst>
                <a:gd name="connsiteX0" fmla="*/ 1488519 w 1485900"/>
                <a:gd name="connsiteY0" fmla="*/ 3572 h 1485900"/>
                <a:gd name="connsiteX1" fmla="*/ 3572 w 1485900"/>
                <a:gd name="connsiteY1" fmla="*/ 1488519 h 148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85900" h="1485900">
                  <a:moveTo>
                    <a:pt x="1488519" y="3572"/>
                  </a:moveTo>
                  <a:cubicBezTo>
                    <a:pt x="1488519" y="823674"/>
                    <a:pt x="823674" y="1488519"/>
                    <a:pt x="3572" y="1488519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2" name="Frihandsfigur: Form 31">
              <a:extLst>
                <a:ext uri="{FF2B5EF4-FFF2-40B4-BE49-F238E27FC236}">
                  <a16:creationId xmlns:a16="http://schemas.microsoft.com/office/drawing/2014/main" id="{07B6DC64-939C-4420-A865-F2912D2EC8CF}"/>
                </a:ext>
              </a:extLst>
            </p:cNvPr>
            <p:cNvSpPr/>
            <p:nvPr/>
          </p:nvSpPr>
          <p:spPr>
            <a:xfrm>
              <a:off x="8149828" y="4715850"/>
              <a:ext cx="1219200" cy="1219200"/>
            </a:xfrm>
            <a:custGeom>
              <a:avLst/>
              <a:gdLst>
                <a:gd name="connsiteX0" fmla="*/ 1218962 w 1219200"/>
                <a:gd name="connsiteY0" fmla="*/ 3572 h 1219200"/>
                <a:gd name="connsiteX1" fmla="*/ 3572 w 1219200"/>
                <a:gd name="connsiteY1" fmla="*/ 1218962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19200" h="1219200">
                  <a:moveTo>
                    <a:pt x="1218962" y="3572"/>
                  </a:moveTo>
                  <a:cubicBezTo>
                    <a:pt x="1218962" y="674132"/>
                    <a:pt x="675084" y="1218962"/>
                    <a:pt x="3572" y="1218962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3" name="Frihandsfigur: Form 32">
              <a:extLst>
                <a:ext uri="{FF2B5EF4-FFF2-40B4-BE49-F238E27FC236}">
                  <a16:creationId xmlns:a16="http://schemas.microsoft.com/office/drawing/2014/main" id="{F51F4248-BB39-42F0-ADB6-CFD52B719617}"/>
                </a:ext>
              </a:extLst>
            </p:cNvPr>
            <p:cNvSpPr/>
            <p:nvPr/>
          </p:nvSpPr>
          <p:spPr>
            <a:xfrm>
              <a:off x="8149828" y="4715850"/>
              <a:ext cx="942975" cy="942975"/>
            </a:xfrm>
            <a:custGeom>
              <a:avLst/>
              <a:gdLst>
                <a:gd name="connsiteX0" fmla="*/ 948452 w 942975"/>
                <a:gd name="connsiteY0" fmla="*/ 3572 h 942975"/>
                <a:gd name="connsiteX1" fmla="*/ 3572 w 942975"/>
                <a:gd name="connsiteY1" fmla="*/ 948452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42975" h="942975">
                  <a:moveTo>
                    <a:pt x="948452" y="3572"/>
                  </a:moveTo>
                  <a:cubicBezTo>
                    <a:pt x="948452" y="525542"/>
                    <a:pt x="525542" y="948452"/>
                    <a:pt x="3572" y="948452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4" name="Frihandsfigur: Form 33">
              <a:extLst>
                <a:ext uri="{FF2B5EF4-FFF2-40B4-BE49-F238E27FC236}">
                  <a16:creationId xmlns:a16="http://schemas.microsoft.com/office/drawing/2014/main" id="{EB08580F-32E1-4C20-9382-2DB27B249ACA}"/>
                </a:ext>
              </a:extLst>
            </p:cNvPr>
            <p:cNvSpPr/>
            <p:nvPr/>
          </p:nvSpPr>
          <p:spPr>
            <a:xfrm>
              <a:off x="8149828" y="4715850"/>
              <a:ext cx="676275" cy="676275"/>
            </a:xfrm>
            <a:custGeom>
              <a:avLst/>
              <a:gdLst>
                <a:gd name="connsiteX0" fmla="*/ 678894 w 676275"/>
                <a:gd name="connsiteY0" fmla="*/ 3572 h 676275"/>
                <a:gd name="connsiteX1" fmla="*/ 3572 w 676275"/>
                <a:gd name="connsiteY1" fmla="*/ 678894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676275">
                  <a:moveTo>
                    <a:pt x="678894" y="3572"/>
                  </a:moveTo>
                  <a:cubicBezTo>
                    <a:pt x="678894" y="375999"/>
                    <a:pt x="376952" y="678894"/>
                    <a:pt x="3572" y="678894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5" name="Frihandsfigur: Form 34">
              <a:extLst>
                <a:ext uri="{FF2B5EF4-FFF2-40B4-BE49-F238E27FC236}">
                  <a16:creationId xmlns:a16="http://schemas.microsoft.com/office/drawing/2014/main" id="{48BB14A5-EFD8-4FC4-87B9-8557D967CE2C}"/>
                </a:ext>
              </a:extLst>
            </p:cNvPr>
            <p:cNvSpPr/>
            <p:nvPr/>
          </p:nvSpPr>
          <p:spPr>
            <a:xfrm>
              <a:off x="8149828" y="4715850"/>
              <a:ext cx="409575" cy="409575"/>
            </a:xfrm>
            <a:custGeom>
              <a:avLst/>
              <a:gdLst>
                <a:gd name="connsiteX0" fmla="*/ 408384 w 409575"/>
                <a:gd name="connsiteY0" fmla="*/ 3572 h 409575"/>
                <a:gd name="connsiteX1" fmla="*/ 3572 w 409575"/>
                <a:gd name="connsiteY1" fmla="*/ 408384 h 40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9575" h="409575">
                  <a:moveTo>
                    <a:pt x="408384" y="3572"/>
                  </a:moveTo>
                  <a:cubicBezTo>
                    <a:pt x="408384" y="227409"/>
                    <a:pt x="227409" y="408384"/>
                    <a:pt x="3572" y="408384"/>
                  </a:cubicBezTo>
                </a:path>
              </a:pathLst>
            </a:custGeom>
            <a:noFill/>
            <a:ln w="12700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80776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31838" y="1016000"/>
            <a:ext cx="5188245" cy="103825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2420938"/>
            <a:ext cx="5184776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75387" y="1016001"/>
            <a:ext cx="5689601" cy="5329238"/>
          </a:xfrm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604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75388" y="1010416"/>
            <a:ext cx="5188245" cy="10501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834254C-9BAD-4CF9-998E-CD43CA703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88" y="2420938"/>
            <a:ext cx="5689600" cy="3924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091C627-AF69-4108-A4C8-11AD5D1614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5908" y="1010417"/>
            <a:ext cx="5170705" cy="5334822"/>
          </a:xfrm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15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57195" y="1015999"/>
            <a:ext cx="9663443" cy="10445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39603" y="2420938"/>
            <a:ext cx="10612609" cy="3924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Redigera format för bakgrundstext 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pic>
        <p:nvPicPr>
          <p:cNvPr id="5" name="Bildobjekt 4" descr="En bild som visar ritning&#10;&#10;Automatiskt genererad beskrivning">
            <a:extLst>
              <a:ext uri="{FF2B5EF4-FFF2-40B4-BE49-F238E27FC236}">
                <a16:creationId xmlns:a16="http://schemas.microsoft.com/office/drawing/2014/main" id="{7E53CA24-5E83-44C2-845C-791BBB8CB548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420638" y="264442"/>
            <a:ext cx="1422746" cy="49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1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649" r:id="rId4"/>
    <p:sldLayoutId id="2147483670" r:id="rId5"/>
    <p:sldLayoutId id="2147483656" r:id="rId6"/>
    <p:sldLayoutId id="2147483652" r:id="rId7"/>
    <p:sldLayoutId id="2147483659" r:id="rId8"/>
    <p:sldLayoutId id="2147483660" r:id="rId9"/>
    <p:sldLayoutId id="2147483669" r:id="rId10"/>
    <p:sldLayoutId id="2147483668" r:id="rId11"/>
    <p:sldLayoutId id="2147483667" r:id="rId12"/>
    <p:sldLayoutId id="2147483666" r:id="rId13"/>
    <p:sldLayoutId id="2147483671" r:id="rId14"/>
    <p:sldLayoutId id="2147483655" r:id="rId15"/>
    <p:sldLayoutId id="2147483672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1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179388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indent="-1778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Font typeface="Calibri" panose="020F050202020403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ꟷ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151" userDrawn="1">
          <p15:clr>
            <a:srgbClr val="F26B43"/>
          </p15:clr>
        </p15:guide>
        <p15:guide id="5" orient="horz" pos="3997" userDrawn="1">
          <p15:clr>
            <a:srgbClr val="F26B43"/>
          </p15:clr>
        </p15:guide>
        <p15:guide id="7" orient="horz" pos="1525" userDrawn="1">
          <p15:clr>
            <a:srgbClr val="F26B43"/>
          </p15:clr>
        </p15:guide>
        <p15:guide id="8" orient="horz" pos="1298" userDrawn="1">
          <p15:clr>
            <a:srgbClr val="F26B43"/>
          </p15:clr>
        </p15:guide>
        <p15:guide id="9" orient="horz" pos="640" userDrawn="1">
          <p15:clr>
            <a:srgbClr val="F26B43"/>
          </p15:clr>
        </p15:guide>
        <p15:guide id="10" orient="horz" pos="4247" userDrawn="1">
          <p15:clr>
            <a:srgbClr val="F26B43"/>
          </p15:clr>
        </p15:guide>
        <p15:guide id="11" pos="3727" userDrawn="1">
          <p15:clr>
            <a:srgbClr val="F26B43"/>
          </p15:clr>
        </p15:guide>
        <p15:guide id="12" pos="7537" userDrawn="1">
          <p15:clr>
            <a:srgbClr val="F26B43"/>
          </p15:clr>
        </p15:guide>
        <p15:guide id="13" pos="39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image" Target="../media/image13.sv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7424" y="442793"/>
            <a:ext cx="8534877" cy="585861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Incheckning</a:t>
            </a:r>
            <a:endParaRPr lang="en-US" sz="2400" b="1" dirty="0">
              <a:latin typeface="Arial Black"/>
              <a:ea typeface="+mj-lt"/>
              <a:cs typeface="+mj-lt"/>
            </a:endParaRP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Fysisk aktivitet + gruppuppgift</a:t>
            </a:r>
            <a:endParaRPr lang="en-US" sz="2400" b="1" dirty="0">
              <a:latin typeface="Arial Black"/>
              <a:ea typeface="+mj-lt"/>
              <a:cs typeface="+mj-lt"/>
            </a:endParaRP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Målsättning + gruppuppgift</a:t>
            </a:r>
            <a:endParaRPr lang="en-US" sz="2400" b="1" dirty="0">
              <a:latin typeface="Arial Black"/>
              <a:ea typeface="+mj-lt"/>
              <a:cs typeface="+mj-lt"/>
            </a:endParaRP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Hur kan vi närma oss våra mål? Träningsplaneringsprocess med fokus på uppvärmning/nedvarvning gemensamt</a:t>
            </a:r>
            <a:endParaRPr lang="en-US" sz="2400" b="1" dirty="0">
              <a:latin typeface="Arial Black"/>
              <a:ea typeface="+mj-lt"/>
              <a:cs typeface="+mj-lt"/>
            </a:endParaRP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PAUS</a:t>
            </a: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Praktisk genomgång av uppvärmning/nedvarvning + gruppuppgift skapa ett eget uppvärmningspass</a:t>
            </a: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v-SE" sz="2400" b="1" dirty="0">
                <a:latin typeface="Arial Black"/>
                <a:cs typeface="Arial"/>
              </a:rPr>
              <a:t>Inför nästa träff </a:t>
            </a:r>
            <a:endParaRPr lang="en-US" sz="2400" b="1">
              <a:ea typeface="+mj-lt"/>
              <a:cs typeface="+mj-lt"/>
            </a:endParaRPr>
          </a:p>
          <a:p>
            <a:pPr marL="285750" indent="-285750">
              <a:lnSpc>
                <a:spcPct val="100000"/>
              </a:lnSpc>
              <a:spcBef>
                <a:spcPts val="1000"/>
              </a:spcBef>
              <a:buFont typeface="Arial,Sans-Serif"/>
              <a:buChar char="•"/>
            </a:pPr>
            <a:endParaRPr lang="sv-SE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1543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B709AC-FA07-3919-485F-4B4CE2A62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010" y="1615806"/>
            <a:ext cx="5700429" cy="4729432"/>
          </a:xfrm>
        </p:spPr>
        <p:txBody>
          <a:bodyPr vert="horz" lIns="0" tIns="0" rIns="0" bIns="0" rtlCol="0" anchor="t">
            <a:noAutofit/>
          </a:bodyPr>
          <a:lstStyle/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r>
              <a:rPr lang="sv-SE" b="1" dirty="0">
                <a:latin typeface="Arial Black"/>
                <a:ea typeface="+mn-lt"/>
                <a:cs typeface="+mn-lt"/>
              </a:rPr>
              <a:t>Kroppen blir smidigare!</a:t>
            </a: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r>
              <a:rPr lang="sv-SE" b="1" dirty="0">
                <a:latin typeface="Arial Black"/>
                <a:ea typeface="+mn-lt"/>
                <a:cs typeface="+mn-lt"/>
              </a:rPr>
              <a:t>Mentalt avslut på passet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sv-SE" sz="2800" b="1" dirty="0">
              <a:latin typeface="Arial Black"/>
              <a:ea typeface="+mn-lt"/>
              <a:cs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sv-SE" sz="2800" b="1" u="sng" dirty="0">
                <a:latin typeface="Arial Black"/>
                <a:ea typeface="+mn-lt"/>
                <a:cs typeface="+mn-lt"/>
              </a:rPr>
              <a:t>Hur ska vi varva ned/stretcha</a:t>
            </a:r>
            <a:endParaRPr lang="sv-SE" b="1">
              <a:latin typeface="Arial Black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endParaRPr lang="sv-SE" sz="2800" b="1" dirty="0">
              <a:latin typeface="Arial Black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r>
              <a:rPr lang="sv-SE" b="1" dirty="0">
                <a:latin typeface="Arial Black"/>
                <a:ea typeface="+mn-lt"/>
                <a:cs typeface="+mn-lt"/>
              </a:rPr>
              <a:t>Blanda statiska och dynamiska övningar</a:t>
            </a:r>
            <a:endParaRPr lang="en-US" b="1">
              <a:latin typeface="Arial Black"/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r>
              <a:rPr lang="sv-SE" b="1" dirty="0">
                <a:latin typeface="Arial Black"/>
                <a:ea typeface="+mn-lt"/>
                <a:cs typeface="+mn-lt"/>
              </a:rPr>
              <a:t>Undvik aggressiv stretching i </a:t>
            </a:r>
            <a:r>
              <a:rPr lang="sv-SE" b="1" dirty="0" err="1">
                <a:latin typeface="Arial Black"/>
                <a:ea typeface="+mn-lt"/>
                <a:cs typeface="+mn-lt"/>
              </a:rPr>
              <a:t>ytterläge</a:t>
            </a:r>
            <a:r>
              <a:rPr lang="sv-SE" b="1" dirty="0">
                <a:latin typeface="Arial Black"/>
                <a:ea typeface="+mn-lt"/>
                <a:cs typeface="+mn-lt"/>
              </a:rPr>
              <a:t> </a:t>
            </a: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r>
              <a:rPr lang="sv-SE" b="1" dirty="0">
                <a:latin typeface="Arial Black"/>
                <a:ea typeface="+mn-lt"/>
                <a:cs typeface="+mn-lt"/>
              </a:rPr>
              <a:t>Lyssna på kroppen - känns det bra?</a:t>
            </a: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/>
              <a:buChar char="•"/>
            </a:pPr>
            <a:endParaRPr lang="sv-SE" b="1" dirty="0">
              <a:latin typeface="Arial Black"/>
              <a:ea typeface="+mn-lt"/>
              <a:cs typeface="+mn-lt"/>
            </a:endParaRPr>
          </a:p>
          <a:p>
            <a:endParaRPr lang="sv-SE" dirty="0">
              <a:cs typeface="Arial"/>
            </a:endParaRP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07237723-091F-4192-F4C1-7CD99FE95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218" y="698817"/>
            <a:ext cx="5367632" cy="1031080"/>
          </a:xfrm>
        </p:spPr>
        <p:txBody>
          <a:bodyPr/>
          <a:lstStyle/>
          <a:p>
            <a:r>
              <a:rPr lang="sv-SE" sz="2800" u="sng" dirty="0">
                <a:ea typeface="+mj-lt"/>
                <a:cs typeface="+mj-lt"/>
              </a:rPr>
              <a:t>Varför ska vi varva ned/stretcha?</a:t>
            </a:r>
          </a:p>
          <a:p>
            <a:endParaRPr lang="sv-SE" dirty="0"/>
          </a:p>
        </p:txBody>
      </p:sp>
      <p:pic>
        <p:nvPicPr>
          <p:cNvPr id="6" name="Bild 6" descr="Yoga med hel fyllning">
            <a:extLst>
              <a:ext uri="{FF2B5EF4-FFF2-40B4-BE49-F238E27FC236}">
                <a16:creationId xmlns:a16="http://schemas.microsoft.com/office/drawing/2014/main" id="{A96EF0BB-C534-2809-E29D-43BA17699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08498" y="1203385"/>
            <a:ext cx="3660475" cy="3617343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CF72804C-507D-E241-628E-B8868FA57309}"/>
              </a:ext>
            </a:extLst>
          </p:cNvPr>
          <p:cNvSpPr txBox="1"/>
          <p:nvPr/>
        </p:nvSpPr>
        <p:spPr>
          <a:xfrm>
            <a:off x="9852684" y="6592617"/>
            <a:ext cx="2531014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sz="1100" dirty="0">
                <a:solidFill>
                  <a:srgbClr val="FFFFFF"/>
                </a:solidFill>
                <a:latin typeface="Arial Black"/>
                <a:ea typeface="Arial Black"/>
                <a:cs typeface="Arial Black"/>
              </a:rPr>
              <a:t>Centrum för idrottsforskning</a:t>
            </a:r>
            <a:endParaRPr lang="sv-SE" sz="11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4797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F3E0C5CD-ECFD-6C1E-F43D-44D731EFCE62}"/>
              </a:ext>
            </a:extLst>
          </p:cNvPr>
          <p:cNvSpPr txBox="1"/>
          <p:nvPr/>
        </p:nvSpPr>
        <p:spPr>
          <a:xfrm>
            <a:off x="576292" y="435814"/>
            <a:ext cx="78105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sz="2400" dirty="0">
                <a:latin typeface="Arial Black"/>
                <a:cs typeface="Arial"/>
              </a:rPr>
              <a:t>Träningsplaneringsprocess</a:t>
            </a:r>
            <a:endParaRPr lang="sv-SE" sz="2400">
              <a:latin typeface="Arial Black"/>
            </a:endParaRPr>
          </a:p>
        </p:txBody>
      </p:sp>
      <p:graphicFrame>
        <p:nvGraphicFramePr>
          <p:cNvPr id="10" name="Diagram 10">
            <a:extLst>
              <a:ext uri="{FF2B5EF4-FFF2-40B4-BE49-F238E27FC236}">
                <a16:creationId xmlns:a16="http://schemas.microsoft.com/office/drawing/2014/main" id="{97B0BED3-70AB-1A67-386F-FC5423860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3300022"/>
              </p:ext>
            </p:extLst>
          </p:nvPr>
        </p:nvGraphicFramePr>
        <p:xfrm>
          <a:off x="646982" y="349370"/>
          <a:ext cx="7950678" cy="4074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70" name="Diagram 370">
            <a:extLst>
              <a:ext uri="{FF2B5EF4-FFF2-40B4-BE49-F238E27FC236}">
                <a16:creationId xmlns:a16="http://schemas.microsoft.com/office/drawing/2014/main" id="{39B5A76F-1180-AA4A-2CA0-924BF84401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240972"/>
              </p:ext>
            </p:extLst>
          </p:nvPr>
        </p:nvGraphicFramePr>
        <p:xfrm>
          <a:off x="1279586" y="2577860"/>
          <a:ext cx="6488529" cy="4274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22" name="textruta 621">
            <a:extLst>
              <a:ext uri="{FF2B5EF4-FFF2-40B4-BE49-F238E27FC236}">
                <a16:creationId xmlns:a16="http://schemas.microsoft.com/office/drawing/2014/main" id="{EBFD336C-71FE-FB25-9219-979E75AF5628}"/>
              </a:ext>
            </a:extLst>
          </p:cNvPr>
          <p:cNvSpPr txBox="1"/>
          <p:nvPr/>
        </p:nvSpPr>
        <p:spPr>
          <a:xfrm>
            <a:off x="8691413" y="4132591"/>
            <a:ext cx="266101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dirty="0">
                <a:latin typeface="Arial Black"/>
                <a:cs typeface="Arial"/>
              </a:rPr>
              <a:t>Få in uppvärmning/</a:t>
            </a:r>
          </a:p>
          <a:p>
            <a:r>
              <a:rPr lang="sv-SE" dirty="0">
                <a:latin typeface="Arial Black"/>
                <a:cs typeface="Arial"/>
              </a:rPr>
              <a:t>nedvarvning i samband med bowlingen som rutin. </a:t>
            </a:r>
          </a:p>
        </p:txBody>
      </p:sp>
      <p:pic>
        <p:nvPicPr>
          <p:cNvPr id="623" name="Bild 623" descr="Pil: svag böj med hel fyllning">
            <a:extLst>
              <a:ext uri="{FF2B5EF4-FFF2-40B4-BE49-F238E27FC236}">
                <a16:creationId xmlns:a16="http://schemas.microsoft.com/office/drawing/2014/main" id="{632073BC-68C5-947F-E573-83FA05E4C54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507857" y="4337649"/>
            <a:ext cx="1173192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15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35933B23-4D9B-9798-BBCA-F1AE3AB9AF77}"/>
              </a:ext>
            </a:extLst>
          </p:cNvPr>
          <p:cNvSpPr txBox="1"/>
          <p:nvPr/>
        </p:nvSpPr>
        <p:spPr>
          <a:xfrm>
            <a:off x="422934" y="374409"/>
            <a:ext cx="1007792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3200" dirty="0">
                <a:latin typeface="Arial Black"/>
                <a:cs typeface="Arial"/>
              </a:rPr>
              <a:t>Hur kan vi närma oss våra mål? </a:t>
            </a:r>
            <a:r>
              <a:rPr lang="sv-SE" sz="3200" dirty="0">
                <a:ea typeface="+mn-lt"/>
                <a:cs typeface="+mn-lt"/>
              </a:rPr>
              <a:t>SMART MÅL</a:t>
            </a:r>
          </a:p>
          <a:p>
            <a:endParaRPr lang="sv-SE" sz="3200" dirty="0">
              <a:latin typeface="Arial Black"/>
              <a:cs typeface="Arial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F89D821-B849-91D8-D989-3C2B048A5ADA}"/>
              </a:ext>
            </a:extLst>
          </p:cNvPr>
          <p:cNvSpPr txBox="1"/>
          <p:nvPr/>
        </p:nvSpPr>
        <p:spPr>
          <a:xfrm>
            <a:off x="469361" y="1332002"/>
            <a:ext cx="11368896" cy="49859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6000" dirty="0">
                <a:latin typeface="Arial Black"/>
                <a:cs typeface="Arial"/>
              </a:rPr>
              <a:t>S-specifikt</a:t>
            </a:r>
            <a:endParaRPr lang="sv-SE" dirty="0"/>
          </a:p>
          <a:p>
            <a:r>
              <a:rPr lang="sv-SE" sz="6000" dirty="0">
                <a:latin typeface="Arial Black"/>
                <a:cs typeface="Arial"/>
              </a:rPr>
              <a:t>M-mätbart </a:t>
            </a:r>
          </a:p>
          <a:p>
            <a:r>
              <a:rPr lang="sv-SE" sz="6000" dirty="0">
                <a:latin typeface="Arial Black"/>
                <a:cs typeface="Arial"/>
              </a:rPr>
              <a:t>A-accepterat</a:t>
            </a:r>
          </a:p>
          <a:p>
            <a:r>
              <a:rPr lang="sv-SE" sz="6000" dirty="0">
                <a:latin typeface="Arial Black"/>
                <a:cs typeface="Arial"/>
              </a:rPr>
              <a:t>R- realistiskt</a:t>
            </a:r>
          </a:p>
          <a:p>
            <a:r>
              <a:rPr lang="sv-SE" sz="6000" dirty="0">
                <a:latin typeface="Arial Black"/>
                <a:cs typeface="Arial"/>
              </a:rPr>
              <a:t>T-tidsatt</a:t>
            </a:r>
          </a:p>
          <a:p>
            <a:endParaRPr lang="sv-SE" dirty="0">
              <a:cs typeface="Arial"/>
            </a:endParaRPr>
          </a:p>
        </p:txBody>
      </p:sp>
      <p:pic>
        <p:nvPicPr>
          <p:cNvPr id="5" name="Bild 4" descr="Väg (två stift med en stig) med hel fyllning">
            <a:extLst>
              <a:ext uri="{FF2B5EF4-FFF2-40B4-BE49-F238E27FC236}">
                <a16:creationId xmlns:a16="http://schemas.microsoft.com/office/drawing/2014/main" id="{7BF5E567-3089-87EF-B3A9-766B9DAB0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99467" y="1054090"/>
            <a:ext cx="5064683" cy="50646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91011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065E9435-A652-8554-4A1B-A541AE5CA7A1}"/>
              </a:ext>
            </a:extLst>
          </p:cNvPr>
          <p:cNvSpPr txBox="1"/>
          <p:nvPr/>
        </p:nvSpPr>
        <p:spPr>
          <a:xfrm>
            <a:off x="6016624" y="1254125"/>
            <a:ext cx="180975" cy="3619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sv-SE"/>
          </a:p>
        </p:txBody>
      </p:sp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id="{14AE07A3-6ABB-ED55-98DD-C6D70AA3C9E2}"/>
              </a:ext>
            </a:extLst>
          </p:cNvPr>
          <p:cNvCxnSpPr/>
          <p:nvPr/>
        </p:nvCxnSpPr>
        <p:spPr>
          <a:xfrm>
            <a:off x="5177827" y="555507"/>
            <a:ext cx="43131" cy="6225392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FE6B4986-FDAB-9E44-69F7-445AB291FAAB}"/>
              </a:ext>
            </a:extLst>
          </p:cNvPr>
          <p:cNvCxnSpPr/>
          <p:nvPr/>
        </p:nvCxnSpPr>
        <p:spPr>
          <a:xfrm>
            <a:off x="1208778" y="3501965"/>
            <a:ext cx="7993809" cy="14377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7BA4F9E9-3E4E-6CD0-0F9C-DE39C0AD7037}"/>
              </a:ext>
            </a:extLst>
          </p:cNvPr>
          <p:cNvSpPr txBox="1"/>
          <p:nvPr/>
        </p:nvSpPr>
        <p:spPr>
          <a:xfrm>
            <a:off x="1460499" y="1713002"/>
            <a:ext cx="357307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dirty="0">
                <a:latin typeface="Arial Black"/>
                <a:cs typeface="Arial"/>
              </a:rPr>
              <a:t>Vad är positivt med nuläget?</a:t>
            </a:r>
            <a:endParaRPr lang="sv-SE" sz="2000">
              <a:latin typeface="Arial Black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DC1EF370-A9C7-3A14-A506-A909AF60CC1A}"/>
              </a:ext>
            </a:extLst>
          </p:cNvPr>
          <p:cNvSpPr txBox="1"/>
          <p:nvPr/>
        </p:nvSpPr>
        <p:spPr>
          <a:xfrm>
            <a:off x="5828820" y="1792377"/>
            <a:ext cx="38735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1" dirty="0">
                <a:latin typeface="Arial Black"/>
                <a:cs typeface="Arial"/>
              </a:rPr>
              <a:t>Vad är positivt med förändring?</a:t>
            </a:r>
            <a:endParaRPr lang="sv-SE" sz="2000" b="1" dirty="0">
              <a:latin typeface="Arial Black"/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2341391-DFEA-2B59-9911-E1AE9C9D7C8E}"/>
              </a:ext>
            </a:extLst>
          </p:cNvPr>
          <p:cNvSpPr txBox="1"/>
          <p:nvPr/>
        </p:nvSpPr>
        <p:spPr>
          <a:xfrm>
            <a:off x="1455108" y="4366524"/>
            <a:ext cx="34925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1" dirty="0">
                <a:latin typeface="Arial Black"/>
                <a:cs typeface="Arial"/>
              </a:rPr>
              <a:t>Vad är mindre bra med</a:t>
            </a:r>
          </a:p>
          <a:p>
            <a:r>
              <a:rPr lang="sv-SE" sz="2000" b="1" dirty="0">
                <a:latin typeface="Arial Black"/>
                <a:cs typeface="Arial"/>
              </a:rPr>
              <a:t>nuläget?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D91E866F-A686-E3BA-60CC-474B1BB27AEB}"/>
              </a:ext>
            </a:extLst>
          </p:cNvPr>
          <p:cNvSpPr txBox="1"/>
          <p:nvPr/>
        </p:nvSpPr>
        <p:spPr>
          <a:xfrm>
            <a:off x="7432196" y="5065623"/>
            <a:ext cx="190500" cy="1905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sv-SE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4271CCB-116E-A0F9-7604-EB1B1F7DDA76}"/>
              </a:ext>
            </a:extLst>
          </p:cNvPr>
          <p:cNvSpPr txBox="1"/>
          <p:nvPr/>
        </p:nvSpPr>
        <p:spPr>
          <a:xfrm>
            <a:off x="5986972" y="4295535"/>
            <a:ext cx="371475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dirty="0">
                <a:latin typeface="Arial Black"/>
                <a:cs typeface="Arial"/>
              </a:rPr>
              <a:t>Vad är mindre bra med förändring?</a:t>
            </a:r>
            <a:endParaRPr lang="sv-SE" sz="2000" dirty="0">
              <a:latin typeface="Arial Black"/>
            </a:endParaRPr>
          </a:p>
        </p:txBody>
      </p:sp>
      <p:pic>
        <p:nvPicPr>
          <p:cNvPr id="16" name="Bild 16" descr="Märke 1 med hel fyllning">
            <a:extLst>
              <a:ext uri="{FF2B5EF4-FFF2-40B4-BE49-F238E27FC236}">
                <a16:creationId xmlns:a16="http://schemas.microsoft.com/office/drawing/2014/main" id="{C3467B1D-D3D5-E437-640C-0AA76B432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3630" y="714555"/>
            <a:ext cx="914400" cy="914400"/>
          </a:xfrm>
          <a:prstGeom prst="rect">
            <a:avLst/>
          </a:prstGeom>
        </p:spPr>
      </p:pic>
      <p:pic>
        <p:nvPicPr>
          <p:cNvPr id="17" name="Bild 17" descr="Bricka med hel fyllning">
            <a:extLst>
              <a:ext uri="{FF2B5EF4-FFF2-40B4-BE49-F238E27FC236}">
                <a16:creationId xmlns:a16="http://schemas.microsoft.com/office/drawing/2014/main" id="{64270ACF-F1DF-40D8-EE26-2B2D2BECD7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0498" y="3590026"/>
            <a:ext cx="914400" cy="914400"/>
          </a:xfrm>
          <a:prstGeom prst="rect">
            <a:avLst/>
          </a:prstGeom>
        </p:spPr>
      </p:pic>
      <p:pic>
        <p:nvPicPr>
          <p:cNvPr id="18" name="Bild 18" descr="Märke 3 med hel fyllning">
            <a:extLst>
              <a:ext uri="{FF2B5EF4-FFF2-40B4-BE49-F238E27FC236}">
                <a16:creationId xmlns:a16="http://schemas.microsoft.com/office/drawing/2014/main" id="{26BF1D66-F33E-6EE5-1816-34969FB2E5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51894" y="3590026"/>
            <a:ext cx="914400" cy="914400"/>
          </a:xfrm>
          <a:prstGeom prst="rect">
            <a:avLst/>
          </a:prstGeom>
        </p:spPr>
      </p:pic>
      <p:pic>
        <p:nvPicPr>
          <p:cNvPr id="19" name="Bild 19" descr="Märke 4 med hel fyllning">
            <a:extLst>
              <a:ext uri="{FF2B5EF4-FFF2-40B4-BE49-F238E27FC236}">
                <a16:creationId xmlns:a16="http://schemas.microsoft.com/office/drawing/2014/main" id="{68592D8E-2DDB-E31D-AD45-A99F62724F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93743" y="714555"/>
            <a:ext cx="914400" cy="914400"/>
          </a:xfrm>
          <a:prstGeom prst="rect">
            <a:avLst/>
          </a:prstGeom>
        </p:spPr>
      </p:pic>
      <p:sp>
        <p:nvSpPr>
          <p:cNvPr id="20" name="Pil: uppåtböjd 19">
            <a:extLst>
              <a:ext uri="{FF2B5EF4-FFF2-40B4-BE49-F238E27FC236}">
                <a16:creationId xmlns:a16="http://schemas.microsoft.com/office/drawing/2014/main" id="{D995798B-D0EC-43FC-2A6B-B6335D8DCF36}"/>
              </a:ext>
            </a:extLst>
          </p:cNvPr>
          <p:cNvSpPr/>
          <p:nvPr/>
        </p:nvSpPr>
        <p:spPr>
          <a:xfrm rot="21480000">
            <a:off x="4416574" y="3162573"/>
            <a:ext cx="1768416" cy="64698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479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3">
            <a:extLst>
              <a:ext uri="{FF2B5EF4-FFF2-40B4-BE49-F238E27FC236}">
                <a16:creationId xmlns:a16="http://schemas.microsoft.com/office/drawing/2014/main" id="{4B894B96-20B3-E7AB-40AE-E7775F1333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6760862"/>
              </p:ext>
            </p:extLst>
          </p:nvPr>
        </p:nvGraphicFramePr>
        <p:xfrm>
          <a:off x="1135811" y="61824"/>
          <a:ext cx="9259017" cy="6791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288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A7AB5FE5-2025-BC5C-1F04-287AF1FE53AA}"/>
              </a:ext>
            </a:extLst>
          </p:cNvPr>
          <p:cNvSpPr txBox="1"/>
          <p:nvPr/>
        </p:nvSpPr>
        <p:spPr>
          <a:xfrm>
            <a:off x="1404486" y="1526696"/>
            <a:ext cx="9479173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4000" dirty="0">
                <a:latin typeface="Arial Black"/>
                <a:cs typeface="Arial"/>
              </a:rPr>
              <a:t>"GREAT THINGS NEVER CAME  FROM COMFORT ZONES"</a:t>
            </a:r>
            <a:endParaRPr lang="sv-SE" sz="4000">
              <a:latin typeface="Arial Black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1D277BC-79ED-3888-6DDE-2B2B1E69CDE7}"/>
              </a:ext>
            </a:extLst>
          </p:cNvPr>
          <p:cNvSpPr txBox="1"/>
          <p:nvPr/>
        </p:nvSpPr>
        <p:spPr>
          <a:xfrm>
            <a:off x="3900158" y="4683124"/>
            <a:ext cx="388757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sv-SE" sz="3600" dirty="0">
              <a:latin typeface="Arial Black"/>
              <a:cs typeface="Arial"/>
            </a:endParaRPr>
          </a:p>
        </p:txBody>
      </p:sp>
      <p:pic>
        <p:nvPicPr>
          <p:cNvPr id="6" name="Bild 6" descr="Dela med hel fyllning">
            <a:extLst>
              <a:ext uri="{FF2B5EF4-FFF2-40B4-BE49-F238E27FC236}">
                <a16:creationId xmlns:a16="http://schemas.microsoft.com/office/drawing/2014/main" id="{2F507F13-07BA-49DB-04FC-EB66784AF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57934" y="2986177"/>
            <a:ext cx="3099757" cy="311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1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9575" y="152908"/>
            <a:ext cx="8074803" cy="4279443"/>
          </a:xfrm>
        </p:spPr>
        <p:txBody>
          <a:bodyPr/>
          <a:lstStyle/>
          <a:p>
            <a:r>
              <a:rPr lang="sv-SE" sz="2800" u="sng" dirty="0"/>
              <a:t>Fysisk aktivitet</a:t>
            </a:r>
            <a:br>
              <a:rPr lang="sv-SE" sz="2800" u="sng" dirty="0"/>
            </a:br>
            <a:br>
              <a:rPr lang="sv-SE" sz="2000" dirty="0"/>
            </a:br>
            <a:br>
              <a:rPr lang="sv-SE" sz="1800" dirty="0"/>
            </a:br>
            <a:br>
              <a:rPr lang="sv-SE" sz="2000" dirty="0"/>
            </a:br>
            <a:endParaRPr lang="sv-SE" sz="2000" dirty="0"/>
          </a:p>
        </p:txBody>
      </p:sp>
      <p:graphicFrame>
        <p:nvGraphicFramePr>
          <p:cNvPr id="2" name="Diagram 3">
            <a:extLst>
              <a:ext uri="{FF2B5EF4-FFF2-40B4-BE49-F238E27FC236}">
                <a16:creationId xmlns:a16="http://schemas.microsoft.com/office/drawing/2014/main" id="{3609D769-5482-1307-A5D3-3722163141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3472499"/>
              </p:ext>
            </p:extLst>
          </p:nvPr>
        </p:nvGraphicFramePr>
        <p:xfrm>
          <a:off x="2199736" y="205597"/>
          <a:ext cx="6369169" cy="5325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260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7424" y="656117"/>
            <a:ext cx="7183409" cy="541525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sv-SE" sz="2800" u="sng" dirty="0"/>
              <a:t>Definitioner av viktiga begrepp</a:t>
            </a:r>
            <a:br>
              <a:rPr lang="sv-SE" sz="2800" u="sng" dirty="0"/>
            </a:br>
            <a:br>
              <a:rPr lang="sv-SE" sz="2400" dirty="0"/>
            </a:br>
            <a:r>
              <a:rPr lang="sv-SE" sz="2000" b="1" dirty="0">
                <a:ea typeface="+mj-lt"/>
                <a:cs typeface="+mj-lt"/>
              </a:rPr>
              <a:t>Fysisk aktivitet = all rörelse som resulterar i </a:t>
            </a:r>
            <a:br>
              <a:rPr lang="sv-SE" sz="2000" b="1" dirty="0">
                <a:ea typeface="+mj-lt"/>
                <a:cs typeface="+mj-lt"/>
              </a:rPr>
            </a:br>
            <a:r>
              <a:rPr lang="sv-SE" sz="2000" b="1" dirty="0">
                <a:ea typeface="+mj-lt"/>
                <a:cs typeface="+mj-lt"/>
              </a:rPr>
              <a:t>en ökad energiförbrukning.</a:t>
            </a:r>
            <a:endParaRPr lang="en-US" sz="2000" b="1" dirty="0">
              <a:ea typeface="+mj-lt"/>
              <a:cs typeface="+mj-lt"/>
            </a:endParaRPr>
          </a:p>
          <a:p>
            <a:pPr marL="342900" indent="-342900">
              <a:lnSpc>
                <a:spcPct val="100000"/>
              </a:lnSpc>
              <a:spcBef>
                <a:spcPts val="1000"/>
              </a:spcBef>
              <a:buFont typeface="Arial"/>
              <a:buChar char="•"/>
            </a:pPr>
            <a:endParaRPr lang="sv-SE" sz="2000" b="1" dirty="0"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sv-SE" sz="2000" b="1" dirty="0">
                <a:ea typeface="+mj-lt"/>
                <a:cs typeface="+mj-lt"/>
              </a:rPr>
              <a:t>Aerob fysisk aktivitet = </a:t>
            </a:r>
            <a:r>
              <a:rPr lang="sv-SE" sz="2000" b="1" dirty="0">
                <a:latin typeface="Arial Black"/>
              </a:rPr>
              <a:t>Form av fysisk aktivitet där energibehovet (ATP) i första hand täcks av processer som förbrukar syre. Intensiteten kan vara från låg till mycket hög.</a:t>
            </a:r>
            <a:endParaRPr lang="en-US" sz="2000" b="1">
              <a:latin typeface="Arial Black"/>
              <a:ea typeface="+mj-lt"/>
              <a:cs typeface="+mj-lt"/>
            </a:endParaRPr>
          </a:p>
          <a:p>
            <a:pPr marL="342900" indent="-342900">
              <a:lnSpc>
                <a:spcPct val="100000"/>
              </a:lnSpc>
              <a:spcBef>
                <a:spcPts val="1000"/>
              </a:spcBef>
              <a:buFont typeface="Arial"/>
              <a:buChar char="•"/>
            </a:pPr>
            <a:endParaRPr lang="sv-SE" sz="2000" b="1" dirty="0"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sv-SE" sz="2000" b="1" dirty="0">
                <a:latin typeface="Arial Black"/>
              </a:rPr>
              <a:t>Muskelstärkande fysisk aktivitet = Fysisk träning med avsikt att bibehålla eller förbättra muskulär styrka och/eller den muskulära uthålligheten och muskelmassa. </a:t>
            </a:r>
            <a:endParaRPr lang="en-US" sz="2000" b="1">
              <a:latin typeface="Arial Black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sv-SE" sz="2400" dirty="0">
                <a:latin typeface="Century Gothic"/>
              </a:rPr>
              <a:t>   </a:t>
            </a:r>
            <a:endParaRPr lang="en-US" sz="2400" dirty="0">
              <a:ea typeface="+mj-lt"/>
              <a:cs typeface="+mj-lt"/>
            </a:endParaRPr>
          </a:p>
          <a:p>
            <a:r>
              <a:rPr lang="sv-SE" sz="2400" dirty="0"/>
              <a:t>                                                                                                                                     </a:t>
            </a:r>
            <a:br>
              <a:rPr lang="sv-SE" sz="2400" dirty="0"/>
            </a:br>
            <a:endParaRPr lang="sv-SE" sz="240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7378135-A724-0A3C-B2BD-517CCCD506F7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444444"/>
              </a:solidFill>
              <a:latin typeface="Calibri"/>
              <a:cs typeface="Arial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917F26A-DD04-6FE0-3058-C45BCFAF86C2}"/>
              </a:ext>
            </a:extLst>
          </p:cNvPr>
          <p:cNvSpPr txBox="1"/>
          <p:nvPr/>
        </p:nvSpPr>
        <p:spPr>
          <a:xfrm>
            <a:off x="4876800" y="33528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444444"/>
              </a:solidFill>
              <a:latin typeface="Calibri"/>
              <a:cs typeface="Arial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0442359-D166-19C8-7D4D-5F0B5B4563AF}"/>
              </a:ext>
            </a:extLst>
          </p:cNvPr>
          <p:cNvSpPr txBox="1"/>
          <p:nvPr/>
        </p:nvSpPr>
        <p:spPr>
          <a:xfrm>
            <a:off x="11417718" y="6532113"/>
            <a:ext cx="644286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sz="1100" dirty="0">
                <a:solidFill>
                  <a:schemeClr val="bg1"/>
                </a:solidFill>
                <a:latin typeface="Arial Black"/>
                <a:cs typeface="Arial"/>
              </a:rPr>
              <a:t>FYSS</a:t>
            </a:r>
            <a:endParaRPr lang="sv-SE" sz="1100">
              <a:solidFill>
                <a:schemeClr val="bg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42144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518" y="426077"/>
            <a:ext cx="6220125" cy="643604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400" u="sng" dirty="0"/>
              <a:t>Effekter av fysisk aktivitet</a:t>
            </a:r>
            <a:br>
              <a:rPr lang="sv-SE" sz="2400" u="sng" dirty="0"/>
            </a:br>
            <a:br>
              <a:rPr lang="sv-SE" sz="2400" dirty="0"/>
            </a:br>
            <a:r>
              <a:rPr lang="sv-SE" sz="2000" dirty="0">
                <a:ea typeface="+mj-lt"/>
                <a:cs typeface="+mj-lt"/>
              </a:rPr>
              <a:t>Påverkar hjärta, blodkärl, skelettmuskulatur, immunsystem, hjärna och andra organ.</a:t>
            </a:r>
            <a:br>
              <a:rPr lang="sv-SE" sz="2000" dirty="0">
                <a:ea typeface="+mj-lt"/>
                <a:cs typeface="+mj-lt"/>
              </a:rPr>
            </a:br>
            <a:br>
              <a:rPr lang="sv-SE" sz="2000" dirty="0">
                <a:ea typeface="+mj-lt"/>
                <a:cs typeface="+mj-lt"/>
              </a:rPr>
            </a:br>
            <a:endParaRPr lang="sv-SE" sz="2000" dirty="0"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000" dirty="0">
                <a:ea typeface="+mj-lt"/>
                <a:cs typeface="+mj-lt"/>
              </a:rPr>
              <a:t>Bidrar till förbättrad hälsa, livskvalitet, kognition, stämningsläge och fysisk kapacitet.</a:t>
            </a:r>
            <a:br>
              <a:rPr lang="sv-SE" sz="2000" dirty="0">
                <a:ea typeface="+mj-lt"/>
                <a:cs typeface="+mj-lt"/>
              </a:rPr>
            </a:br>
            <a:endParaRPr lang="sv-SE" sz="2000" dirty="0"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000" dirty="0">
                <a:ea typeface="+mj-lt"/>
                <a:cs typeface="+mj-lt"/>
              </a:rPr>
              <a:t>Lägre risk för ex. Typ 2-diabetes, övervikt, hjärt-kärlsjukdomar, demens och vissa cancersjukdomar.       </a:t>
            </a:r>
            <a:r>
              <a:rPr lang="sv-SE" sz="2400" dirty="0">
                <a:ea typeface="+mj-lt"/>
                <a:cs typeface="+mj-lt"/>
              </a:rPr>
              <a:t>              </a:t>
            </a:r>
            <a:endParaRPr lang="en-US" sz="2400" dirty="0">
              <a:ea typeface="+mj-lt"/>
              <a:cs typeface="+mj-lt"/>
            </a:endParaRPr>
          </a:p>
          <a:p>
            <a:endParaRPr lang="sv-SE" sz="2400" dirty="0"/>
          </a:p>
        </p:txBody>
      </p:sp>
      <p:pic>
        <p:nvPicPr>
          <p:cNvPr id="5" name="Bild 5" descr="Hjärta med puls med hel fyllning">
            <a:extLst>
              <a:ext uri="{FF2B5EF4-FFF2-40B4-BE49-F238E27FC236}">
                <a16:creationId xmlns:a16="http://schemas.microsoft.com/office/drawing/2014/main" id="{0A6A0271-569A-19EE-7452-2DA47E65D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6122" y="3518141"/>
            <a:ext cx="1230701" cy="1216324"/>
          </a:xfrm>
          <a:prstGeom prst="rect">
            <a:avLst/>
          </a:prstGeom>
        </p:spPr>
      </p:pic>
      <p:pic>
        <p:nvPicPr>
          <p:cNvPr id="7" name="Bild 7" descr="Yoga med hel fyllning">
            <a:extLst>
              <a:ext uri="{FF2B5EF4-FFF2-40B4-BE49-F238E27FC236}">
                <a16:creationId xmlns:a16="http://schemas.microsoft.com/office/drawing/2014/main" id="{2AE2B7C3-F542-96A7-2CA5-0E1CBF9796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3631" y="2310442"/>
            <a:ext cx="1173191" cy="1216323"/>
          </a:xfrm>
          <a:prstGeom prst="rect">
            <a:avLst/>
          </a:prstGeom>
        </p:spPr>
      </p:pic>
      <p:pic>
        <p:nvPicPr>
          <p:cNvPr id="9" name="Bild 9" descr="Hjärna i huvud med hel fyllning">
            <a:extLst>
              <a:ext uri="{FF2B5EF4-FFF2-40B4-BE49-F238E27FC236}">
                <a16:creationId xmlns:a16="http://schemas.microsoft.com/office/drawing/2014/main" id="{5533E5F8-1B6D-F391-DF99-869BEF15DB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4876" y="1030856"/>
            <a:ext cx="1173191" cy="1144437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2E3F00F6-E841-8DE1-EAA0-CCEE6E77D694}"/>
              </a:ext>
            </a:extLst>
          </p:cNvPr>
          <p:cNvSpPr txBox="1"/>
          <p:nvPr/>
        </p:nvSpPr>
        <p:spPr>
          <a:xfrm>
            <a:off x="11448870" y="6592918"/>
            <a:ext cx="835685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Arial Black"/>
              </a:rPr>
              <a:t>FYSS</a:t>
            </a:r>
            <a:endParaRPr lang="sv-SE" sz="1100" dirty="0">
              <a:solidFill>
                <a:schemeClr val="bg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06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DC4D9094-15B8-7D4E-86C9-B1D5B9B76D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34" t="21486" r="23955" b="5020"/>
          <a:stretch/>
        </p:blipFill>
        <p:spPr>
          <a:xfrm>
            <a:off x="256979" y="212148"/>
            <a:ext cx="7888294" cy="644634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AD967373-2732-3909-E238-35DCA45234E9}"/>
              </a:ext>
            </a:extLst>
          </p:cNvPr>
          <p:cNvSpPr txBox="1"/>
          <p:nvPr/>
        </p:nvSpPr>
        <p:spPr>
          <a:xfrm>
            <a:off x="11078354" y="6482091"/>
            <a:ext cx="85695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sz="1200" dirty="0">
                <a:cs typeface="Arial"/>
              </a:rPr>
              <a:t>FYSS</a:t>
            </a:r>
            <a:endParaRPr lang="sv-SE" sz="12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FB11803-0362-37C2-4B6C-96A47BA18E99}"/>
              </a:ext>
            </a:extLst>
          </p:cNvPr>
          <p:cNvSpPr txBox="1"/>
          <p:nvPr/>
        </p:nvSpPr>
        <p:spPr>
          <a:xfrm>
            <a:off x="8622520" y="590371"/>
            <a:ext cx="3315239" cy="43704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  <a:latin typeface="Arial Black"/>
              </a:rPr>
              <a:t>Vilka positiva effekter av fysisk aktivitet kan du relatera till ? </a:t>
            </a:r>
            <a:endParaRPr lang="sv-SE">
              <a:solidFill>
                <a:schemeClr val="bg1"/>
              </a:solidFill>
              <a:latin typeface="Arial"/>
              <a:cs typeface="Arial"/>
            </a:endParaRPr>
          </a:p>
          <a:p>
            <a:endParaRPr lang="sv-SE" sz="2000" b="1" dirty="0">
              <a:solidFill>
                <a:schemeClr val="bg1"/>
              </a:solidFill>
              <a:latin typeface="Arial Black"/>
            </a:endParaRPr>
          </a:p>
          <a:p>
            <a:endParaRPr lang="sv-SE" sz="2000" b="1" dirty="0">
              <a:solidFill>
                <a:schemeClr val="bg1"/>
              </a:solidFill>
              <a:latin typeface="Arial Black"/>
            </a:endParaRPr>
          </a:p>
          <a:p>
            <a:r>
              <a:rPr lang="sv-SE" sz="2000" b="1" dirty="0">
                <a:solidFill>
                  <a:schemeClr val="bg1"/>
                </a:solidFill>
                <a:latin typeface="Arial Black"/>
              </a:rPr>
              <a:t>Vad skulle du ägna dig åt för fysisk aktivitet om du inte bowlade?</a:t>
            </a:r>
            <a:endParaRPr lang="sv-SE">
              <a:solidFill>
                <a:schemeClr val="bg1"/>
              </a:solidFill>
              <a:latin typeface="Arial"/>
              <a:cs typeface="Arial"/>
            </a:endParaRPr>
          </a:p>
          <a:p>
            <a:endParaRPr lang="sv-SE" sz="2000" b="1" dirty="0">
              <a:latin typeface="Arial Black"/>
            </a:endParaRPr>
          </a:p>
          <a:p>
            <a:endParaRPr lang="sv-SE" sz="2000" b="1" dirty="0">
              <a:latin typeface="Arial Black"/>
            </a:endParaRPr>
          </a:p>
          <a:p>
            <a:endParaRPr lang="sv-SE" sz="2000" b="1" dirty="0">
              <a:latin typeface="Arial Black"/>
            </a:endParaRPr>
          </a:p>
          <a:p>
            <a:br>
              <a:rPr lang="sv-SE" sz="2000" b="1" dirty="0">
                <a:latin typeface="Arial Black"/>
              </a:rPr>
            </a:br>
            <a:endParaRPr lang="sv-SE">
              <a:solidFill>
                <a:schemeClr val="bg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042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556" y="267926"/>
            <a:ext cx="7197785" cy="1547747"/>
          </a:xfrm>
        </p:spPr>
        <p:txBody>
          <a:bodyPr/>
          <a:lstStyle/>
          <a:p>
            <a:r>
              <a:rPr lang="sv-SE" sz="2400" dirty="0"/>
              <a:t>Hur och när ska vi ägna oss åt fysisk aktivitet?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Det beror på....</a:t>
            </a:r>
          </a:p>
        </p:txBody>
      </p:sp>
      <p:graphicFrame>
        <p:nvGraphicFramePr>
          <p:cNvPr id="2" name="Diagram 3">
            <a:extLst>
              <a:ext uri="{FF2B5EF4-FFF2-40B4-BE49-F238E27FC236}">
                <a16:creationId xmlns:a16="http://schemas.microsoft.com/office/drawing/2014/main" id="{CFAF1C7E-F53B-1AD6-BDAA-02406944E5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3250143"/>
              </p:ext>
            </p:extLst>
          </p:nvPr>
        </p:nvGraphicFramePr>
        <p:xfrm>
          <a:off x="2602303" y="1226390"/>
          <a:ext cx="5837205" cy="554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515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A058DD-0A75-4E5C-829F-3CB5E33E9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914" y="699247"/>
            <a:ext cx="7945407" cy="3790614"/>
          </a:xfrm>
        </p:spPr>
        <p:txBody>
          <a:bodyPr/>
          <a:lstStyle/>
          <a:p>
            <a:r>
              <a:rPr lang="sv-SE" dirty="0"/>
              <a:t>Rörelsepaus!</a:t>
            </a:r>
          </a:p>
        </p:txBody>
      </p:sp>
      <p:pic>
        <p:nvPicPr>
          <p:cNvPr id="4" name="Bild 4" descr="Yoga med hel fyllning">
            <a:extLst>
              <a:ext uri="{FF2B5EF4-FFF2-40B4-BE49-F238E27FC236}">
                <a16:creationId xmlns:a16="http://schemas.microsoft.com/office/drawing/2014/main" id="{C72F3B87-B396-4DA8-CB3F-6CD29E6DA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0725" y="1634706"/>
            <a:ext cx="3186022" cy="314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786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55761251-A128-A53F-066B-44D36546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558" y="-451372"/>
            <a:ext cx="4691896" cy="2181268"/>
          </a:xfrm>
        </p:spPr>
        <p:txBody>
          <a:bodyPr/>
          <a:lstStyle/>
          <a:p>
            <a:r>
              <a:rPr lang="sv-SE" sz="2800" b="1" u="sng" dirty="0"/>
              <a:t>Varför ska vi värma upp innan vi bowlar?</a:t>
            </a:r>
            <a:endParaRPr lang="sv-SE" sz="2800" u="sng">
              <a:ea typeface="+mj-lt"/>
              <a:cs typeface="+mj-lt"/>
            </a:endParaRPr>
          </a:p>
          <a:p>
            <a:endParaRPr lang="sv-SE" u="sng" dirty="0"/>
          </a:p>
        </p:txBody>
      </p:sp>
      <p:graphicFrame>
        <p:nvGraphicFramePr>
          <p:cNvPr id="5" name="Diagram 147">
            <a:extLst>
              <a:ext uri="{FF2B5EF4-FFF2-40B4-BE49-F238E27FC236}">
                <a16:creationId xmlns:a16="http://schemas.microsoft.com/office/drawing/2014/main" id="{96E1BF31-7F65-F019-592F-2BAC8377BE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4236102"/>
              </p:ext>
            </p:extLst>
          </p:nvPr>
        </p:nvGraphicFramePr>
        <p:xfrm>
          <a:off x="3464945" y="162464"/>
          <a:ext cx="4917056" cy="648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ruta 10">
            <a:extLst>
              <a:ext uri="{FF2B5EF4-FFF2-40B4-BE49-F238E27FC236}">
                <a16:creationId xmlns:a16="http://schemas.microsoft.com/office/drawing/2014/main" id="{BCBC2B57-FB11-3531-501F-1E1F4F5363C6}"/>
              </a:ext>
            </a:extLst>
          </p:cNvPr>
          <p:cNvSpPr txBox="1"/>
          <p:nvPr/>
        </p:nvSpPr>
        <p:spPr>
          <a:xfrm>
            <a:off x="8821109" y="6576142"/>
            <a:ext cx="311689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Arial Black"/>
              </a:rPr>
              <a:t>              Centrum för idrottsforskning</a:t>
            </a:r>
            <a:endParaRPr lang="sv-SE" sz="1100" dirty="0">
              <a:solidFill>
                <a:schemeClr val="bg1"/>
              </a:solidFill>
              <a:ea typeface="+mn-lt"/>
              <a:cs typeface="+mn-lt"/>
            </a:endParaRPr>
          </a:p>
          <a:p>
            <a:pPr algn="l"/>
            <a:endParaRPr lang="sv-SE" sz="11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0742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B709AC-FA07-3919-485F-4B4CE2A62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0635" y="2047128"/>
            <a:ext cx="6045484" cy="3866790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v-SE" b="1" dirty="0">
                <a:latin typeface="Arial Black"/>
              </a:rPr>
              <a:t>Generell uppvärmning - syfte - få igång blodcirkulationen.</a:t>
            </a:r>
            <a:r>
              <a:rPr lang="en-US" dirty="0">
                <a:latin typeface="Arial Black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sv-SE" b="1" dirty="0">
                <a:latin typeface="Arial Black"/>
              </a:rPr>
              <a:t>Rörlighet/stretching - syfte -  ge kroppen tillräckligt med rörlighet för den aktivitet som ska utföras.</a:t>
            </a:r>
            <a:r>
              <a:rPr lang="en-US" dirty="0">
                <a:latin typeface="Arial Black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v-SE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v-SE" b="1" dirty="0">
                <a:latin typeface="Arial Black"/>
              </a:rPr>
              <a:t>Grenspecifik uppvärmning - syfte - förbereda kroppen för specifika rörelser och moment.                                                                 </a:t>
            </a:r>
            <a:r>
              <a:rPr lang="en-US" dirty="0">
                <a:latin typeface="Arial Black"/>
              </a:rPr>
              <a:t> 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v-SE" dirty="0">
              <a:ea typeface="+mn-lt"/>
              <a:cs typeface="+mn-lt"/>
            </a:endParaRPr>
          </a:p>
          <a:p>
            <a:endParaRPr lang="sv-SE" dirty="0">
              <a:cs typeface="Arial"/>
            </a:endParaRP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1EC32ED8-3B67-5CA3-99C8-EFFFEBD80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237" y="224364"/>
            <a:ext cx="5410764" cy="1246740"/>
          </a:xfrm>
        </p:spPr>
        <p:txBody>
          <a:bodyPr/>
          <a:lstStyle/>
          <a:p>
            <a:r>
              <a:rPr lang="sv-SE" u="sng" dirty="0"/>
              <a:t>Hur ska vi värma upp?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BD051D3-C6B2-68D8-2056-97FC07F10AEB}"/>
              </a:ext>
            </a:extLst>
          </p:cNvPr>
          <p:cNvSpPr txBox="1"/>
          <p:nvPr/>
        </p:nvSpPr>
        <p:spPr>
          <a:xfrm>
            <a:off x="9277888" y="6577641"/>
            <a:ext cx="2746375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Arial Black"/>
              </a:rPr>
              <a:t>        Centrum för idrottsforskning</a:t>
            </a:r>
            <a:endParaRPr lang="sv-SE" sz="1100" dirty="0">
              <a:solidFill>
                <a:schemeClr val="bg1"/>
              </a:solidFill>
              <a:ea typeface="+mn-lt"/>
              <a:cs typeface="+mn-lt"/>
            </a:endParaRPr>
          </a:p>
          <a:p>
            <a:pPr algn="l"/>
            <a:endParaRPr lang="sv-SE" sz="11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1586410"/>
      </p:ext>
    </p:extLst>
  </p:cSld>
  <p:clrMapOvr>
    <a:masterClrMapping/>
  </p:clrMapOvr>
</p:sld>
</file>

<file path=ppt/theme/theme1.xml><?xml version="1.0" encoding="utf-8"?>
<a:theme xmlns:a="http://schemas.openxmlformats.org/drawingml/2006/main" name="Riksidrottsförbundet_utan Sisu">
  <a:themeElements>
    <a:clrScheme name="Riksidrottsförbundet">
      <a:dk1>
        <a:sysClr val="windowText" lastClr="000000"/>
      </a:dk1>
      <a:lt1>
        <a:sysClr val="window" lastClr="FFFFFF"/>
      </a:lt1>
      <a:dk2>
        <a:srgbClr val="575756"/>
      </a:dk2>
      <a:lt2>
        <a:srgbClr val="B2B2B2"/>
      </a:lt2>
      <a:accent1>
        <a:srgbClr val="00A7E0"/>
      </a:accent1>
      <a:accent2>
        <a:srgbClr val="006BB1"/>
      </a:accent2>
      <a:accent3>
        <a:srgbClr val="1EAFA0"/>
      </a:accent3>
      <a:accent4>
        <a:srgbClr val="007B5E"/>
      </a:accent4>
      <a:accent5>
        <a:srgbClr val="E4352D"/>
      </a:accent5>
      <a:accent6>
        <a:srgbClr val="BE1219"/>
      </a:accent6>
      <a:hlink>
        <a:srgbClr val="006BB1"/>
      </a:hlink>
      <a:folHlink>
        <a:srgbClr val="00A7E0"/>
      </a:folHlink>
    </a:clrScheme>
    <a:fontScheme name="Riksidrottförbunde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l RFs distrikt.potx" id="{A5D5521A-10DD-4B11-B43A-34678B85E851}" vid="{6CF4B4FC-0E5C-4C8F-950E-64117CC929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576</Words>
  <Application>Microsoft Office PowerPoint</Application>
  <PresentationFormat>Bredbild</PresentationFormat>
  <Paragraphs>98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Century Gothic</vt:lpstr>
      <vt:lpstr>Riksidrottsförbundet_utan Sisu</vt:lpstr>
      <vt:lpstr>Incheckning Fysisk aktivitet + gruppuppgift Målsättning + gruppuppgift Hur kan vi närma oss våra mål? Träningsplaneringsprocess med fokus på uppvärmning/nedvarvning gemensamt PAUS Praktisk genomgång av uppvärmning/nedvarvning + gruppuppgift skapa ett eget uppvärmningspass Inför nästa träff  </vt:lpstr>
      <vt:lpstr>Fysisk aktivitet    </vt:lpstr>
      <vt:lpstr>Definitioner av viktiga begrepp  Fysisk aktivitet = all rörelse som resulterar i  en ökad energiförbrukning.  Aerob fysisk aktivitet = Form av fysisk aktivitet där energibehovet (ATP) i första hand täcks av processer som förbrukar syre. Intensiteten kan vara från låg till mycket hög.  Muskelstärkande fysisk aktivitet = Fysisk träning med avsikt att bibehålla eller förbättra muskulär styrka och/eller den muskulära uthålligheten och muskelmassa.                                                                                                                                            </vt:lpstr>
      <vt:lpstr>Effekter av fysisk aktivitet  Påverkar hjärta, blodkärl, skelettmuskulatur, immunsystem, hjärna och andra organ.   Bidrar till förbättrad hälsa, livskvalitet, kognition, stämningsläge och fysisk kapacitet.  Lägre risk för ex. Typ 2-diabetes, övervikt, hjärt-kärlsjukdomar, demens och vissa cancersjukdomar.                      </vt:lpstr>
      <vt:lpstr>PowerPoint-presentation</vt:lpstr>
      <vt:lpstr>Hur och när ska vi ägna oss åt fysisk aktivitet?  Det beror på....</vt:lpstr>
      <vt:lpstr>Rörelsepaus!</vt:lpstr>
      <vt:lpstr>Varför ska vi värma upp innan vi bowlar? </vt:lpstr>
      <vt:lpstr>Hur ska vi värma upp?</vt:lpstr>
      <vt:lpstr>Varför ska vi varva ned/stretcha? 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/>
  <cp:lastModifiedBy>Elisabeth Wangberg</cp:lastModifiedBy>
  <cp:revision>2538</cp:revision>
  <dcterms:created xsi:type="dcterms:W3CDTF">2022-10-08T04:58:20Z</dcterms:created>
  <dcterms:modified xsi:type="dcterms:W3CDTF">2022-10-27T12:26:32Z</dcterms:modified>
</cp:coreProperties>
</file>