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8" r:id="rId4"/>
    <p:sldId id="261" r:id="rId5"/>
    <p:sldId id="258" r:id="rId6"/>
    <p:sldId id="262" r:id="rId7"/>
    <p:sldId id="269" r:id="rId8"/>
    <p:sldId id="257" r:id="rId9"/>
    <p:sldId id="259" r:id="rId10"/>
    <p:sldId id="266" r:id="rId11"/>
    <p:sldId id="263" r:id="rId12"/>
    <p:sldId id="264" r:id="rId13"/>
    <p:sldId id="265" r:id="rId14"/>
    <p:sldId id="267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A2"/>
    <a:srgbClr val="C00000"/>
    <a:srgbClr val="A20000"/>
    <a:srgbClr val="E4DDD8"/>
    <a:srgbClr val="EEE9E6"/>
    <a:srgbClr val="EFF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6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ACC2F2-4488-4CA9-A0B2-BA8F35C61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CB94AD-1825-4FEB-AEAC-135F4678E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18DF5C-26DD-42CF-8CE7-7E0A70F7C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7C3F03-141E-484E-840B-DF821B0E8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A0B0FF-A9F7-46E7-83F6-037B7160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721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34568A-DC2A-4B44-807B-2FC093129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021FFD1-9CAF-4FE6-9067-2CADC7ED9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D33381-96F5-4979-B2C3-DCCF03413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80D8676-32F0-4C2F-A6DA-334A99C35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43E8E1-70E6-483F-983C-847E35839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6534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AB29C61-84E1-4901-9C85-78E38E1465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ADC8A15-AB8F-4EFF-AE31-CF5DD4D44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6BED3B-9384-41BC-A1F9-18C107AEF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A859635-7F8A-428D-A959-9840B64CE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6AEB9C-8395-4824-B49A-11273592D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685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D0B6D8-0231-4EFF-8FF8-E09E17CE0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67D49-B413-4696-97E4-D3BC8C043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8709842-AD75-4DD1-BE9E-4B5306FD3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31536FD-FDBA-463B-9BE1-A70CFE20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15B535-C890-40F2-A984-1F27CE135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008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A135A3-3DAC-4536-8E14-A5CC72448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C8BB3E3-5A3B-4EFD-B5A2-A8B5B3E1B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B91121-E41E-429A-B464-0810D57E2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D954C2-A91D-461A-94E9-DD4B60E78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66A757-7D68-44DE-B083-354B0737A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25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8CCDC3-0935-4511-AB14-4E7EAE711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F59718-D6B3-4745-AC6C-3A61F7AB54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5823E7C-5F96-48A2-B1FC-653637200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3292D89-4DDB-4ADF-A1A6-7AE9D0028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7A242FD-8627-4148-85BC-CB89C2629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D005C99-372D-4E5A-ADE5-AA780142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579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22B92D-A827-4E3D-A852-81348C0CC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9A38A28-5D28-42BE-B02D-C338028BB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7BF8CF4-AD31-48FF-8088-484494A69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A986C67-19B6-454F-86BC-1DA2029EF4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15C5DD1-6102-4D96-9EF3-9BFE4BA01D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B4777D7-1A26-452C-B4C2-B26D836B3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736727C-E501-455B-B96C-9E1543732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7C61617-BD4F-4FC0-8CDB-CD79A7725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1825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AAF591-63A2-44F7-9C1C-C4A147794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C82B1B7-6256-4E33-B040-829759F6E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3E3BC53-3042-41AA-9FA5-5C99318BC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A34F365-48FC-499A-B8C6-76C36479B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979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BA7CA70-EBF9-46DA-9419-C73E59040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8347831-BBC0-417F-B3EB-B77A2378D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B19D4EA-60E5-4B0F-81F0-AE4815AE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150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6EE4B5-2A9D-44D9-9D68-B0A44B4FE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77E619-7668-4144-916D-F2D7150CB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87D2A61-C6F4-4568-8548-557868F10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0000B2C-2CA2-4F88-B2BC-2BE727856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1A5AA25-6908-4ACF-B70B-3F57E0818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86A8DAF-3AA4-4D6E-A185-2A80EBBC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8390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5F6268-7AB2-43F2-BE1A-4A934B16E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57D5B3A-6F92-4B1D-8A35-54C3551439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ABA7C17-2A66-4ECC-BD55-4908E3BAA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BBB97A8-984E-40CA-AD8C-FA6DB31D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CAFB35D-1422-48DA-97A0-EE3DABEAD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BEE691E-DA87-49D2-9253-798BE5F8C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177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D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A53A441-572D-4527-9A0A-B583C608C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98C05D9-50DA-40BF-8175-214D8818D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34D1FE-466E-4353-8A66-F3BDBE4BC0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E6BA5-AB04-4398-B346-EDDAEFD3FE3F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F2095D-23C2-4549-8862-055DD96D2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B403CB-0576-458E-94B8-54D6B0B53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A4CCF-1A50-4528-ADBA-F2E2FBA161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3358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get.se/BCPegasus-Ungdo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0A0049-2D3C-4B53-B3AE-B4B5F8FDC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720" y="669099"/>
            <a:ext cx="10207487" cy="2387600"/>
          </a:xfrm>
        </p:spPr>
        <p:txBody>
          <a:bodyPr>
            <a:normAutofit fontScale="90000"/>
          </a:bodyPr>
          <a:lstStyle/>
          <a:p>
            <a:r>
              <a:rPr lang="sv-SE" b="1" dirty="0"/>
              <a:t>Kunskap och redskap för utveckling Bowlingträning lokalt och på distans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3BFD16D-79FB-4F65-A070-E6E9E3142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0025" y="3158713"/>
            <a:ext cx="8782878" cy="1655762"/>
          </a:xfrm>
        </p:spPr>
        <p:txBody>
          <a:bodyPr>
            <a:normAutofit fontScale="92500" lnSpcReduction="10000"/>
          </a:bodyPr>
          <a:lstStyle/>
          <a:p>
            <a:endParaRPr lang="sv-SE" sz="4000" dirty="0"/>
          </a:p>
          <a:p>
            <a:r>
              <a:rPr lang="sv-SE" sz="4000" dirty="0"/>
              <a:t>Informationsträff för deltagare och föräldrar Fyrishov bowling 23 maj 2022</a:t>
            </a:r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D5D33AE7-171C-4EE0-86D0-D62EB6A644F1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2FB5A8C4-0AB2-405B-940E-7D1F099AE439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092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2D4C39-FFD4-4FED-B2F6-3C8FEE5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6589" y="1331802"/>
            <a:ext cx="10515600" cy="1006475"/>
          </a:xfrm>
        </p:spPr>
        <p:txBody>
          <a:bodyPr>
            <a:normAutofit/>
          </a:bodyPr>
          <a:lstStyle/>
          <a:p>
            <a:r>
              <a:rPr lang="sv-SE" sz="4000" dirty="0"/>
              <a:t>Projektet som helhet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210B79D-FFC8-440C-8FD3-3611F748FC2F}"/>
              </a:ext>
            </a:extLst>
          </p:cNvPr>
          <p:cNvSpPr txBox="1"/>
          <p:nvPr/>
        </p:nvSpPr>
        <p:spPr>
          <a:xfrm>
            <a:off x="1906589" y="2289617"/>
            <a:ext cx="8925342" cy="2278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lägga en grund för lokal ungdomsträning på lite högre nivå i Uppsala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lokal tränarkompetens genom utbildning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Tränarutbildning grund (TUG)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ledare inom projektet kommer också att gå RF-SISUs tränarutbildning</a:t>
            </a:r>
            <a:endParaRPr lang="sv-SE" sz="3200" dirty="0"/>
          </a:p>
        </p:txBody>
      </p: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C0EFD201-764D-4CCD-A0A8-F2B6D023B7FE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5801CEE2-4DED-4BBA-84C8-F414843E1C85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29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A52AC9A-1F75-418B-B817-D2F42E845E0F}"/>
              </a:ext>
            </a:extLst>
          </p:cNvPr>
          <p:cNvSpPr/>
          <p:nvPr/>
        </p:nvSpPr>
        <p:spPr>
          <a:xfrm>
            <a:off x="1752334" y="1392567"/>
            <a:ext cx="10439666" cy="5117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merparten av kostnaderna finansieras genom projektmedel från </a:t>
            </a:r>
            <a:br>
              <a:rPr lang="sv-SE" sz="2400" dirty="0"/>
            </a:br>
            <a:r>
              <a:rPr lang="sv-SE" sz="2400" dirty="0"/>
              <a:t>Svenska Bowlingförbundet (</a:t>
            </a:r>
            <a:r>
              <a:rPr lang="sv-SE" sz="2400" i="1" dirty="0"/>
              <a:t>Nya tävlings och träningsformer</a:t>
            </a:r>
            <a:r>
              <a:rPr lang="sv-SE" sz="2400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Föreläsningar om träning och prestation arrangeras och finansieras </a:t>
            </a:r>
            <a:br>
              <a:rPr lang="sv-SE" sz="2400" dirty="0"/>
            </a:br>
            <a:r>
              <a:rPr lang="sv-SE" sz="2400" dirty="0"/>
              <a:t>av RF-SISU Uppland</a:t>
            </a:r>
            <a:br>
              <a:rPr lang="sv-SE" sz="2400" dirty="0"/>
            </a:b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deltagare betalar 800 kr (Vilket är superbilligt! Hälsar Mathias)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innefattar: samtliga tränarledda tillfällen, digital handledning och föreläsningar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deltagare omfattas under projekttiden av ett träningsavtal med Fyrishovs bowlinghall för att kunna genomföra sin självständiga träning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mat i samband med aktiviteterna inkluderas inte i avgiften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sv-S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8E585F97-D2B1-4576-A271-76E9C8BAAF57}"/>
              </a:ext>
            </a:extLst>
          </p:cNvPr>
          <p:cNvSpPr txBox="1">
            <a:spLocks/>
          </p:cNvSpPr>
          <p:nvPr/>
        </p:nvSpPr>
        <p:spPr>
          <a:xfrm>
            <a:off x="1752334" y="634571"/>
            <a:ext cx="10515600" cy="10064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 dirty="0"/>
              <a:t>Finansiering av projektet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CC04960C-B0B2-460E-9C6A-7BB024CEDE91}"/>
              </a:ext>
            </a:extLst>
          </p:cNvPr>
          <p:cNvSpPr txBox="1">
            <a:spLocks/>
          </p:cNvSpPr>
          <p:nvPr/>
        </p:nvSpPr>
        <p:spPr>
          <a:xfrm>
            <a:off x="1752334" y="3359426"/>
            <a:ext cx="10515600" cy="10064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 dirty="0"/>
              <a:t>Egen kostnad  </a:t>
            </a:r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F1AF7148-3448-4E8F-A76B-3700CC682A9A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F73D24D7-96B4-4C1A-B098-C761CC4E5CA1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726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2D4C39-FFD4-4FED-B2F6-3C8FEE5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093" y="932696"/>
            <a:ext cx="10515600" cy="1006475"/>
          </a:xfrm>
        </p:spPr>
        <p:txBody>
          <a:bodyPr>
            <a:normAutofit/>
          </a:bodyPr>
          <a:lstStyle/>
          <a:p>
            <a:r>
              <a:rPr lang="sv-SE" sz="4000" dirty="0"/>
              <a:t>Kommunikation och kontaktuppgifter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210B79D-FFC8-440C-8FD3-3611F748FC2F}"/>
              </a:ext>
            </a:extLst>
          </p:cNvPr>
          <p:cNvSpPr txBox="1"/>
          <p:nvPr/>
        </p:nvSpPr>
        <p:spPr>
          <a:xfrm>
            <a:off x="2187093" y="2098200"/>
            <a:ext cx="8945217" cy="3608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Jocke och André kommer vara kontaktpersoner gent emot </a:t>
            </a:r>
            <a:br>
              <a:rPr lang="sv-SE" sz="2400" dirty="0"/>
            </a:br>
            <a:r>
              <a:rPr lang="sv-SE" sz="2400" dirty="0"/>
              <a:t>deltagare och föräldrar. Kontaktinformation finns i informationsbladet.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Information runt projektets aktiviteter delas på:</a:t>
            </a:r>
            <a:br>
              <a:rPr lang="sv-SE" sz="2400" dirty="0"/>
            </a:br>
            <a:r>
              <a:rPr lang="sv-SE" sz="2400" dirty="0"/>
              <a:t> </a:t>
            </a:r>
            <a:r>
              <a:rPr lang="sv-SE" sz="2400" dirty="0">
                <a:hlinkClick r:id="rId2"/>
              </a:rPr>
              <a:t>http://www.laget.se/BCPegasus-Ungdom</a:t>
            </a:r>
            <a:r>
              <a:rPr lang="sv-SE" sz="2400" dirty="0"/>
              <a:t>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Behöver upprätta en lista med kontaktinformation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Skriftligt godkännande behövs (upprätta och dela kontaktlista i gruppen, dela filmer för handledning)</a:t>
            </a:r>
            <a:endParaRPr lang="sv-SE" sz="3200" dirty="0"/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E5112B74-D90E-47EA-9307-1151DEF563B4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1F4F9A30-12B6-41FD-8A7D-0C3859227E8D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322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2D4C39-FFD4-4FED-B2F6-3C8FEE5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8299" y="1010476"/>
            <a:ext cx="10515600" cy="1006475"/>
          </a:xfrm>
        </p:spPr>
        <p:txBody>
          <a:bodyPr>
            <a:normAutofit/>
          </a:bodyPr>
          <a:lstStyle/>
          <a:p>
            <a:r>
              <a:rPr lang="sv-SE" sz="4000" dirty="0"/>
              <a:t>Föräldramedverkan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210B79D-FFC8-440C-8FD3-3611F748FC2F}"/>
              </a:ext>
            </a:extLst>
          </p:cNvPr>
          <p:cNvSpPr txBox="1"/>
          <p:nvPr/>
        </p:nvSpPr>
        <p:spPr>
          <a:xfrm>
            <a:off x="1608299" y="2008047"/>
            <a:ext cx="10018646" cy="4337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Föreläsning: Jag är en idrottsförälder (RF-SISU)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Tränarutbildning grund (TUG), 13-14 augusti </a:t>
            </a:r>
            <a:br>
              <a:rPr lang="sv-SE" sz="2400" dirty="0"/>
            </a:br>
            <a:r>
              <a:rPr lang="sv-SE" sz="2400" dirty="0"/>
              <a:t>Kostnad 100-120 kr</a:t>
            </a:r>
            <a:br>
              <a:rPr lang="sv-SE" sz="2400" dirty="0"/>
            </a:br>
            <a:r>
              <a:rPr lang="sv-SE" sz="2400" dirty="0"/>
              <a:t>Ledare: Mathias Andersson – Anmälan krävs!  </a:t>
            </a:r>
            <a:br>
              <a:rPr lang="sv-SE" sz="2400" dirty="0"/>
            </a:b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hjälp med logistik och administration </a:t>
            </a:r>
            <a:br>
              <a:rPr lang="sv-SE" sz="2400" dirty="0"/>
            </a:br>
            <a:r>
              <a:rPr lang="sv-SE" sz="2400" dirty="0"/>
              <a:t>t.ex. skjuts till träningar i andra hallar, aktiviteter på hemmaplan, filmning för handledning, sociala medier, inrapportering</a:t>
            </a:r>
          </a:p>
          <a:p>
            <a:endParaRPr lang="sv-SE" sz="2400" dirty="0"/>
          </a:p>
          <a:p>
            <a:r>
              <a:rPr lang="sv-SE" sz="2400" dirty="0"/>
              <a:t>Ju fler vi är som delar på arbetet, ju bättre har vi möjlighet att göra projektet!</a:t>
            </a:r>
          </a:p>
          <a:p>
            <a:pPr>
              <a:lnSpc>
                <a:spcPct val="120000"/>
              </a:lnSpc>
            </a:pPr>
            <a:endParaRPr lang="sv-SE" sz="3200" dirty="0"/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BB23D0FE-5E9D-4A71-BF7B-8D0B349183F8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F98FF8E5-0920-44F9-B3F4-007AC1BAA2FE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3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2D4C39-FFD4-4FED-B2F6-3C8FEE5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519" y="962637"/>
            <a:ext cx="10515600" cy="1006475"/>
          </a:xfrm>
        </p:spPr>
        <p:txBody>
          <a:bodyPr>
            <a:normAutofit/>
          </a:bodyPr>
          <a:lstStyle/>
          <a:p>
            <a:r>
              <a:rPr lang="sv-SE" sz="4000" dirty="0"/>
              <a:t>Bakom projektet står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210B79D-FFC8-440C-8FD3-3611F748FC2F}"/>
              </a:ext>
            </a:extLst>
          </p:cNvPr>
          <p:cNvSpPr txBox="1"/>
          <p:nvPr/>
        </p:nvSpPr>
        <p:spPr>
          <a:xfrm>
            <a:off x="2037519" y="2041579"/>
            <a:ext cx="93328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Projektet drivs av BC Pegasus i samarbete med </a:t>
            </a:r>
            <a:r>
              <a:rPr lang="sv-SE" sz="2400" dirty="0" err="1"/>
              <a:t>Fyrishof</a:t>
            </a:r>
            <a:r>
              <a:rPr lang="sv-SE" sz="2400" dirty="0"/>
              <a:t> BK och med stöd av Fyrishovs bowlinghall</a:t>
            </a:r>
            <a:br>
              <a:rPr lang="sv-SE" sz="2400" dirty="0"/>
            </a:b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Vi som har jobbat med ansökan och planeringen i projektet är:</a:t>
            </a:r>
            <a:br>
              <a:rPr lang="sv-SE" sz="2400" dirty="0"/>
            </a:br>
            <a:r>
              <a:rPr lang="sv-SE" sz="2400" dirty="0"/>
              <a:t>Joachim Hellström</a:t>
            </a:r>
            <a:br>
              <a:rPr lang="sv-SE" sz="2400" dirty="0"/>
            </a:br>
            <a:r>
              <a:rPr lang="sv-SE" sz="2400" dirty="0"/>
              <a:t>André Leek </a:t>
            </a:r>
            <a:r>
              <a:rPr lang="sv-SE" sz="2400" dirty="0" err="1"/>
              <a:t>Herdin</a:t>
            </a:r>
            <a:r>
              <a:rPr lang="sv-SE" sz="2400" dirty="0"/>
              <a:t> </a:t>
            </a:r>
            <a:br>
              <a:rPr lang="sv-SE" sz="2400" dirty="0"/>
            </a:br>
            <a:r>
              <a:rPr lang="sv-SE" sz="2400" dirty="0"/>
              <a:t>Andreas Bengtsson</a:t>
            </a:r>
            <a:br>
              <a:rPr lang="sv-SE" sz="2400" dirty="0"/>
            </a:br>
            <a:r>
              <a:rPr lang="sv-SE" sz="2400" dirty="0" err="1"/>
              <a:t>Faruk</a:t>
            </a:r>
            <a:r>
              <a:rPr lang="sv-SE" sz="2400" dirty="0"/>
              <a:t> </a:t>
            </a:r>
            <a:r>
              <a:rPr lang="sv-SE" sz="2400" dirty="0" err="1"/>
              <a:t>Ohranovic</a:t>
            </a:r>
            <a:br>
              <a:rPr lang="sv-SE" sz="2400" dirty="0"/>
            </a:br>
            <a:r>
              <a:rPr lang="sv-SE" sz="2400" dirty="0"/>
              <a:t>Cecilia Aneer </a:t>
            </a:r>
            <a:endParaRPr lang="sv-SE" sz="3200" dirty="0"/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6F16D35B-57AD-43B7-BE1E-1BA9A2694EA1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DE403C6B-0E07-42D1-AB92-4CD70F1C866F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943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C928957B-D8D9-4FAC-A4C7-60DEC30F2415}"/>
              </a:ext>
            </a:extLst>
          </p:cNvPr>
          <p:cNvSpPr/>
          <p:nvPr/>
        </p:nvSpPr>
        <p:spPr>
          <a:xfrm>
            <a:off x="1936590" y="2277063"/>
            <a:ext cx="9369288" cy="2548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/>
              <a:t>Syfte: ge ungdomar i Uppsala, som tränat lite längre och lägger mycket tid på bowling, möjlighet att utvecklas med stöd av utbildade tränare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/>
              <a:t>Mål: ge deltagarna kunskap för att de ska kunna hålla sig uppdaterade om bowlingen i Sverige, och redskap för att välja sin väg framåt, </a:t>
            </a:r>
            <a:br>
              <a:rPr lang="sv-SE" sz="2400" dirty="0"/>
            </a:br>
            <a:r>
              <a:rPr lang="sv-SE" sz="2400" dirty="0"/>
              <a:t>genom att analysera sitt spel, lägga upp sin träning, och välja rätt material</a:t>
            </a:r>
            <a:endParaRPr lang="sv-SE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DD7C3F17-9DD6-4566-A358-F0903C3746AB}"/>
              </a:ext>
            </a:extLst>
          </p:cNvPr>
          <p:cNvSpPr txBox="1">
            <a:spLocks/>
          </p:cNvSpPr>
          <p:nvPr/>
        </p:nvSpPr>
        <p:spPr>
          <a:xfrm>
            <a:off x="1936590" y="1349099"/>
            <a:ext cx="10515600" cy="10064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 dirty="0"/>
              <a:t>Projektets syfte och mål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33D77144-CEBD-41E4-BD15-477F3692685E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7DB9B9CE-F459-4A29-AC23-F247066410A5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67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C928957B-D8D9-4FAC-A4C7-60DEC30F2415}"/>
              </a:ext>
            </a:extLst>
          </p:cNvPr>
          <p:cNvSpPr/>
          <p:nvPr/>
        </p:nvSpPr>
        <p:spPr>
          <a:xfrm>
            <a:off x="1842272" y="2098157"/>
            <a:ext cx="9223513" cy="4246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tio ungdomar i åldrarna 13–20 år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flera av Uppsalas bowlingklubbar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träning med tränare varvas med egen träning och digital handledning, föreläsningar om träning och informationskanaler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projektet löper från juni till och med december 2022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sv-S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 är inte tänkt att ersätta befintlig barn- och ungdomsträning, 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utan att ta vid på en nivå som idag saknas</a:t>
            </a:r>
            <a:endParaRPr lang="sv-S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DD7C3F17-9DD6-4566-A358-F0903C3746AB}"/>
              </a:ext>
            </a:extLst>
          </p:cNvPr>
          <p:cNvSpPr txBox="1">
            <a:spLocks/>
          </p:cNvSpPr>
          <p:nvPr/>
        </p:nvSpPr>
        <p:spPr>
          <a:xfrm>
            <a:off x="1842272" y="1170193"/>
            <a:ext cx="10515600" cy="10064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 dirty="0"/>
              <a:t>Upplägg och tidsplan</a:t>
            </a:r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077E913B-B863-4F0A-967E-B25F66027AFB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5F2559CC-7251-4769-9EC5-721B7FA0C0F6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622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C1710D41-A270-4A2D-A8B0-8E3476DA8E04}"/>
              </a:ext>
            </a:extLst>
          </p:cNvPr>
          <p:cNvSpPr/>
          <p:nvPr/>
        </p:nvSpPr>
        <p:spPr>
          <a:xfrm>
            <a:off x="1450996" y="1460259"/>
            <a:ext cx="109330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8-10 träningstillfällen med en utbildad tränare: 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tematisk träning, teori och personlig planering</a:t>
            </a:r>
            <a:endParaRPr lang="sv-S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träning i deltagarnas hemma hall och i andra hallar, för att skapa vana 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 träna i miljöer med olika förutsättningar och prova tekniska redskap (</a:t>
            </a:r>
            <a:r>
              <a:rPr lang="sv-S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Specto</a:t>
            </a: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sv-S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självständig träning mellan de tränarledda tillfällena</a:t>
            </a:r>
            <a:endParaRPr lang="sv-S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handledningstillfällen mellan de fysiska träffarna: 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återkoppling på distans med utgångspunkt i inskickade frågor och filmer </a:t>
            </a:r>
            <a:endParaRPr lang="sv-S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föreläsningar kring: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helhetsträning, skadeförebyggande träning, mental träning, kost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bowling i Sverige 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(bowlingorganisationen, informations­kanaler, digitala verktyg, utbildningar)</a:t>
            </a:r>
            <a:endParaRPr lang="sv-S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4037FAAA-89CD-4CF5-B837-CC24D80A10B0}"/>
              </a:ext>
            </a:extLst>
          </p:cNvPr>
          <p:cNvSpPr txBox="1">
            <a:spLocks/>
          </p:cNvSpPr>
          <p:nvPr/>
        </p:nvSpPr>
        <p:spPr>
          <a:xfrm>
            <a:off x="1450996" y="673235"/>
            <a:ext cx="10515600" cy="10064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 dirty="0"/>
              <a:t>Mer specifikt:</a:t>
            </a:r>
          </a:p>
        </p:txBody>
      </p: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3C94667C-2B27-438F-86BF-D5A29FC8E745}"/>
              </a:ext>
            </a:extLst>
          </p:cNvPr>
          <p:cNvCxnSpPr/>
          <p:nvPr/>
        </p:nvCxnSpPr>
        <p:spPr>
          <a:xfrm>
            <a:off x="93541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E093F386-232B-4C60-B40F-32293C47306C}"/>
              </a:ext>
            </a:extLst>
          </p:cNvPr>
          <p:cNvCxnSpPr/>
          <p:nvPr/>
        </p:nvCxnSpPr>
        <p:spPr>
          <a:xfrm>
            <a:off x="60434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2051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2D4C39-FFD4-4FED-B2F6-3C8FEE5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3027" y="834549"/>
            <a:ext cx="10515600" cy="1006475"/>
          </a:xfrm>
        </p:spPr>
        <p:txBody>
          <a:bodyPr>
            <a:normAutofit/>
          </a:bodyPr>
          <a:lstStyle/>
          <a:p>
            <a:r>
              <a:rPr lang="sv-SE" sz="4000" dirty="0"/>
              <a:t>Tränare: Mathias Andersson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210B79D-FFC8-440C-8FD3-3611F748FC2F}"/>
              </a:ext>
            </a:extLst>
          </p:cNvPr>
          <p:cNvSpPr txBox="1"/>
          <p:nvPr/>
        </p:nvSpPr>
        <p:spPr>
          <a:xfrm>
            <a:off x="2563027" y="1732730"/>
            <a:ext cx="10684564" cy="4494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Täby Bowlingklubb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Han är utbildad och certifierad tränare (ETBF </a:t>
            </a:r>
            <a:r>
              <a:rPr lang="sv-SE" sz="2400" dirty="0" err="1"/>
              <a:t>Level</a:t>
            </a:r>
            <a:r>
              <a:rPr lang="sv-SE" sz="2400" dirty="0"/>
              <a:t> 2)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Tränar ungdomar i Region Uppland och Stockholm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Aktiv inom den nationella ungdomssatsningen </a:t>
            </a:r>
            <a:br>
              <a:rPr lang="sv-SE" sz="2400" dirty="0"/>
            </a:br>
            <a:r>
              <a:rPr lang="sv-SE" sz="2400" dirty="0"/>
              <a:t>Team Sweden </a:t>
            </a:r>
            <a:r>
              <a:rPr lang="sv-SE" sz="2400" dirty="0" err="1"/>
              <a:t>Youth</a:t>
            </a:r>
            <a:r>
              <a:rPr lang="sv-SE" sz="2400" dirty="0"/>
              <a:t> Academy (TSYA)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erfarenhet av att tränat/coachat ett damelitserielag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Internationell erfarenhet</a:t>
            </a:r>
            <a:br>
              <a:rPr lang="sv-SE" sz="2400" dirty="0"/>
            </a:br>
            <a:endParaRPr lang="sv-SE" sz="2400" dirty="0"/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I projektet: ansvara för träning och digital handledning</a:t>
            </a:r>
          </a:p>
          <a:p>
            <a:pPr>
              <a:lnSpc>
                <a:spcPct val="120000"/>
              </a:lnSpc>
            </a:pPr>
            <a:endParaRPr lang="sv-SE" sz="2400" dirty="0"/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DE6DAF35-95B2-4BA5-B816-436ADE87F565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D2674DBC-AA06-4BD7-AE30-44F65EABCF70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942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A52AC9A-1F75-418B-B817-D2F42E845E0F}"/>
              </a:ext>
            </a:extLst>
          </p:cNvPr>
          <p:cNvSpPr/>
          <p:nvPr/>
        </p:nvSpPr>
        <p:spPr>
          <a:xfrm>
            <a:off x="2389037" y="2372544"/>
            <a:ext cx="7792286" cy="2753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fundera över dina mål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ansvara för att träna enligt den plan som du lägger upp tillsammans med tränaren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träna på egen hand eller tillsammans med andra i gruppen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förbereda och skicka in material inför de digitala handledningarna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8E585F97-D2B1-4576-A271-76E9C8BAAF57}"/>
              </a:ext>
            </a:extLst>
          </p:cNvPr>
          <p:cNvSpPr txBox="1">
            <a:spLocks/>
          </p:cNvSpPr>
          <p:nvPr/>
        </p:nvSpPr>
        <p:spPr>
          <a:xfrm>
            <a:off x="2389037" y="1425703"/>
            <a:ext cx="10515600" cy="10064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 dirty="0"/>
              <a:t>Som deltagare kommer du:</a:t>
            </a:r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E4E8C02C-5BFA-4374-80C2-6469D3FD5329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155697AF-E408-4D8D-949D-476E84EA655E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657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A52AC9A-1F75-418B-B817-D2F42E845E0F}"/>
              </a:ext>
            </a:extLst>
          </p:cNvPr>
          <p:cNvSpPr/>
          <p:nvPr/>
        </p:nvSpPr>
        <p:spPr>
          <a:xfrm>
            <a:off x="2508304" y="2283093"/>
            <a:ext cx="8196121" cy="3046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löper från 1 juni till 31 december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 samma villkor som träningsabonnemangen d.v.s.: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bokning sker online på hallens hemsida 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eller via telefon på 018-24 64 00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- 1 timmes pass kan bokas, och det är möjligt </a:t>
            </a:r>
            <a:b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att stå kvar om plats finns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ingår i projektkostnaden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8E585F97-D2B1-4576-A271-76E9C8BAAF57}"/>
              </a:ext>
            </a:extLst>
          </p:cNvPr>
          <p:cNvSpPr txBox="1">
            <a:spLocks/>
          </p:cNvSpPr>
          <p:nvPr/>
        </p:nvSpPr>
        <p:spPr>
          <a:xfrm>
            <a:off x="2508305" y="1336252"/>
            <a:ext cx="10515600" cy="10064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 dirty="0"/>
              <a:t>Träningsavtalet</a:t>
            </a:r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E4E8C02C-5BFA-4374-80C2-6469D3FD5329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155697AF-E408-4D8D-949D-476E84EA655E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6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2D4C39-FFD4-4FED-B2F6-3C8FEE5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624" y="414817"/>
            <a:ext cx="10515600" cy="1006475"/>
          </a:xfrm>
        </p:spPr>
        <p:txBody>
          <a:bodyPr>
            <a:normAutofit/>
          </a:bodyPr>
          <a:lstStyle/>
          <a:p>
            <a:r>
              <a:rPr lang="sv-SE" sz="4000" dirty="0"/>
              <a:t>Schema för de första träffarna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210B79D-FFC8-440C-8FD3-3611F748FC2F}"/>
              </a:ext>
            </a:extLst>
          </p:cNvPr>
          <p:cNvSpPr txBox="1"/>
          <p:nvPr/>
        </p:nvSpPr>
        <p:spPr>
          <a:xfrm>
            <a:off x="1782624" y="1372632"/>
            <a:ext cx="10684564" cy="4937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71513">
              <a:lnSpc>
                <a:spcPct val="120000"/>
              </a:lnSpc>
            </a:pPr>
            <a:r>
              <a:rPr lang="sv-SE" sz="2400" dirty="0"/>
              <a:t>15 jun	15.00-20.00	Träning 1, tema: Grundteknikövningar, spärrspel </a:t>
            </a:r>
            <a:endParaRPr lang="sv-SE" sz="2400" dirty="0">
              <a:solidFill>
                <a:srgbClr val="0070C0"/>
              </a:solidFill>
            </a:endParaRPr>
          </a:p>
          <a:p>
            <a:pPr defTabSz="671513">
              <a:lnSpc>
                <a:spcPct val="120000"/>
              </a:lnSpc>
            </a:pPr>
            <a:r>
              <a:rPr lang="sv-SE" sz="2400" dirty="0"/>
              <a:t>jun					Föreläsning: Träning</a:t>
            </a:r>
          </a:p>
          <a:p>
            <a:pPr defTabSz="671513">
              <a:lnSpc>
                <a:spcPct val="120000"/>
              </a:lnSpc>
            </a:pPr>
            <a:r>
              <a:rPr lang="sv-SE" sz="2400" dirty="0"/>
              <a:t>jun		boka tid		Digital handledning 1</a:t>
            </a:r>
            <a:br>
              <a:rPr lang="sv-SE" sz="2400" dirty="0"/>
            </a:br>
            <a:endParaRPr lang="sv-SE" sz="2400" dirty="0"/>
          </a:p>
          <a:p>
            <a:pPr defTabSz="671513">
              <a:lnSpc>
                <a:spcPct val="120000"/>
              </a:lnSpc>
            </a:pPr>
            <a:r>
              <a:rPr lang="sv-SE" sz="2400" dirty="0"/>
              <a:t>12 aug	09.00-14.00	Träning 2, tema: Strikespel, linjespel</a:t>
            </a:r>
            <a:br>
              <a:rPr lang="sv-SE" sz="2400" dirty="0"/>
            </a:br>
            <a:r>
              <a:rPr lang="sv-SE" sz="2400" dirty="0"/>
              <a:t>aug					Föreläsning: Kost</a:t>
            </a:r>
          </a:p>
          <a:p>
            <a:pPr defTabSz="671513">
              <a:lnSpc>
                <a:spcPct val="120000"/>
              </a:lnSpc>
            </a:pPr>
            <a:r>
              <a:rPr lang="sv-SE" sz="2400" dirty="0"/>
              <a:t>aug		boka tid		Digital handledning 2</a:t>
            </a:r>
            <a:br>
              <a:rPr lang="sv-SE" sz="2400" dirty="0"/>
            </a:br>
            <a:endParaRPr lang="sv-SE" sz="2400" dirty="0"/>
          </a:p>
          <a:p>
            <a:pPr defTabSz="671513">
              <a:lnSpc>
                <a:spcPct val="120000"/>
              </a:lnSpc>
            </a:pPr>
            <a:r>
              <a:rPr lang="sv-SE" sz="2400" dirty="0"/>
              <a:t>sep		09.00-14.00	Träning 3, tema: Grundteknik och linjespel </a:t>
            </a:r>
            <a:endParaRPr lang="sv-SE" sz="2400" dirty="0">
              <a:solidFill>
                <a:srgbClr val="0070C0"/>
              </a:solidFill>
            </a:endParaRPr>
          </a:p>
          <a:p>
            <a:pPr defTabSz="671513">
              <a:lnSpc>
                <a:spcPct val="120000"/>
              </a:lnSpc>
            </a:pPr>
            <a:r>
              <a:rPr lang="sv-SE" sz="2400" dirty="0"/>
              <a:t>sep/okt				Föreläsning: Mental träning</a:t>
            </a:r>
          </a:p>
          <a:p>
            <a:pPr defTabSz="671513">
              <a:lnSpc>
                <a:spcPct val="120000"/>
              </a:lnSpc>
            </a:pPr>
            <a:r>
              <a:rPr lang="sv-SE" sz="2400" dirty="0"/>
              <a:t>sep		boka tid		Digital handledning 3</a:t>
            </a:r>
            <a:endParaRPr lang="sv-SE" sz="2000" dirty="0"/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3ACEE080-1756-4786-A5F8-5147D32057E0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7B21CF1D-9709-4343-9B63-52F9BC26A61B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361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2D4C39-FFD4-4FED-B2F6-3C8FEE5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2129" y="643418"/>
            <a:ext cx="10515600" cy="1006475"/>
          </a:xfrm>
        </p:spPr>
        <p:txBody>
          <a:bodyPr>
            <a:normAutofit/>
          </a:bodyPr>
          <a:lstStyle/>
          <a:p>
            <a:r>
              <a:rPr lang="sv-SE" sz="4000" dirty="0"/>
              <a:t>Teman för de första träffarna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210B79D-FFC8-440C-8FD3-3611F748FC2F}"/>
              </a:ext>
            </a:extLst>
          </p:cNvPr>
          <p:cNvSpPr txBox="1"/>
          <p:nvPr/>
        </p:nvSpPr>
        <p:spPr>
          <a:xfrm>
            <a:off x="2392129" y="1829834"/>
            <a:ext cx="8209723" cy="4051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sv-SE" sz="2400" dirty="0"/>
              <a:t>Träning 1, tema: Grundteknikövningar, spärrspel</a:t>
            </a:r>
            <a:br>
              <a:rPr lang="sv-SE" sz="2400" dirty="0"/>
            </a:br>
            <a:r>
              <a:rPr lang="sv-SE" sz="2400" dirty="0">
                <a:solidFill>
                  <a:srgbClr val="005DA2"/>
                </a:solidFill>
              </a:rPr>
              <a:t>Tester, fastställa </a:t>
            </a:r>
            <a:r>
              <a:rPr lang="sv-SE" sz="2400" dirty="0" err="1">
                <a:solidFill>
                  <a:srgbClr val="005DA2"/>
                </a:solidFill>
              </a:rPr>
              <a:t>baseline</a:t>
            </a:r>
            <a:r>
              <a:rPr lang="sv-SE" sz="2400" dirty="0">
                <a:solidFill>
                  <a:srgbClr val="005DA2"/>
                </a:solidFill>
              </a:rPr>
              <a:t>, teori, grundteknik, </a:t>
            </a:r>
            <a:br>
              <a:rPr lang="sv-SE" sz="2400" dirty="0">
                <a:solidFill>
                  <a:srgbClr val="005DA2"/>
                </a:solidFill>
              </a:rPr>
            </a:br>
            <a:r>
              <a:rPr lang="sv-SE" sz="2400" dirty="0">
                <a:solidFill>
                  <a:srgbClr val="005DA2"/>
                </a:solidFill>
              </a:rPr>
              <a:t>ta fram individuellt träningsschema</a:t>
            </a:r>
          </a:p>
          <a:p>
            <a:pPr>
              <a:lnSpc>
                <a:spcPct val="120000"/>
              </a:lnSpc>
            </a:pPr>
            <a:endParaRPr lang="sv-SE" sz="2400" dirty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</a:pPr>
            <a:r>
              <a:rPr lang="sv-SE" sz="2400" dirty="0"/>
              <a:t>Träning 2, tema: Strikespel, linjespel</a:t>
            </a:r>
            <a:br>
              <a:rPr lang="sv-SE" sz="2400" dirty="0"/>
            </a:br>
            <a:r>
              <a:rPr lang="sv-SE" sz="2400" dirty="0">
                <a:solidFill>
                  <a:srgbClr val="0070C0"/>
                </a:solidFill>
              </a:rPr>
              <a:t>Tester, linjespel, teori, banans förhållande och linjespel </a:t>
            </a:r>
            <a:br>
              <a:rPr lang="sv-SE" sz="2400" dirty="0"/>
            </a:br>
            <a:endParaRPr lang="sv-SE" sz="2400" dirty="0"/>
          </a:p>
          <a:p>
            <a:pPr>
              <a:lnSpc>
                <a:spcPct val="120000"/>
              </a:lnSpc>
            </a:pPr>
            <a:r>
              <a:rPr lang="sv-SE" sz="2400" dirty="0"/>
              <a:t>Träning 3, tema: Grundteknik och linjespel</a:t>
            </a:r>
            <a:br>
              <a:rPr lang="sv-SE" sz="2400" dirty="0"/>
            </a:br>
            <a:r>
              <a:rPr lang="sv-SE" sz="2400" dirty="0">
                <a:solidFill>
                  <a:srgbClr val="005DA2"/>
                </a:solidFill>
              </a:rPr>
              <a:t>Tester, uppföljning, teori och på banan, grundteknik och linjespel</a:t>
            </a:r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3C23BA98-D038-4F02-88F2-7791097696F1}"/>
              </a:ext>
            </a:extLst>
          </p:cNvPr>
          <p:cNvCxnSpPr/>
          <p:nvPr/>
        </p:nvCxnSpPr>
        <p:spPr>
          <a:xfrm>
            <a:off x="977458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6823D80C-38D1-4730-90A8-C1723A584126}"/>
              </a:ext>
            </a:extLst>
          </p:cNvPr>
          <p:cNvCxnSpPr/>
          <p:nvPr/>
        </p:nvCxnSpPr>
        <p:spPr>
          <a:xfrm>
            <a:off x="646382" y="0"/>
            <a:ext cx="0" cy="6968359"/>
          </a:xfrm>
          <a:prstGeom prst="line">
            <a:avLst/>
          </a:prstGeom>
          <a:ln w="1143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9659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890</Words>
  <Application>Microsoft Office PowerPoint</Application>
  <PresentationFormat>Bredbild</PresentationFormat>
  <Paragraphs>80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Office-tema</vt:lpstr>
      <vt:lpstr>Kunskap och redskap för utveckling Bowlingträning lokalt och på distans</vt:lpstr>
      <vt:lpstr>PowerPoint-presentation</vt:lpstr>
      <vt:lpstr>PowerPoint-presentation</vt:lpstr>
      <vt:lpstr>PowerPoint-presentation</vt:lpstr>
      <vt:lpstr>Tränare: Mathias Andersson</vt:lpstr>
      <vt:lpstr>PowerPoint-presentation</vt:lpstr>
      <vt:lpstr>PowerPoint-presentation</vt:lpstr>
      <vt:lpstr>Schema för de första träffarna</vt:lpstr>
      <vt:lpstr>Teman för de första träffarna</vt:lpstr>
      <vt:lpstr>Projektet som helhet</vt:lpstr>
      <vt:lpstr>PowerPoint-presentation</vt:lpstr>
      <vt:lpstr>Kommunikation och kontaktuppgifter</vt:lpstr>
      <vt:lpstr>Föräldramedverkan</vt:lpstr>
      <vt:lpstr>Bakom projektet står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Cecilia Aneer</dc:creator>
  <cp:lastModifiedBy>Cecilia Aneer</cp:lastModifiedBy>
  <cp:revision>33</cp:revision>
  <dcterms:created xsi:type="dcterms:W3CDTF">2022-05-18T11:28:10Z</dcterms:created>
  <dcterms:modified xsi:type="dcterms:W3CDTF">2022-05-24T07:38:17Z</dcterms:modified>
</cp:coreProperties>
</file>