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3" r:id="rId5"/>
    <p:sldId id="265" r:id="rId6"/>
    <p:sldId id="259" r:id="rId7"/>
    <p:sldId id="258" r:id="rId8"/>
    <p:sldId id="260" r:id="rId9"/>
    <p:sldId id="261" r:id="rId10"/>
    <p:sldId id="264" r:id="rId11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97" autoAdjust="0"/>
    <p:restoredTop sz="94660"/>
  </p:normalViewPr>
  <p:slideViewPr>
    <p:cSldViewPr snapToGrid="0">
      <p:cViewPr varScale="1">
        <p:scale>
          <a:sx n="86" d="100"/>
          <a:sy n="86" d="100"/>
        </p:scale>
        <p:origin x="42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289CBAC-57F7-4261-A7EC-901CBA24A6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3731A34-4ADB-4666-9A5B-D2A404F5D6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042D094-E2FE-4D6E-8B83-4D3D7FCAE5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5A1A5-AE2D-4786-8385-DA4FDFA43F96}" type="datetimeFigureOut">
              <a:rPr lang="sv-SE" smtClean="0"/>
              <a:t>2022-06-14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C173430-CAC2-4D0D-87AD-422BD825A0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B50A1B3-70E3-4B37-8754-D2A364A7A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736F0-1228-4688-B405-D46F72E9176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87109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0179C-4497-4B85-9306-907A185C6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12AA1D81-D027-4E85-8DC5-604324CC49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5D88E98-74C8-41C2-B577-111770A41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5A1A5-AE2D-4786-8385-DA4FDFA43F96}" type="datetimeFigureOut">
              <a:rPr lang="sv-SE" smtClean="0"/>
              <a:t>2022-06-14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5F78619-16E5-45B1-A560-104294095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EB80A25-F270-4F89-928F-1D489CF845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736F0-1228-4688-B405-D46F72E9176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26357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69BD5E55-1F61-4DC5-9A39-8F862D7B85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5AE1D8F6-BCCD-4904-B36E-2EF5929630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2685451-20EA-498F-A304-9F5D77381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5A1A5-AE2D-4786-8385-DA4FDFA43F96}" type="datetimeFigureOut">
              <a:rPr lang="sv-SE" smtClean="0"/>
              <a:t>2022-06-14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DEC7FD0-9111-478A-956B-DC350FCB5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D3BB06F-E7AF-4236-B48E-DEA6FCBC5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736F0-1228-4688-B405-D46F72E9176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81076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8631AA7-40A2-42EB-B4CF-C4E7AD0DB6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5960452-3DAE-42A9-BB71-618D4AEEB6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50D973C-5592-44CF-9AB4-94CA15FCD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5A1A5-AE2D-4786-8385-DA4FDFA43F96}" type="datetimeFigureOut">
              <a:rPr lang="sv-SE" smtClean="0"/>
              <a:t>2022-06-14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CAD58E1-777D-409F-B1B8-0BA143248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D0B3C3B-B3A5-4F09-8C7B-C6E2CDF0D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736F0-1228-4688-B405-D46F72E9176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19379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8181F-36E3-412B-B570-90A7E02203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B4D3D42-04ED-4697-B76E-D5F7BAB797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00A7258-C12F-4388-8ADB-EF1238F501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5A1A5-AE2D-4786-8385-DA4FDFA43F96}" type="datetimeFigureOut">
              <a:rPr lang="sv-SE" smtClean="0"/>
              <a:t>2022-06-14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4F6030-5036-43C3-B180-1E0A316E1B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14249CD-7902-4600-B7CA-FD26A33FA2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736F0-1228-4688-B405-D46F72E9176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78984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4C76C54-2109-4107-BED2-7B8B9FAD22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602DD7A-1FDE-4C1E-9C10-467283C500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09CD8E00-A705-4244-9241-373EE19B3C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8C3BED8D-8413-4CEF-8702-5E5B37705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5A1A5-AE2D-4786-8385-DA4FDFA43F96}" type="datetimeFigureOut">
              <a:rPr lang="sv-SE" smtClean="0"/>
              <a:t>2022-06-14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ACA2CDF-C34A-4B8A-916C-8B9319F454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F2D8515-2C44-4858-9877-A43D28DA72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736F0-1228-4688-B405-D46F72E9176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85671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13A30AE-F5F8-44FB-BBDA-3205F98E5C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10E1F1B-F0C6-4336-A770-71FEBB0981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CD139863-5F38-44C3-A6DC-7018C29E5B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10EE6DBD-A148-4B8B-8ED7-4762BBE507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3CA696E4-C9D6-4B56-AAA4-3D0C8B6CF9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93A1A8E1-BFFB-49B8-8BAA-9CF1D33E43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5A1A5-AE2D-4786-8385-DA4FDFA43F96}" type="datetimeFigureOut">
              <a:rPr lang="sv-SE" smtClean="0"/>
              <a:t>2022-06-14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35C4E4B7-558E-470A-BA4C-629F59668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50A781CE-3DB2-4B3C-8F35-8D47B4E81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736F0-1228-4688-B405-D46F72E9176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17164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5577722-BCC5-4E4A-9494-BE418775E9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0C7329D5-A10D-4150-BAD4-3B52178D9F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5A1A5-AE2D-4786-8385-DA4FDFA43F96}" type="datetimeFigureOut">
              <a:rPr lang="sv-SE" smtClean="0"/>
              <a:t>2022-06-14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74857E94-3A33-459A-BB7B-1B293A520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E4C4A64-5670-4632-9E47-5C61D69FD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736F0-1228-4688-B405-D46F72E9176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945977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9383D5BD-73F9-408E-972B-FE1166FA6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5A1A5-AE2D-4786-8385-DA4FDFA43F96}" type="datetimeFigureOut">
              <a:rPr lang="sv-SE" smtClean="0"/>
              <a:t>2022-06-14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64A39D38-60E1-4442-92DB-9B46B864C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E192764-6619-4262-8CA1-20AA4B28AD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736F0-1228-4688-B405-D46F72E9176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2298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09234EF-1731-4614-8CBC-4C99B9F11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25A076B-02B7-4D5C-A765-F9D16C5C2E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68387CD-D66E-480D-A71E-FF1B6766F1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57C26D00-5CC0-4AE5-8AA9-6796D16C3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5A1A5-AE2D-4786-8385-DA4FDFA43F96}" type="datetimeFigureOut">
              <a:rPr lang="sv-SE" smtClean="0"/>
              <a:t>2022-06-14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809FAAD3-3E7A-4CAB-A23F-03B1DCFD5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E853A48-F4EC-4A4D-9EFE-8CA497D46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736F0-1228-4688-B405-D46F72E9176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09611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62CE738-7B2A-426E-B65E-44483337B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4FC27BB9-2C46-4E22-AF49-7757AA18893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69B3BCF-DED9-4314-AEAB-F53EDB0F72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8345CD4-2B8A-4A65-B9F3-71D63E3561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5A1A5-AE2D-4786-8385-DA4FDFA43F96}" type="datetimeFigureOut">
              <a:rPr lang="sv-SE" smtClean="0"/>
              <a:t>2022-06-14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94F4B84-9516-465A-82BB-4E8B899AD5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C4E9FE6-7BCF-4E05-9F20-943BA0D827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736F0-1228-4688-B405-D46F72E9176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08514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9F78D5FA-4D11-4EF4-A14F-C7D7F489EB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0307E53-4E6F-433B-8F75-767EB04E82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4A9A41B-4CCF-45FF-884F-1FF17DE1EE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F5A1A5-AE2D-4786-8385-DA4FDFA43F96}" type="datetimeFigureOut">
              <a:rPr lang="sv-SE" smtClean="0"/>
              <a:t>2022-06-14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2A360A3-465E-4056-BEAC-19EE11F3FC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D41878A-3BDE-491E-A0A2-920E63D33D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5736F0-1228-4688-B405-D46F72E9176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04379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E0ADB913-8F29-4271-A2DA-C8467D378F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Projekt X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985FAC6E-A59E-44EA-B144-C0294A7DE5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Välkomna</a:t>
            </a:r>
          </a:p>
          <a:p>
            <a:endParaRPr lang="sv-SE" dirty="0"/>
          </a:p>
          <a:p>
            <a:r>
              <a:rPr lang="sv-SE" dirty="0"/>
              <a:t>Presentation av varandra</a:t>
            </a:r>
          </a:p>
          <a:p>
            <a:pPr marL="457200" lvl="1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599926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0432BB5-291B-451B-B6CC-AC482E2AF1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Mellan lektionerna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3BFD38A-C92D-4CF2-8635-7834E1A077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Mathias finns tillgänglig för support och samtal mellan träningarna. </a:t>
            </a:r>
          </a:p>
          <a:p>
            <a:pPr lvl="1"/>
            <a:r>
              <a:rPr lang="sv-SE" dirty="0"/>
              <a:t>Filma (Vanlig mobil räcker)</a:t>
            </a:r>
          </a:p>
          <a:p>
            <a:pPr lvl="1"/>
            <a:r>
              <a:rPr lang="sv-SE" dirty="0"/>
              <a:t>Skicka via Messenger </a:t>
            </a:r>
          </a:p>
          <a:p>
            <a:pPr lvl="1"/>
            <a:r>
              <a:rPr lang="sv-SE" dirty="0"/>
              <a:t>Boka en tid för samtal </a:t>
            </a:r>
          </a:p>
          <a:p>
            <a:pPr lvl="2"/>
            <a:r>
              <a:rPr lang="sv-SE" dirty="0"/>
              <a:t>Messengersamtal med video. </a:t>
            </a:r>
          </a:p>
          <a:p>
            <a:r>
              <a:rPr lang="sv-SE" dirty="0"/>
              <a:t>Hur filmar vi varandra?</a:t>
            </a:r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995277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5AF01E2-7EB7-4078-9CC0-DFD10F16DA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Projekt X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3ED92B8-0523-4142-B021-0158742554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Från nu till och med 21/12</a:t>
            </a:r>
          </a:p>
          <a:p>
            <a:r>
              <a:rPr lang="sv-SE" dirty="0"/>
              <a:t>8-9 bowlingträffar</a:t>
            </a:r>
          </a:p>
          <a:p>
            <a:pPr lvl="1"/>
            <a:r>
              <a:rPr lang="sv-SE" dirty="0"/>
              <a:t>Bowlingutbildning</a:t>
            </a:r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404103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E626738-63DB-4A24-99EB-A5C4344EA2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Projekt X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0FE695B-0AE8-4C2A-81FD-6C07B41B26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err="1"/>
              <a:t>Fys</a:t>
            </a:r>
            <a:endParaRPr lang="sv-SE" dirty="0"/>
          </a:p>
          <a:p>
            <a:pPr lvl="1"/>
            <a:r>
              <a:rPr lang="sv-SE" dirty="0"/>
              <a:t>SISU</a:t>
            </a:r>
          </a:p>
          <a:p>
            <a:r>
              <a:rPr lang="sv-SE" dirty="0"/>
              <a:t>Kost</a:t>
            </a:r>
          </a:p>
          <a:p>
            <a:pPr lvl="1"/>
            <a:r>
              <a:rPr lang="sv-SE" dirty="0"/>
              <a:t>SISU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492770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517B830-9E03-4FA2-87B8-8437031484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Projekt X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0365B5F-0E9B-43CB-AC5B-721E6D3813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Föräldrautbildning</a:t>
            </a:r>
          </a:p>
          <a:p>
            <a:pPr lvl="1"/>
            <a:r>
              <a:rPr lang="sv-SE" dirty="0"/>
              <a:t>SISU</a:t>
            </a:r>
          </a:p>
          <a:p>
            <a:r>
              <a:rPr lang="sv-SE" dirty="0"/>
              <a:t>TUG</a:t>
            </a:r>
          </a:p>
          <a:p>
            <a:pPr lvl="1"/>
            <a:r>
              <a:rPr lang="sv-SE" dirty="0"/>
              <a:t>Föräldrar och ledarutbildning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712047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EDA642E-C165-4F07-9803-1F770A366F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Syfte och mål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F358CF1-5613-42C0-B961-EFA6B271D9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Beskrivning av syfte med projektet och vårt mål, </a:t>
            </a:r>
          </a:p>
          <a:p>
            <a:endParaRPr lang="sv-SE" dirty="0"/>
          </a:p>
          <a:p>
            <a:r>
              <a:rPr lang="sv-SE" dirty="0"/>
              <a:t>Målsättning från varje deltagare</a:t>
            </a:r>
          </a:p>
        </p:txBody>
      </p:sp>
    </p:spTree>
    <p:extLst>
      <p:ext uri="{BB962C8B-B14F-4D97-AF65-F5344CB8AC3E}">
        <p14:creationId xmlns:p14="http://schemas.microsoft.com/office/powerpoint/2010/main" val="28074317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33B348A-A890-460E-B861-DF09445210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Schema för året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1B23B7D-6C08-4A11-8577-9FFFC6CAC1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Kopiera in bild för hela utbildningsplanen</a:t>
            </a:r>
          </a:p>
          <a:p>
            <a:endParaRPr lang="sv-SE" dirty="0"/>
          </a:p>
          <a:p>
            <a:r>
              <a:rPr lang="sv-SE" dirty="0"/>
              <a:t>Länk… </a:t>
            </a:r>
          </a:p>
        </p:txBody>
      </p:sp>
    </p:spTree>
    <p:extLst>
      <p:ext uri="{BB962C8B-B14F-4D97-AF65-F5344CB8AC3E}">
        <p14:creationId xmlns:p14="http://schemas.microsoft.com/office/powerpoint/2010/main" val="24927912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361C0F6-70D4-4C68-922D-73D1C38F58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Bowling schema för dagen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46983CA-D06C-4F90-B702-E1B8B2C398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Spärrtest 4850 	16-17</a:t>
            </a:r>
          </a:p>
          <a:p>
            <a:r>
              <a:rPr lang="sv-SE" dirty="0"/>
              <a:t>Teori 		17-18</a:t>
            </a:r>
          </a:p>
          <a:p>
            <a:r>
              <a:rPr lang="sv-SE" dirty="0"/>
              <a:t>Teknikträning 	18-19.30</a:t>
            </a:r>
          </a:p>
          <a:p>
            <a:r>
              <a:rPr lang="sv-SE" dirty="0"/>
              <a:t>Avslutning		19.30-20.00</a:t>
            </a:r>
          </a:p>
          <a:p>
            <a:r>
              <a:rPr lang="sv-SE" dirty="0"/>
              <a:t>Hur filmar vi ett bowlingslag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014958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7E5AAF7-7313-4D53-987B-9334C1816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4850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14562BC-F612-4650-A69C-54C369CA67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Spärra en kägla </a:t>
            </a:r>
          </a:p>
          <a:p>
            <a:r>
              <a:rPr lang="sv-SE" dirty="0"/>
              <a:t>5 försök på varje kägla</a:t>
            </a:r>
          </a:p>
          <a:p>
            <a:r>
              <a:rPr lang="sv-SE" dirty="0"/>
              <a:t>Sammanlagt 50 slag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203556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393EB64-8E7F-4197-BE78-EEB5956E29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Grundteknikövningar</a:t>
            </a: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2291BEE8-8E89-404F-8AB8-54D35D7398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89745" y="1554318"/>
            <a:ext cx="4426322" cy="1721542"/>
          </a:xfrm>
          <a:prstGeom prst="rect">
            <a:avLst/>
          </a:prstGeom>
        </p:spPr>
      </p:pic>
      <p:pic>
        <p:nvPicPr>
          <p:cNvPr id="7" name="Bildobjekt 6">
            <a:extLst>
              <a:ext uri="{FF2B5EF4-FFF2-40B4-BE49-F238E27FC236}">
                <a16:creationId xmlns:a16="http://schemas.microsoft.com/office/drawing/2014/main" id="{AEF67269-F6DC-4C18-B9CB-99D3FB08DF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20169" y="3877050"/>
            <a:ext cx="2173144" cy="2201644"/>
          </a:xfrm>
          <a:prstGeom prst="rect">
            <a:avLst/>
          </a:prstGeom>
        </p:spPr>
      </p:pic>
      <p:pic>
        <p:nvPicPr>
          <p:cNvPr id="9" name="Bildobjekt 8">
            <a:extLst>
              <a:ext uri="{FF2B5EF4-FFF2-40B4-BE49-F238E27FC236}">
                <a16:creationId xmlns:a16="http://schemas.microsoft.com/office/drawing/2014/main" id="{E8CAEDCC-2BE8-4B83-AFA9-93E93144170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98687" y="3335234"/>
            <a:ext cx="5780709" cy="2743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82870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840</TotalTime>
  <Words>130</Words>
  <Application>Microsoft Office PowerPoint</Application>
  <PresentationFormat>Bredbild</PresentationFormat>
  <Paragraphs>44</Paragraphs>
  <Slides>10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Office-tema</vt:lpstr>
      <vt:lpstr>Projekt X</vt:lpstr>
      <vt:lpstr>Projekt X</vt:lpstr>
      <vt:lpstr>Projekt X</vt:lpstr>
      <vt:lpstr>Projekt X</vt:lpstr>
      <vt:lpstr>Syfte och mål</vt:lpstr>
      <vt:lpstr>Schema för året</vt:lpstr>
      <vt:lpstr>Bowling schema för dagen</vt:lpstr>
      <vt:lpstr>4850</vt:lpstr>
      <vt:lpstr>Grundteknikövningar</vt:lpstr>
      <vt:lpstr>Mellan lektionerna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Projekt X</dc:title>
  <dc:creator>Mathias Andersson</dc:creator>
  <cp:lastModifiedBy>Mathias Andersson</cp:lastModifiedBy>
  <cp:revision>7</cp:revision>
  <dcterms:created xsi:type="dcterms:W3CDTF">2022-06-14T05:10:24Z</dcterms:created>
  <dcterms:modified xsi:type="dcterms:W3CDTF">2022-06-14T19:10:35Z</dcterms:modified>
</cp:coreProperties>
</file>