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5" r:id="rId5"/>
    <p:sldId id="264" r:id="rId6"/>
    <p:sldId id="263" r:id="rId7"/>
    <p:sldId id="258" r:id="rId8"/>
    <p:sldId id="267" r:id="rId9"/>
    <p:sldId id="271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86437" autoAdjust="0"/>
  </p:normalViewPr>
  <p:slideViewPr>
    <p:cSldViewPr snapToGrid="0">
      <p:cViewPr varScale="1">
        <p:scale>
          <a:sx n="94" d="100"/>
          <a:sy n="94" d="100"/>
        </p:scale>
        <p:origin x="-108" y="-2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7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232052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59507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63395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057404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53764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084115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52869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310790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02653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49265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4140614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2167F-1735-4DC6-9BAB-786608000B8C}" type="datetimeFigureOut">
              <a:rPr lang="sv-SE" smtClean="0"/>
              <a:pPr/>
              <a:t>2016-11-01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84E96-03EA-4784-9C62-E552D1E151C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824024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457258"/>
            <a:ext cx="9144000" cy="1655762"/>
          </a:xfrm>
        </p:spPr>
        <p:txBody>
          <a:bodyPr>
            <a:noAutofit/>
          </a:bodyPr>
          <a:lstStyle/>
          <a:p>
            <a:r>
              <a:rPr lang="sv-SE" sz="5400" dirty="0">
                <a:latin typeface="+mj-lt"/>
                <a:ea typeface="+mj-ea"/>
                <a:cs typeface="+mj-cs"/>
              </a:rPr>
              <a:t>45/15 *4 </a:t>
            </a:r>
          </a:p>
          <a:p>
            <a:r>
              <a:rPr lang="sv-SE" sz="5400" dirty="0">
                <a:latin typeface="+mj-lt"/>
                <a:ea typeface="+mj-ea"/>
                <a:cs typeface="+mj-cs"/>
              </a:rPr>
              <a:t>varje övning 2 ggr</a:t>
            </a:r>
          </a:p>
        </p:txBody>
      </p:sp>
      <p:pic>
        <p:nvPicPr>
          <p:cNvPr id="1026" name="Picture 2" descr="timer digital 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1682" y="838958"/>
            <a:ext cx="2321118" cy="2391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088037" y="1065802"/>
            <a:ext cx="8015926" cy="1253192"/>
          </a:xfrm>
        </p:spPr>
        <p:txBody>
          <a:bodyPr>
            <a:normAutofit/>
          </a:bodyPr>
          <a:lstStyle/>
          <a:p>
            <a:r>
              <a:rPr lang="sv-SE" sz="7200" b="1" dirty="0"/>
              <a:t>STYRKA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049732" y="3556246"/>
            <a:ext cx="2359948" cy="258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03778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114"/>
          </a:xfrm>
        </p:spPr>
        <p:txBody>
          <a:bodyPr/>
          <a:lstStyle/>
          <a:p>
            <a:pPr algn="ctr"/>
            <a:r>
              <a:rPr lang="sv-SE" b="1" dirty="0"/>
              <a:t>HÖGA KNÄN</a:t>
            </a: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b="1" dirty="0"/>
              <a:t/>
            </a:r>
            <a:br>
              <a:rPr lang="sv-SE" b="1" dirty="0"/>
            </a:br>
            <a:r>
              <a:rPr lang="sv-SE" b="1" dirty="0"/>
              <a:t>       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2761937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5675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MOUNTAIN RUN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1912688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58223"/>
          </a:xfrm>
        </p:spPr>
        <p:txBody>
          <a:bodyPr>
            <a:normAutofit/>
          </a:bodyPr>
          <a:lstStyle/>
          <a:p>
            <a:pPr algn="ctr"/>
            <a:r>
              <a:rPr lang="sv-SE" b="1" dirty="0"/>
              <a:t>BURPEES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2997313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88536" y="711200"/>
            <a:ext cx="11858920" cy="5394960"/>
          </a:xfrm>
        </p:spPr>
        <p:txBody>
          <a:bodyPr>
            <a:noAutofit/>
          </a:bodyPr>
          <a:lstStyle/>
          <a:p>
            <a:pPr algn="ctr"/>
            <a:r>
              <a:rPr lang="sv-SE" dirty="0"/>
              <a:t>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6000" b="1" dirty="0"/>
              <a:t>DJUPA SKIDHOPP– TRICEPS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5400" dirty="0"/>
              <a:t>   </a:t>
            </a:r>
            <a:r>
              <a:rPr lang="sv-SE" dirty="0"/>
              <a:t/>
            </a:r>
            <a:br>
              <a:rPr lang="sv-SE" dirty="0"/>
            </a:br>
            <a:r>
              <a:rPr lang="sv-SE" sz="5400" dirty="0"/>
              <a:t/>
            </a:r>
            <a:br>
              <a:rPr lang="sv-SE" sz="5400" dirty="0"/>
            </a:br>
            <a:endParaRPr lang="sv-SE" sz="5400" dirty="0"/>
          </a:p>
        </p:txBody>
      </p:sp>
    </p:spTree>
    <p:extLst>
      <p:ext uri="{BB962C8B-B14F-4D97-AF65-F5344CB8AC3E}">
        <p14:creationId xmlns:p14="http://schemas.microsoft.com/office/powerpoint/2010/main" xmlns="" val="2158422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88536" y="711200"/>
            <a:ext cx="11858920" cy="5394960"/>
          </a:xfrm>
        </p:spPr>
        <p:txBody>
          <a:bodyPr>
            <a:noAutofit/>
          </a:bodyPr>
          <a:lstStyle/>
          <a:p>
            <a:pPr algn="ctr"/>
            <a:r>
              <a:rPr lang="sv-SE" dirty="0"/>
              <a:t>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6000" b="1" dirty="0"/>
              <a:t>RUSSIAN TWIST– KÅLMASKEN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5400" dirty="0"/>
              <a:t>   </a:t>
            </a:r>
            <a:r>
              <a:rPr lang="sv-SE" dirty="0"/>
              <a:t/>
            </a:r>
            <a:br>
              <a:rPr lang="sv-SE" dirty="0"/>
            </a:br>
            <a:r>
              <a:rPr lang="sv-SE" sz="5400" dirty="0"/>
              <a:t/>
            </a:r>
            <a:br>
              <a:rPr lang="sv-SE" sz="5400" dirty="0"/>
            </a:br>
            <a:endParaRPr lang="sv-SE" sz="5400" dirty="0"/>
          </a:p>
        </p:txBody>
      </p:sp>
    </p:spTree>
    <p:extLst>
      <p:ext uri="{BB962C8B-B14F-4D97-AF65-F5344CB8AC3E}">
        <p14:creationId xmlns:p14="http://schemas.microsoft.com/office/powerpoint/2010/main" xmlns="" val="2763482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88536" y="711200"/>
            <a:ext cx="11858920" cy="5394960"/>
          </a:xfrm>
        </p:spPr>
        <p:txBody>
          <a:bodyPr>
            <a:noAutofit/>
          </a:bodyPr>
          <a:lstStyle/>
          <a:p>
            <a:pPr algn="ctr"/>
            <a:r>
              <a:rPr lang="sv-SE" dirty="0"/>
              <a:t>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6000" b="1" dirty="0"/>
              <a:t>WALKING PLANK – DIAGONALA RYGGLYFT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5400" dirty="0"/>
              <a:t>   </a:t>
            </a:r>
            <a:r>
              <a:rPr lang="sv-SE" dirty="0"/>
              <a:t/>
            </a:r>
            <a:br>
              <a:rPr lang="sv-SE" dirty="0"/>
            </a:br>
            <a:r>
              <a:rPr lang="sv-SE" sz="5400" dirty="0"/>
              <a:t/>
            </a:r>
            <a:br>
              <a:rPr lang="sv-SE" sz="5400" dirty="0"/>
            </a:br>
            <a:endParaRPr lang="sv-SE" sz="5400" dirty="0"/>
          </a:p>
        </p:txBody>
      </p:sp>
    </p:spTree>
    <p:extLst>
      <p:ext uri="{BB962C8B-B14F-4D97-AF65-F5344CB8AC3E}">
        <p14:creationId xmlns:p14="http://schemas.microsoft.com/office/powerpoint/2010/main" xmlns="" val="2184185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88536" y="711200"/>
            <a:ext cx="11858920" cy="5394960"/>
          </a:xfrm>
        </p:spPr>
        <p:txBody>
          <a:bodyPr>
            <a:noAutofit/>
          </a:bodyPr>
          <a:lstStyle/>
          <a:p>
            <a:pPr algn="ctr"/>
            <a:r>
              <a:rPr lang="sv-SE" dirty="0"/>
              <a:t>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6000" b="1" dirty="0"/>
              <a:t>SIDOPLANKA HÖ/VÄ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5400" dirty="0"/>
              <a:t>   </a:t>
            </a:r>
            <a:r>
              <a:rPr lang="sv-SE" dirty="0"/>
              <a:t/>
            </a:r>
            <a:br>
              <a:rPr lang="sv-SE" dirty="0"/>
            </a:br>
            <a:r>
              <a:rPr lang="sv-SE" sz="5400" dirty="0"/>
              <a:t/>
            </a:r>
            <a:br>
              <a:rPr lang="sv-SE" sz="5400" dirty="0"/>
            </a:br>
            <a:endParaRPr lang="sv-SE" sz="5400" dirty="0"/>
          </a:p>
        </p:txBody>
      </p:sp>
    </p:spTree>
    <p:extLst>
      <p:ext uri="{BB962C8B-B14F-4D97-AF65-F5344CB8AC3E}">
        <p14:creationId xmlns:p14="http://schemas.microsoft.com/office/powerpoint/2010/main" xmlns="" val="3891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63951" y="616932"/>
            <a:ext cx="11858920" cy="5394960"/>
          </a:xfrm>
        </p:spPr>
        <p:txBody>
          <a:bodyPr>
            <a:noAutofit/>
          </a:bodyPr>
          <a:lstStyle/>
          <a:p>
            <a:pPr algn="ctr"/>
            <a:r>
              <a:rPr lang="sv-SE" dirty="0"/>
              <a:t> 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6000" b="1" dirty="0"/>
              <a:t>MOVING PUSH UP – FÄLLKNIV HÖ/VÄ </a:t>
            </a:r>
            <a:br>
              <a:rPr lang="sv-SE" sz="6000" b="1" dirty="0"/>
            </a:br>
            <a:r>
              <a:rPr lang="sv-SE" sz="6000" b="1" dirty="0"/>
              <a:t>RYGGPLANKA</a:t>
            </a:r>
            <a:r>
              <a:rPr lang="sv-SE" dirty="0"/>
              <a:t/>
            </a:r>
            <a:br>
              <a:rPr lang="sv-SE" dirty="0"/>
            </a:br>
            <a:r>
              <a:rPr lang="sv-SE" sz="5400" dirty="0"/>
              <a:t>   </a:t>
            </a:r>
            <a:r>
              <a:rPr lang="sv-SE" dirty="0"/>
              <a:t/>
            </a:r>
            <a:br>
              <a:rPr lang="sv-SE" dirty="0"/>
            </a:br>
            <a:r>
              <a:rPr lang="sv-SE" sz="5400" dirty="0"/>
              <a:t/>
            </a:r>
            <a:br>
              <a:rPr lang="sv-SE" sz="5400" dirty="0"/>
            </a:br>
            <a:endParaRPr lang="sv-SE" sz="5400" dirty="0"/>
          </a:p>
        </p:txBody>
      </p:sp>
    </p:spTree>
    <p:extLst>
      <p:ext uri="{BB962C8B-B14F-4D97-AF65-F5344CB8AC3E}">
        <p14:creationId xmlns:p14="http://schemas.microsoft.com/office/powerpoint/2010/main" xmlns="" val="3490421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3377" y="490770"/>
            <a:ext cx="2761478" cy="2761478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15652" y="1167222"/>
            <a:ext cx="10515600" cy="5508656"/>
          </a:xfrm>
        </p:spPr>
        <p:txBody>
          <a:bodyPr/>
          <a:lstStyle/>
          <a:p>
            <a:pPr algn="ctr"/>
            <a:r>
              <a:rPr lang="sv-SE" sz="7200" b="1" dirty="0"/>
              <a:t>PULS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5400" dirty="0"/>
              <a:t>20/10 varje övning två gånger i rad</a:t>
            </a:r>
            <a:br>
              <a:rPr lang="sv-SE" sz="5400" dirty="0"/>
            </a:br>
            <a:r>
              <a:rPr lang="sv-SE" sz="5400" dirty="0"/>
              <a:t/>
            </a:r>
            <a:br>
              <a:rPr lang="sv-SE" sz="5400" dirty="0"/>
            </a:br>
            <a:r>
              <a:rPr lang="sv-SE" sz="5400" dirty="0"/>
              <a:t>2 + 1 varv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8" name="AutoShape 2" descr="Bildresultat för 10 se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32545" y="3921550"/>
            <a:ext cx="3256511" cy="242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9352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84846"/>
          </a:xfrm>
        </p:spPr>
        <p:txBody>
          <a:bodyPr/>
          <a:lstStyle/>
          <a:p>
            <a:pPr algn="ctr"/>
            <a:r>
              <a:rPr lang="sv-SE" sz="6000" b="1" dirty="0"/>
              <a:t>MOUNTAIN CLIMBERS</a:t>
            </a:r>
            <a:br>
              <a:rPr lang="sv-SE" sz="6000" b="1" dirty="0"/>
            </a:br>
            <a:r>
              <a:rPr lang="sv-SE" sz="6000" b="1" dirty="0"/>
              <a:t>       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969497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9114"/>
          </a:xfrm>
        </p:spPr>
        <p:txBody>
          <a:bodyPr/>
          <a:lstStyle/>
          <a:p>
            <a:pPr algn="ctr"/>
            <a:r>
              <a:rPr lang="sv-SE" b="1" dirty="0"/>
              <a:t>GRODHOPP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242171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22</Words>
  <Application>Microsoft Office PowerPoint</Application>
  <PresentationFormat>Anpassad</PresentationFormat>
  <Paragraphs>15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Office-tema</vt:lpstr>
      <vt:lpstr>STYRKA</vt:lpstr>
      <vt:lpstr>    DJUPA SKIDHOPP– TRICEPS       </vt:lpstr>
      <vt:lpstr>     RUSSIAN TWIST– KÅLMASKEN       </vt:lpstr>
      <vt:lpstr>     WALKING PLANK – DIAGONALA RYGGLYFT       </vt:lpstr>
      <vt:lpstr>     SIDOPLANKA HÖ/VÄ       </vt:lpstr>
      <vt:lpstr>     MOVING PUSH UP – FÄLLKNIV HÖ/VÄ  RYGGPLANKA      </vt:lpstr>
      <vt:lpstr>PULS  20/10 varje övning två gånger i rad  2 + 1 varv </vt:lpstr>
      <vt:lpstr>MOUNTAIN CLIMBERS         </vt:lpstr>
      <vt:lpstr>GRODHOPP</vt:lpstr>
      <vt:lpstr>HÖGA KNÄN</vt:lpstr>
      <vt:lpstr>MOUNTAIN RUN</vt:lpstr>
      <vt:lpstr>BURPEES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Styrka</dc:title>
  <dc:creator>Ulrica Ahlinder</dc:creator>
  <cp:lastModifiedBy>SK Iron</cp:lastModifiedBy>
  <cp:revision>5</cp:revision>
  <dcterms:created xsi:type="dcterms:W3CDTF">2016-08-14T11:13:07Z</dcterms:created>
  <dcterms:modified xsi:type="dcterms:W3CDTF">2016-11-01T07:14:15Z</dcterms:modified>
</cp:coreProperties>
</file>