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57" r:id="rId3"/>
    <p:sldId id="262" r:id="rId4"/>
    <p:sldId id="260" r:id="rId5"/>
    <p:sldId id="258" r:id="rId6"/>
    <p:sldId id="259" r:id="rId7"/>
    <p:sldId id="261" r:id="rId8"/>
  </p:sldIdLst>
  <p:sldSz cx="6858000" cy="9144000" type="screen4x3"/>
  <p:notesSz cx="6858000" cy="9144000"/>
  <p:defaultTextStyle>
    <a:defPPr>
      <a:defRPr lang="en-GB"/>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9810" autoAdjust="0"/>
  </p:normalViewPr>
  <p:slideViewPr>
    <p:cSldViewPr showGuides="1">
      <p:cViewPr>
        <p:scale>
          <a:sx n="75" d="100"/>
          <a:sy n="75" d="100"/>
        </p:scale>
        <p:origin x="-1776" y="72"/>
      </p:cViewPr>
      <p:guideLst>
        <p:guide orient="horz" pos="2880"/>
        <p:guide pos="1706"/>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en-GB"/>
          </a:p>
        </p:txBody>
      </p:sp>
      <p:sp>
        <p:nvSpPr>
          <p:cNvPr id="409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GB"/>
          </a:p>
        </p:txBody>
      </p:sp>
      <p:sp>
        <p:nvSpPr>
          <p:cNvPr id="8196" name="Rectangle 4"/>
          <p:cNvSpPr>
            <a:spLocks noRot="1" noChangeArrowheads="1" noTextEdit="1"/>
          </p:cNvSpPr>
          <p:nvPr>
            <p:ph type="sldImg" idx="2"/>
          </p:nvPr>
        </p:nvSpPr>
        <p:spPr bwMode="auto">
          <a:xfrm>
            <a:off x="2143125" y="685800"/>
            <a:ext cx="257175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en-GB"/>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3A358A84-0798-45C9-83F1-3099274BA0F7}" type="slidenum">
              <a:rPr lang="en-GB"/>
              <a:pPr>
                <a:defRPr/>
              </a:pPr>
              <a:t>‹#›</a:t>
            </a:fld>
            <a:endParaRPr lang="en-GB"/>
          </a:p>
        </p:txBody>
      </p:sp>
    </p:spTree>
    <p:extLst>
      <p:ext uri="{BB962C8B-B14F-4D97-AF65-F5344CB8AC3E}">
        <p14:creationId xmlns:p14="http://schemas.microsoft.com/office/powerpoint/2010/main" val="203984168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31483884-E264-48C6-8208-14307307E029}" type="slidenum">
              <a:rPr lang="en-GB" smtClean="0"/>
              <a:pPr eaLnBrk="1" hangingPunct="1"/>
              <a:t>2</a:t>
            </a:fld>
            <a:endParaRPr lang="en-GB" smtClean="0"/>
          </a:p>
        </p:txBody>
      </p:sp>
      <p:sp>
        <p:nvSpPr>
          <p:cNvPr id="9219" name="Rectangle 2"/>
          <p:cNvSpPr>
            <a:spLocks noRot="1" noChangeArrowheads="1" noTextEdit="1"/>
          </p:cNvSpPr>
          <p:nvPr>
            <p:ph type="sldImg"/>
          </p:nvPr>
        </p:nvSpPr>
        <p:spPr>
          <a:ln/>
        </p:spPr>
      </p:sp>
      <p:sp>
        <p:nvSpPr>
          <p:cNvPr id="9220" name="Rectangle 3"/>
          <p:cNvSpPr>
            <a:spLocks noGrp="1" noChangeArrowheads="1"/>
          </p:cNvSpPr>
          <p:nvPr>
            <p:ph type="body" idx="1"/>
          </p:nvPr>
        </p:nvSpPr>
        <p:spPr>
          <a:noFill/>
        </p:spPr>
        <p:txBody>
          <a:bodyPr/>
          <a:lstStyle/>
          <a:p>
            <a:pPr eaLnBrk="1" hangingPunct="1"/>
            <a:r>
              <a:rPr lang="en-US" smtClean="0"/>
              <a:t>Items on this page are all PowerPoint objects that have been grouped.  To manipulate individual items one should ungroup the objects.  This is done in PowerPoint by selecting the primary object, then click on draw and then click on ungroup.  To regroup, select all items that need to be included, click on draw and click on group.</a:t>
            </a:r>
          </a:p>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31483884-E264-48C6-8208-14307307E029}" type="slidenum">
              <a:rPr lang="en-GB" smtClean="0"/>
              <a:pPr eaLnBrk="1" hangingPunct="1"/>
              <a:t>3</a:t>
            </a:fld>
            <a:endParaRPr lang="en-GB" smtClean="0"/>
          </a:p>
        </p:txBody>
      </p:sp>
      <p:sp>
        <p:nvSpPr>
          <p:cNvPr id="9219" name="Rectangle 2"/>
          <p:cNvSpPr>
            <a:spLocks noRot="1" noChangeArrowheads="1" noTextEdit="1"/>
          </p:cNvSpPr>
          <p:nvPr>
            <p:ph type="sldImg"/>
          </p:nvPr>
        </p:nvSpPr>
        <p:spPr>
          <a:ln/>
        </p:spPr>
      </p:sp>
      <p:sp>
        <p:nvSpPr>
          <p:cNvPr id="9220" name="Rectangle 3"/>
          <p:cNvSpPr>
            <a:spLocks noGrp="1" noChangeArrowheads="1"/>
          </p:cNvSpPr>
          <p:nvPr>
            <p:ph type="body" idx="1"/>
          </p:nvPr>
        </p:nvSpPr>
        <p:spPr>
          <a:noFill/>
        </p:spPr>
        <p:txBody>
          <a:bodyPr/>
          <a:lstStyle/>
          <a:p>
            <a:pPr eaLnBrk="1" hangingPunct="1"/>
            <a:r>
              <a:rPr lang="en-US" smtClean="0"/>
              <a:t>Items on this page are all PowerPoint objects that have been grouped.  To manipulate individual items one should ungroup the objects.  This is done in PowerPoint by selecting the primary object, then click on draw and then click on ungroup.  To regroup, select all items that need to be included, click on draw and click on group.</a:t>
            </a:r>
          </a:p>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7ECE42BC-556C-4A9D-9249-2E44C7C98EA2}" type="slidenum">
              <a:rPr lang="en-GB" smtClean="0"/>
              <a:pPr eaLnBrk="1" hangingPunct="1"/>
              <a:t>4</a:t>
            </a:fld>
            <a:endParaRPr lang="en-GB" smtClean="0"/>
          </a:p>
        </p:txBody>
      </p:sp>
      <p:sp>
        <p:nvSpPr>
          <p:cNvPr id="10243" name="Rectangle 2"/>
          <p:cNvSpPr>
            <a:spLocks noRo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pPr eaLnBrk="1" hangingPunct="1"/>
            <a:r>
              <a:rPr lang="en-US" smtClean="0"/>
              <a:t>Items on this page are all PowerPoint objects that have been grouped.  To manipulate individual items one should ungroup the objects.  This is done in PowerPoint by selecting the primary object, then click on draw and then click on ungroup.  To regroup, select all items that need to be included, click on draw and click on group.</a:t>
            </a:r>
          </a:p>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76D76718-69AB-4B47-8FC1-2336D95A94D7}" type="slidenum">
              <a:rPr lang="en-GB" smtClean="0"/>
              <a:pPr eaLnBrk="1" hangingPunct="1"/>
              <a:t>5</a:t>
            </a:fld>
            <a:endParaRPr lang="en-GB" smtClean="0"/>
          </a:p>
        </p:txBody>
      </p:sp>
      <p:sp>
        <p:nvSpPr>
          <p:cNvPr id="11267" name="Rectangle 2"/>
          <p:cNvSpPr>
            <a:spLocks noRot="1" noChangeArrowheads="1" noTextEdit="1"/>
          </p:cNvSpPr>
          <p:nvPr>
            <p:ph type="sldImg"/>
          </p:nvPr>
        </p:nvSpPr>
        <p:spPr>
          <a:ln/>
        </p:spPr>
      </p:sp>
      <p:sp>
        <p:nvSpPr>
          <p:cNvPr id="11268" name="Rectangle 3"/>
          <p:cNvSpPr>
            <a:spLocks noGrp="1" noChangeArrowheads="1"/>
          </p:cNvSpPr>
          <p:nvPr>
            <p:ph type="body" idx="1"/>
          </p:nvPr>
        </p:nvSpPr>
        <p:spPr>
          <a:noFill/>
        </p:spPr>
        <p:txBody>
          <a:bodyPr/>
          <a:lstStyle/>
          <a:p>
            <a:pPr eaLnBrk="1" hangingPunct="1"/>
            <a:r>
              <a:rPr lang="en-US" smtClean="0"/>
              <a:t>Items on this page are all PowerPoint objects that have been grouped.  To manipulate individual items one should ungroup the objects.  This is done in PowerPoint by selecting the primary object, then click on draw and then click on ungroup.  To regroup, select all items that need to be included, click on draw and click on group.</a:t>
            </a:r>
          </a:p>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9EA20F4-6ABF-415D-9CF1-74ED4331FE08}" type="slidenum">
              <a:rPr lang="en-GB" smtClean="0"/>
              <a:pPr eaLnBrk="1" hangingPunct="1"/>
              <a:t>6</a:t>
            </a:fld>
            <a:endParaRPr lang="en-GB" smtClean="0"/>
          </a:p>
        </p:txBody>
      </p:sp>
      <p:sp>
        <p:nvSpPr>
          <p:cNvPr id="12291" name="Rectangle 2"/>
          <p:cNvSpPr>
            <a:spLocks noRo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r>
              <a:rPr lang="en-US" smtClean="0"/>
              <a:t>Items on this page are all PowerPoint objects that have been grouped.  To manipulate individual items one should ungroup the objects.  This is done in PowerPoint by selecting the primary object, then click on draw and then click on ungroup.  To regroup, select all items that need to be included, click on draw and click on group.</a:t>
            </a:r>
          </a:p>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514350" y="2840038"/>
            <a:ext cx="5829300" cy="1960562"/>
          </a:xfrm>
        </p:spPr>
        <p:txBody>
          <a:bodyPr/>
          <a:lstStyle/>
          <a:p>
            <a:r>
              <a:rPr lang="sv-SE" smtClean="0"/>
              <a:t>Klicka här för att ändra format</a:t>
            </a:r>
            <a:endParaRPr lang="en-GB"/>
          </a:p>
        </p:txBody>
      </p:sp>
      <p:sp>
        <p:nvSpPr>
          <p:cNvPr id="3" name="Underrubrik 2"/>
          <p:cNvSpPr>
            <a:spLocks noGrp="1"/>
          </p:cNvSpPr>
          <p:nvPr>
            <p:ph type="subTitle" idx="1"/>
          </p:nvPr>
        </p:nvSpPr>
        <p:spPr>
          <a:xfrm>
            <a:off x="1028700" y="5181600"/>
            <a:ext cx="4800600" cy="23368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sv-SE" smtClean="0"/>
              <a:t>Klicka här för att ändra format på underrubrik i bakgrunden</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A121D833-9FFB-4422-9DE6-16EC5CEE06F4}" type="slidenum">
              <a:rPr lang="en-GB"/>
              <a:pPr>
                <a:defRPr/>
              </a:pPr>
              <a:t>‹#›</a:t>
            </a:fld>
            <a:endParaRPr lang="en-GB"/>
          </a:p>
        </p:txBody>
      </p:sp>
    </p:spTree>
    <p:extLst>
      <p:ext uri="{BB962C8B-B14F-4D97-AF65-F5344CB8AC3E}">
        <p14:creationId xmlns:p14="http://schemas.microsoft.com/office/powerpoint/2010/main" val="4612880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en-GB"/>
          </a:p>
        </p:txBody>
      </p:sp>
      <p:sp>
        <p:nvSpPr>
          <p:cNvPr id="3" name="Platshållare för lodrät text 2"/>
          <p:cNvSpPr>
            <a:spLocks noGrp="1"/>
          </p:cNvSpPr>
          <p:nvPr>
            <p:ph type="body" orient="vert" idx="1"/>
          </p:nvPr>
        </p:nvSpPr>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531EDD4A-31C8-4E75-B5DA-E27692C3440E}" type="slidenum">
              <a:rPr lang="en-GB"/>
              <a:pPr>
                <a:defRPr/>
              </a:pPr>
              <a:t>‹#›</a:t>
            </a:fld>
            <a:endParaRPr lang="en-GB"/>
          </a:p>
        </p:txBody>
      </p:sp>
    </p:spTree>
    <p:extLst>
      <p:ext uri="{BB962C8B-B14F-4D97-AF65-F5344CB8AC3E}">
        <p14:creationId xmlns:p14="http://schemas.microsoft.com/office/powerpoint/2010/main" val="36906131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4973638" y="366713"/>
            <a:ext cx="1543050" cy="7800975"/>
          </a:xfrm>
        </p:spPr>
        <p:txBody>
          <a:bodyPr vert="eaVert"/>
          <a:lstStyle/>
          <a:p>
            <a:r>
              <a:rPr lang="sv-SE" smtClean="0"/>
              <a:t>Klicka här för att ändra format</a:t>
            </a:r>
            <a:endParaRPr lang="en-GB"/>
          </a:p>
        </p:txBody>
      </p:sp>
      <p:sp>
        <p:nvSpPr>
          <p:cNvPr id="3" name="Platshållare för lodrät text 2"/>
          <p:cNvSpPr>
            <a:spLocks noGrp="1"/>
          </p:cNvSpPr>
          <p:nvPr>
            <p:ph type="body" orient="vert" idx="1"/>
          </p:nvPr>
        </p:nvSpPr>
        <p:spPr>
          <a:xfrm>
            <a:off x="342900" y="366713"/>
            <a:ext cx="4478338" cy="7800975"/>
          </a:xfrm>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3E7999D5-C4E6-4877-88FF-01537041FC0C}" type="slidenum">
              <a:rPr lang="en-GB"/>
              <a:pPr>
                <a:defRPr/>
              </a:pPr>
              <a:t>‹#›</a:t>
            </a:fld>
            <a:endParaRPr lang="en-GB"/>
          </a:p>
        </p:txBody>
      </p:sp>
    </p:spTree>
    <p:extLst>
      <p:ext uri="{BB962C8B-B14F-4D97-AF65-F5344CB8AC3E}">
        <p14:creationId xmlns:p14="http://schemas.microsoft.com/office/powerpoint/2010/main" val="2785991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en-GB"/>
          </a:p>
        </p:txBody>
      </p:sp>
      <p:sp>
        <p:nvSpPr>
          <p:cNvPr id="3" name="Platshållare för innehåll 2"/>
          <p:cNvSpPr>
            <a:spLocks noGrp="1"/>
          </p:cNvSpPr>
          <p:nvPr>
            <p:ph idx="1"/>
          </p:nvPr>
        </p:nvSpPr>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9E25D61A-5A9D-4B29-B92A-93B8BF087ED9}" type="slidenum">
              <a:rPr lang="en-GB"/>
              <a:pPr>
                <a:defRPr/>
              </a:pPr>
              <a:t>‹#›</a:t>
            </a:fld>
            <a:endParaRPr lang="en-GB"/>
          </a:p>
        </p:txBody>
      </p:sp>
    </p:spTree>
    <p:extLst>
      <p:ext uri="{BB962C8B-B14F-4D97-AF65-F5344CB8AC3E}">
        <p14:creationId xmlns:p14="http://schemas.microsoft.com/office/powerpoint/2010/main" val="28858835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541338" y="5875338"/>
            <a:ext cx="5829300" cy="1816100"/>
          </a:xfrm>
        </p:spPr>
        <p:txBody>
          <a:bodyPr anchor="t"/>
          <a:lstStyle>
            <a:lvl1pPr algn="l">
              <a:defRPr sz="4000" b="1" cap="all"/>
            </a:lvl1pPr>
          </a:lstStyle>
          <a:p>
            <a:r>
              <a:rPr lang="sv-SE" smtClean="0"/>
              <a:t>Klicka här för att ändra format</a:t>
            </a:r>
            <a:endParaRPr lang="en-GB"/>
          </a:p>
        </p:txBody>
      </p:sp>
      <p:sp>
        <p:nvSpPr>
          <p:cNvPr id="3" name="Platshållare för text 2"/>
          <p:cNvSpPr>
            <a:spLocks noGrp="1"/>
          </p:cNvSpPr>
          <p:nvPr>
            <p:ph type="body" idx="1"/>
          </p:nvPr>
        </p:nvSpPr>
        <p:spPr>
          <a:xfrm>
            <a:off x="541338" y="3875088"/>
            <a:ext cx="5829300" cy="200025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sv-SE" smtClean="0"/>
              <a:t>Klicka här för att ändra format på bakgrundstexten</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14CB56F4-D903-4217-A3C2-4FE0E9FCD0A0}" type="slidenum">
              <a:rPr lang="en-GB"/>
              <a:pPr>
                <a:defRPr/>
              </a:pPr>
              <a:t>‹#›</a:t>
            </a:fld>
            <a:endParaRPr lang="en-GB"/>
          </a:p>
        </p:txBody>
      </p:sp>
    </p:spTree>
    <p:extLst>
      <p:ext uri="{BB962C8B-B14F-4D97-AF65-F5344CB8AC3E}">
        <p14:creationId xmlns:p14="http://schemas.microsoft.com/office/powerpoint/2010/main" val="6432149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en-GB"/>
          </a:p>
        </p:txBody>
      </p:sp>
      <p:sp>
        <p:nvSpPr>
          <p:cNvPr id="3" name="Platshållare för innehåll 2"/>
          <p:cNvSpPr>
            <a:spLocks noGrp="1"/>
          </p:cNvSpPr>
          <p:nvPr>
            <p:ph sz="half" idx="1"/>
          </p:nvPr>
        </p:nvSpPr>
        <p:spPr>
          <a:xfrm>
            <a:off x="342900" y="2133600"/>
            <a:ext cx="3009900" cy="6034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GB"/>
          </a:p>
        </p:txBody>
      </p:sp>
      <p:sp>
        <p:nvSpPr>
          <p:cNvPr id="4" name="Platshållare för innehåll 3"/>
          <p:cNvSpPr>
            <a:spLocks noGrp="1"/>
          </p:cNvSpPr>
          <p:nvPr>
            <p:ph sz="half" idx="2"/>
          </p:nvPr>
        </p:nvSpPr>
        <p:spPr>
          <a:xfrm>
            <a:off x="3505200" y="2133600"/>
            <a:ext cx="3011488" cy="6034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511F2211-CE90-4E4E-B0CB-202BFACF3E2A}" type="slidenum">
              <a:rPr lang="en-GB"/>
              <a:pPr>
                <a:defRPr/>
              </a:pPr>
              <a:t>‹#›</a:t>
            </a:fld>
            <a:endParaRPr lang="en-GB"/>
          </a:p>
        </p:txBody>
      </p:sp>
    </p:spTree>
    <p:extLst>
      <p:ext uri="{BB962C8B-B14F-4D97-AF65-F5344CB8AC3E}">
        <p14:creationId xmlns:p14="http://schemas.microsoft.com/office/powerpoint/2010/main" val="34956818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342900" y="366713"/>
            <a:ext cx="6172200" cy="1524000"/>
          </a:xfrm>
        </p:spPr>
        <p:txBody>
          <a:bodyPr/>
          <a:lstStyle>
            <a:lvl1pPr>
              <a:defRPr/>
            </a:lvl1pPr>
          </a:lstStyle>
          <a:p>
            <a:r>
              <a:rPr lang="sv-SE" smtClean="0"/>
              <a:t>Klicka här för att ändra format</a:t>
            </a:r>
            <a:endParaRPr lang="en-GB"/>
          </a:p>
        </p:txBody>
      </p:sp>
      <p:sp>
        <p:nvSpPr>
          <p:cNvPr id="3" name="Platshållare för text 2"/>
          <p:cNvSpPr>
            <a:spLocks noGrp="1"/>
          </p:cNvSpPr>
          <p:nvPr>
            <p:ph type="body" idx="1"/>
          </p:nvPr>
        </p:nvSpPr>
        <p:spPr>
          <a:xfrm>
            <a:off x="342900" y="2046288"/>
            <a:ext cx="3030538"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4" name="Platshållare för innehåll 3"/>
          <p:cNvSpPr>
            <a:spLocks noGrp="1"/>
          </p:cNvSpPr>
          <p:nvPr>
            <p:ph sz="half" idx="2"/>
          </p:nvPr>
        </p:nvSpPr>
        <p:spPr>
          <a:xfrm>
            <a:off x="342900" y="2900363"/>
            <a:ext cx="3030538"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GB"/>
          </a:p>
        </p:txBody>
      </p:sp>
      <p:sp>
        <p:nvSpPr>
          <p:cNvPr id="5" name="Platshållare för text 4"/>
          <p:cNvSpPr>
            <a:spLocks noGrp="1"/>
          </p:cNvSpPr>
          <p:nvPr>
            <p:ph type="body" sz="quarter" idx="3"/>
          </p:nvPr>
        </p:nvSpPr>
        <p:spPr>
          <a:xfrm>
            <a:off x="3484563" y="2046288"/>
            <a:ext cx="3030537"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6" name="Platshållare för innehåll 5"/>
          <p:cNvSpPr>
            <a:spLocks noGrp="1"/>
          </p:cNvSpPr>
          <p:nvPr>
            <p:ph sz="quarter" idx="4"/>
          </p:nvPr>
        </p:nvSpPr>
        <p:spPr>
          <a:xfrm>
            <a:off x="3484563" y="2900363"/>
            <a:ext cx="3030537"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GB"/>
          </a:p>
        </p:txBody>
      </p:sp>
      <p:sp>
        <p:nvSpPr>
          <p:cNvPr id="9" name="Rectangle 6"/>
          <p:cNvSpPr>
            <a:spLocks noGrp="1" noChangeArrowheads="1"/>
          </p:cNvSpPr>
          <p:nvPr>
            <p:ph type="sldNum" sz="quarter" idx="12"/>
          </p:nvPr>
        </p:nvSpPr>
        <p:spPr>
          <a:ln/>
        </p:spPr>
        <p:txBody>
          <a:bodyPr/>
          <a:lstStyle>
            <a:lvl1pPr>
              <a:defRPr/>
            </a:lvl1pPr>
          </a:lstStyle>
          <a:p>
            <a:pPr>
              <a:defRPr/>
            </a:pPr>
            <a:fld id="{209AEC4C-113A-43D1-8A18-481FE517337E}" type="slidenum">
              <a:rPr lang="en-GB"/>
              <a:pPr>
                <a:defRPr/>
              </a:pPr>
              <a:t>‹#›</a:t>
            </a:fld>
            <a:endParaRPr lang="en-GB"/>
          </a:p>
        </p:txBody>
      </p:sp>
    </p:spTree>
    <p:extLst>
      <p:ext uri="{BB962C8B-B14F-4D97-AF65-F5344CB8AC3E}">
        <p14:creationId xmlns:p14="http://schemas.microsoft.com/office/powerpoint/2010/main" val="19763118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E15BFCAA-9AD8-497D-8A3E-D2A34794F1DC}" type="slidenum">
              <a:rPr lang="en-GB"/>
              <a:pPr>
                <a:defRPr/>
              </a:pPr>
              <a:t>‹#›</a:t>
            </a:fld>
            <a:endParaRPr lang="en-GB"/>
          </a:p>
        </p:txBody>
      </p:sp>
    </p:spTree>
    <p:extLst>
      <p:ext uri="{BB962C8B-B14F-4D97-AF65-F5344CB8AC3E}">
        <p14:creationId xmlns:p14="http://schemas.microsoft.com/office/powerpoint/2010/main" val="31619146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8189D36B-7426-4D9B-9E40-AF26474CA754}" type="slidenum">
              <a:rPr lang="en-GB"/>
              <a:pPr>
                <a:defRPr/>
              </a:pPr>
              <a:t>‹#›</a:t>
            </a:fld>
            <a:endParaRPr lang="en-GB"/>
          </a:p>
        </p:txBody>
      </p:sp>
    </p:spTree>
    <p:extLst>
      <p:ext uri="{BB962C8B-B14F-4D97-AF65-F5344CB8AC3E}">
        <p14:creationId xmlns:p14="http://schemas.microsoft.com/office/powerpoint/2010/main" val="31342127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342900" y="363538"/>
            <a:ext cx="2255838" cy="1549400"/>
          </a:xfrm>
        </p:spPr>
        <p:txBody>
          <a:bodyPr anchor="b"/>
          <a:lstStyle>
            <a:lvl1pPr algn="l">
              <a:defRPr sz="2000" b="1"/>
            </a:lvl1pPr>
          </a:lstStyle>
          <a:p>
            <a:r>
              <a:rPr lang="sv-SE" smtClean="0"/>
              <a:t>Klicka här för att ändra format</a:t>
            </a:r>
            <a:endParaRPr lang="en-GB"/>
          </a:p>
        </p:txBody>
      </p:sp>
      <p:sp>
        <p:nvSpPr>
          <p:cNvPr id="3" name="Platshållare för innehåll 2"/>
          <p:cNvSpPr>
            <a:spLocks noGrp="1"/>
          </p:cNvSpPr>
          <p:nvPr>
            <p:ph idx="1"/>
          </p:nvPr>
        </p:nvSpPr>
        <p:spPr>
          <a:xfrm>
            <a:off x="2681288" y="363538"/>
            <a:ext cx="3833812" cy="78041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GB"/>
          </a:p>
        </p:txBody>
      </p:sp>
      <p:sp>
        <p:nvSpPr>
          <p:cNvPr id="4" name="Platshållare för text 3"/>
          <p:cNvSpPr>
            <a:spLocks noGrp="1"/>
          </p:cNvSpPr>
          <p:nvPr>
            <p:ph type="body" sz="half" idx="2"/>
          </p:nvPr>
        </p:nvSpPr>
        <p:spPr>
          <a:xfrm>
            <a:off x="342900" y="1912938"/>
            <a:ext cx="2255838" cy="62547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CD772A9D-D470-4DA4-A437-9221BC0CEDB2}" type="slidenum">
              <a:rPr lang="en-GB"/>
              <a:pPr>
                <a:defRPr/>
              </a:pPr>
              <a:t>‹#›</a:t>
            </a:fld>
            <a:endParaRPr lang="en-GB"/>
          </a:p>
        </p:txBody>
      </p:sp>
    </p:spTree>
    <p:extLst>
      <p:ext uri="{BB962C8B-B14F-4D97-AF65-F5344CB8AC3E}">
        <p14:creationId xmlns:p14="http://schemas.microsoft.com/office/powerpoint/2010/main" val="35740080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344613" y="6400800"/>
            <a:ext cx="4114800" cy="755650"/>
          </a:xfrm>
        </p:spPr>
        <p:txBody>
          <a:bodyPr anchor="b"/>
          <a:lstStyle>
            <a:lvl1pPr algn="l">
              <a:defRPr sz="2000" b="1"/>
            </a:lvl1pPr>
          </a:lstStyle>
          <a:p>
            <a:r>
              <a:rPr lang="sv-SE" smtClean="0"/>
              <a:t>Klicka här för att ändra format</a:t>
            </a:r>
            <a:endParaRPr lang="en-GB"/>
          </a:p>
        </p:txBody>
      </p:sp>
      <p:sp>
        <p:nvSpPr>
          <p:cNvPr id="3" name="Platshållare för bild 2"/>
          <p:cNvSpPr>
            <a:spLocks noGrp="1"/>
          </p:cNvSpPr>
          <p:nvPr>
            <p:ph type="pic" idx="1"/>
          </p:nvPr>
        </p:nvSpPr>
        <p:spPr>
          <a:xfrm>
            <a:off x="1344613" y="81756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Platshållare för text 3"/>
          <p:cNvSpPr>
            <a:spLocks noGrp="1"/>
          </p:cNvSpPr>
          <p:nvPr>
            <p:ph type="body" sz="half" idx="2"/>
          </p:nvPr>
        </p:nvSpPr>
        <p:spPr>
          <a:xfrm>
            <a:off x="1344613" y="7156450"/>
            <a:ext cx="4114800" cy="10731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51D9A6AB-5C50-4F1D-AD5D-7266916F2442}" type="slidenum">
              <a:rPr lang="en-GB"/>
              <a:pPr>
                <a:defRPr/>
              </a:pPr>
              <a:t>‹#›</a:t>
            </a:fld>
            <a:endParaRPr lang="en-GB"/>
          </a:p>
        </p:txBody>
      </p:sp>
    </p:spTree>
    <p:extLst>
      <p:ext uri="{BB962C8B-B14F-4D97-AF65-F5344CB8AC3E}">
        <p14:creationId xmlns:p14="http://schemas.microsoft.com/office/powerpoint/2010/main" val="12514899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42900" y="366713"/>
            <a:ext cx="6173788" cy="152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027" name="Rectangle 3"/>
          <p:cNvSpPr>
            <a:spLocks noGrp="1" noChangeArrowheads="1"/>
          </p:cNvSpPr>
          <p:nvPr>
            <p:ph type="body" idx="1"/>
          </p:nvPr>
        </p:nvSpPr>
        <p:spPr bwMode="auto">
          <a:xfrm>
            <a:off x="342900" y="2133600"/>
            <a:ext cx="6173788" cy="6034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028" name="Rectangle 4"/>
          <p:cNvSpPr>
            <a:spLocks noGrp="1" noChangeArrowheads="1"/>
          </p:cNvSpPr>
          <p:nvPr>
            <p:ph type="dt" sz="half" idx="2"/>
          </p:nvPr>
        </p:nvSpPr>
        <p:spPr bwMode="auto">
          <a:xfrm>
            <a:off x="342900" y="8326438"/>
            <a:ext cx="1601788"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a:defRPr/>
            </a:pPr>
            <a:endParaRPr lang="en-GB"/>
          </a:p>
        </p:txBody>
      </p:sp>
      <p:sp>
        <p:nvSpPr>
          <p:cNvPr id="1029" name="Rectangle 5"/>
          <p:cNvSpPr>
            <a:spLocks noGrp="1" noChangeArrowheads="1"/>
          </p:cNvSpPr>
          <p:nvPr>
            <p:ph type="ftr" sz="quarter" idx="3"/>
          </p:nvPr>
        </p:nvSpPr>
        <p:spPr bwMode="auto">
          <a:xfrm>
            <a:off x="2343150" y="8326438"/>
            <a:ext cx="2173288"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GB"/>
          </a:p>
        </p:txBody>
      </p:sp>
      <p:sp>
        <p:nvSpPr>
          <p:cNvPr id="1030" name="Rectangle 6"/>
          <p:cNvSpPr>
            <a:spLocks noGrp="1" noChangeArrowheads="1"/>
          </p:cNvSpPr>
          <p:nvPr>
            <p:ph type="sldNum" sz="quarter" idx="4"/>
          </p:nvPr>
        </p:nvSpPr>
        <p:spPr bwMode="auto">
          <a:xfrm>
            <a:off x="4914900" y="8326438"/>
            <a:ext cx="1601788"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a:defRPr/>
            </a:pPr>
            <a:fld id="{631F50E3-1225-4328-8D0A-27F55EBCCE8A}" type="slidenum">
              <a:rPr lang="en-GB"/>
              <a:pPr>
                <a:defRPr/>
              </a:pPr>
              <a:t>‹#›</a:t>
            </a:fld>
            <a:endParaRPr lang="en-GB"/>
          </a:p>
        </p:txBody>
      </p:sp>
      <p:pic>
        <p:nvPicPr>
          <p:cNvPr id="1031" name="Picture 10" descr="blentarps_bk"/>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6396038" y="8604250"/>
            <a:ext cx="392112" cy="4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rgbClr val="000000"/>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515938" y="2840038"/>
            <a:ext cx="5827712" cy="1960562"/>
          </a:xfrm>
        </p:spPr>
        <p:txBody>
          <a:bodyPr/>
          <a:lstStyle/>
          <a:p>
            <a:pPr eaLnBrk="1" hangingPunct="1"/>
            <a:r>
              <a:rPr lang="en-GB" sz="4000" b="1" dirty="0" err="1" smtClean="0"/>
              <a:t>Färs</a:t>
            </a:r>
            <a:r>
              <a:rPr lang="en-GB" sz="4000" b="1" dirty="0" smtClean="0"/>
              <a:t> &amp; </a:t>
            </a:r>
            <a:r>
              <a:rPr lang="en-GB" sz="4000" b="1" dirty="0" err="1" smtClean="0"/>
              <a:t>Frosta</a:t>
            </a:r>
            <a:r>
              <a:rPr lang="en-GB" sz="4000" b="1" dirty="0" smtClean="0"/>
              <a:t> </a:t>
            </a:r>
            <a:r>
              <a:rPr lang="en-GB" sz="4000" b="1" dirty="0" err="1" smtClean="0"/>
              <a:t>Cupen</a:t>
            </a:r>
            <a:r>
              <a:rPr lang="en-GB" sz="4000" b="1" dirty="0" smtClean="0"/>
              <a:t/>
            </a:r>
            <a:br>
              <a:rPr lang="en-GB" sz="4000" b="1" dirty="0" smtClean="0"/>
            </a:br>
            <a:r>
              <a:rPr lang="en-GB" sz="4000" b="1" dirty="0" smtClean="0"/>
              <a:t>2012</a:t>
            </a:r>
            <a:r>
              <a:rPr lang="en-GB" sz="4000" b="1" dirty="0" smtClean="0"/>
              <a:t/>
            </a:r>
            <a:br>
              <a:rPr lang="en-GB" sz="4000" b="1" dirty="0" smtClean="0"/>
            </a:br>
            <a:endParaRPr lang="en-GB" sz="4000" b="1" dirty="0" smtClean="0"/>
          </a:p>
        </p:txBody>
      </p:sp>
      <p:sp>
        <p:nvSpPr>
          <p:cNvPr id="2051" name="Rectangle 3"/>
          <p:cNvSpPr>
            <a:spLocks noGrp="1" noChangeArrowheads="1"/>
          </p:cNvSpPr>
          <p:nvPr>
            <p:ph type="subTitle" idx="1"/>
          </p:nvPr>
        </p:nvSpPr>
        <p:spPr/>
        <p:txBody>
          <a:bodyPr/>
          <a:lstStyle/>
          <a:p>
            <a:pPr eaLnBrk="1" hangingPunct="1"/>
            <a:r>
              <a:rPr lang="en-GB" b="1" dirty="0" smtClean="0"/>
              <a:t>Plats: </a:t>
            </a:r>
            <a:r>
              <a:rPr lang="en-GB" b="1" dirty="0" err="1" smtClean="0"/>
              <a:t>Sjöbo</a:t>
            </a:r>
            <a:endParaRPr lang="en-GB" dirty="0" smtClean="0"/>
          </a:p>
          <a:p>
            <a:pPr eaLnBrk="1" hangingPunct="1"/>
            <a:endParaRPr lang="en-GB" dirty="0" smtClean="0"/>
          </a:p>
          <a:p>
            <a:pPr eaLnBrk="1" hangingPunct="1"/>
            <a:r>
              <a:rPr lang="en-GB" dirty="0" smtClean="0"/>
              <a:t>3 mars 2012</a:t>
            </a:r>
            <a:endParaRPr lang="en-GB" dirty="0" smtClean="0"/>
          </a:p>
        </p:txBody>
      </p:sp>
      <p:pic>
        <p:nvPicPr>
          <p:cNvPr id="2052"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39750"/>
            <a:ext cx="6958013" cy="852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74" name="Group 2"/>
          <p:cNvGrpSpPr>
            <a:grpSpLocks/>
          </p:cNvGrpSpPr>
          <p:nvPr/>
        </p:nvGrpSpPr>
        <p:grpSpPr bwMode="auto">
          <a:xfrm>
            <a:off x="500063" y="900113"/>
            <a:ext cx="5857875" cy="7759700"/>
            <a:chOff x="334" y="600"/>
            <a:chExt cx="3937" cy="5133"/>
          </a:xfrm>
        </p:grpSpPr>
        <p:sp>
          <p:nvSpPr>
            <p:cNvPr id="3086" name="Rectangle 3"/>
            <p:cNvSpPr>
              <a:spLocks noChangeArrowheads="1"/>
            </p:cNvSpPr>
            <p:nvPr/>
          </p:nvSpPr>
          <p:spPr bwMode="auto">
            <a:xfrm>
              <a:off x="529" y="789"/>
              <a:ext cx="3552" cy="4752"/>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87" name="Arc 4"/>
            <p:cNvSpPr>
              <a:spLocks/>
            </p:cNvSpPr>
            <p:nvPr/>
          </p:nvSpPr>
          <p:spPr bwMode="auto">
            <a:xfrm>
              <a:off x="528" y="5447"/>
              <a:ext cx="99" cy="96"/>
            </a:xfrm>
            <a:custGeom>
              <a:avLst/>
              <a:gdLst>
                <a:gd name="T0" fmla="*/ 0 w 22174"/>
                <a:gd name="T1" fmla="*/ 0 h 21600"/>
                <a:gd name="T2" fmla="*/ 0 w 22174"/>
                <a:gd name="T3" fmla="*/ 0 h 21600"/>
                <a:gd name="T4" fmla="*/ 0 w 22174"/>
                <a:gd name="T5" fmla="*/ 0 h 21600"/>
                <a:gd name="T6" fmla="*/ 0 60000 65536"/>
                <a:gd name="T7" fmla="*/ 0 60000 65536"/>
                <a:gd name="T8" fmla="*/ 0 60000 65536"/>
              </a:gdLst>
              <a:ahLst/>
              <a:cxnLst>
                <a:cxn ang="T6">
                  <a:pos x="T0" y="T1"/>
                </a:cxn>
                <a:cxn ang="T7">
                  <a:pos x="T2" y="T3"/>
                </a:cxn>
                <a:cxn ang="T8">
                  <a:pos x="T4" y="T5"/>
                </a:cxn>
              </a:cxnLst>
              <a:rect l="0" t="0" r="r" b="b"/>
              <a:pathLst>
                <a:path w="22174" h="21600" fill="none" extrusionOk="0">
                  <a:moveTo>
                    <a:pt x="-1" y="8"/>
                  </a:moveTo>
                  <a:cubicBezTo>
                    <a:pt x="202" y="2"/>
                    <a:pt x="405" y="-1"/>
                    <a:pt x="608" y="0"/>
                  </a:cubicBezTo>
                  <a:cubicBezTo>
                    <a:pt x="12068" y="0"/>
                    <a:pt x="21533" y="8949"/>
                    <a:pt x="22174" y="20391"/>
                  </a:cubicBezTo>
                </a:path>
                <a:path w="22174" h="21600" stroke="0" extrusionOk="0">
                  <a:moveTo>
                    <a:pt x="-1" y="8"/>
                  </a:moveTo>
                  <a:cubicBezTo>
                    <a:pt x="202" y="2"/>
                    <a:pt x="405" y="-1"/>
                    <a:pt x="608" y="0"/>
                  </a:cubicBezTo>
                  <a:cubicBezTo>
                    <a:pt x="12068" y="0"/>
                    <a:pt x="21533" y="8949"/>
                    <a:pt x="22174" y="20391"/>
                  </a:cubicBezTo>
                  <a:lnTo>
                    <a:pt x="608" y="21600"/>
                  </a:lnTo>
                  <a:lnTo>
                    <a:pt x="-1" y="8"/>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88" name="Arc 5"/>
            <p:cNvSpPr>
              <a:spLocks/>
            </p:cNvSpPr>
            <p:nvPr/>
          </p:nvSpPr>
          <p:spPr bwMode="auto">
            <a:xfrm rot="-5400000">
              <a:off x="3983" y="5447"/>
              <a:ext cx="99" cy="96"/>
            </a:xfrm>
            <a:custGeom>
              <a:avLst/>
              <a:gdLst>
                <a:gd name="T0" fmla="*/ 0 w 22174"/>
                <a:gd name="T1" fmla="*/ 0 h 21600"/>
                <a:gd name="T2" fmla="*/ 0 w 22174"/>
                <a:gd name="T3" fmla="*/ 0 h 21600"/>
                <a:gd name="T4" fmla="*/ 0 w 22174"/>
                <a:gd name="T5" fmla="*/ 0 h 21600"/>
                <a:gd name="T6" fmla="*/ 0 60000 65536"/>
                <a:gd name="T7" fmla="*/ 0 60000 65536"/>
                <a:gd name="T8" fmla="*/ 0 60000 65536"/>
              </a:gdLst>
              <a:ahLst/>
              <a:cxnLst>
                <a:cxn ang="T6">
                  <a:pos x="T0" y="T1"/>
                </a:cxn>
                <a:cxn ang="T7">
                  <a:pos x="T2" y="T3"/>
                </a:cxn>
                <a:cxn ang="T8">
                  <a:pos x="T4" y="T5"/>
                </a:cxn>
              </a:cxnLst>
              <a:rect l="0" t="0" r="r" b="b"/>
              <a:pathLst>
                <a:path w="22174" h="21600" fill="none" extrusionOk="0">
                  <a:moveTo>
                    <a:pt x="-1" y="8"/>
                  </a:moveTo>
                  <a:cubicBezTo>
                    <a:pt x="202" y="2"/>
                    <a:pt x="405" y="-1"/>
                    <a:pt x="608" y="0"/>
                  </a:cubicBezTo>
                  <a:cubicBezTo>
                    <a:pt x="12068" y="0"/>
                    <a:pt x="21533" y="8949"/>
                    <a:pt x="22174" y="20391"/>
                  </a:cubicBezTo>
                </a:path>
                <a:path w="22174" h="21600" stroke="0" extrusionOk="0">
                  <a:moveTo>
                    <a:pt x="-1" y="8"/>
                  </a:moveTo>
                  <a:cubicBezTo>
                    <a:pt x="202" y="2"/>
                    <a:pt x="405" y="-1"/>
                    <a:pt x="608" y="0"/>
                  </a:cubicBezTo>
                  <a:cubicBezTo>
                    <a:pt x="12068" y="0"/>
                    <a:pt x="21533" y="8949"/>
                    <a:pt x="22174" y="20391"/>
                  </a:cubicBezTo>
                  <a:lnTo>
                    <a:pt x="608" y="21600"/>
                  </a:lnTo>
                  <a:lnTo>
                    <a:pt x="-1" y="8"/>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89" name="Arc 6"/>
            <p:cNvSpPr>
              <a:spLocks/>
            </p:cNvSpPr>
            <p:nvPr/>
          </p:nvSpPr>
          <p:spPr bwMode="auto">
            <a:xfrm rot="10800000">
              <a:off x="3985" y="789"/>
              <a:ext cx="99" cy="96"/>
            </a:xfrm>
            <a:custGeom>
              <a:avLst/>
              <a:gdLst>
                <a:gd name="T0" fmla="*/ 0 w 22174"/>
                <a:gd name="T1" fmla="*/ 0 h 21600"/>
                <a:gd name="T2" fmla="*/ 0 w 22174"/>
                <a:gd name="T3" fmla="*/ 0 h 21600"/>
                <a:gd name="T4" fmla="*/ 0 w 22174"/>
                <a:gd name="T5" fmla="*/ 0 h 21600"/>
                <a:gd name="T6" fmla="*/ 0 60000 65536"/>
                <a:gd name="T7" fmla="*/ 0 60000 65536"/>
                <a:gd name="T8" fmla="*/ 0 60000 65536"/>
              </a:gdLst>
              <a:ahLst/>
              <a:cxnLst>
                <a:cxn ang="T6">
                  <a:pos x="T0" y="T1"/>
                </a:cxn>
                <a:cxn ang="T7">
                  <a:pos x="T2" y="T3"/>
                </a:cxn>
                <a:cxn ang="T8">
                  <a:pos x="T4" y="T5"/>
                </a:cxn>
              </a:cxnLst>
              <a:rect l="0" t="0" r="r" b="b"/>
              <a:pathLst>
                <a:path w="22174" h="21600" fill="none" extrusionOk="0">
                  <a:moveTo>
                    <a:pt x="-1" y="8"/>
                  </a:moveTo>
                  <a:cubicBezTo>
                    <a:pt x="202" y="2"/>
                    <a:pt x="405" y="-1"/>
                    <a:pt x="608" y="0"/>
                  </a:cubicBezTo>
                  <a:cubicBezTo>
                    <a:pt x="12068" y="0"/>
                    <a:pt x="21533" y="8949"/>
                    <a:pt x="22174" y="20391"/>
                  </a:cubicBezTo>
                </a:path>
                <a:path w="22174" h="21600" stroke="0" extrusionOk="0">
                  <a:moveTo>
                    <a:pt x="-1" y="8"/>
                  </a:moveTo>
                  <a:cubicBezTo>
                    <a:pt x="202" y="2"/>
                    <a:pt x="405" y="-1"/>
                    <a:pt x="608" y="0"/>
                  </a:cubicBezTo>
                  <a:cubicBezTo>
                    <a:pt x="12068" y="0"/>
                    <a:pt x="21533" y="8949"/>
                    <a:pt x="22174" y="20391"/>
                  </a:cubicBezTo>
                  <a:lnTo>
                    <a:pt x="608" y="21600"/>
                  </a:lnTo>
                  <a:lnTo>
                    <a:pt x="-1" y="8"/>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90" name="Arc 7"/>
            <p:cNvSpPr>
              <a:spLocks/>
            </p:cNvSpPr>
            <p:nvPr/>
          </p:nvSpPr>
          <p:spPr bwMode="auto">
            <a:xfrm rot="5400000">
              <a:off x="527" y="791"/>
              <a:ext cx="99" cy="96"/>
            </a:xfrm>
            <a:custGeom>
              <a:avLst/>
              <a:gdLst>
                <a:gd name="T0" fmla="*/ 0 w 22174"/>
                <a:gd name="T1" fmla="*/ 0 h 21600"/>
                <a:gd name="T2" fmla="*/ 0 w 22174"/>
                <a:gd name="T3" fmla="*/ 0 h 21600"/>
                <a:gd name="T4" fmla="*/ 0 w 22174"/>
                <a:gd name="T5" fmla="*/ 0 h 21600"/>
                <a:gd name="T6" fmla="*/ 0 60000 65536"/>
                <a:gd name="T7" fmla="*/ 0 60000 65536"/>
                <a:gd name="T8" fmla="*/ 0 60000 65536"/>
              </a:gdLst>
              <a:ahLst/>
              <a:cxnLst>
                <a:cxn ang="T6">
                  <a:pos x="T0" y="T1"/>
                </a:cxn>
                <a:cxn ang="T7">
                  <a:pos x="T2" y="T3"/>
                </a:cxn>
                <a:cxn ang="T8">
                  <a:pos x="T4" y="T5"/>
                </a:cxn>
              </a:cxnLst>
              <a:rect l="0" t="0" r="r" b="b"/>
              <a:pathLst>
                <a:path w="22174" h="21600" fill="none" extrusionOk="0">
                  <a:moveTo>
                    <a:pt x="-1" y="8"/>
                  </a:moveTo>
                  <a:cubicBezTo>
                    <a:pt x="202" y="2"/>
                    <a:pt x="405" y="-1"/>
                    <a:pt x="608" y="0"/>
                  </a:cubicBezTo>
                  <a:cubicBezTo>
                    <a:pt x="12068" y="0"/>
                    <a:pt x="21533" y="8949"/>
                    <a:pt x="22174" y="20391"/>
                  </a:cubicBezTo>
                </a:path>
                <a:path w="22174" h="21600" stroke="0" extrusionOk="0">
                  <a:moveTo>
                    <a:pt x="-1" y="8"/>
                  </a:moveTo>
                  <a:cubicBezTo>
                    <a:pt x="202" y="2"/>
                    <a:pt x="405" y="-1"/>
                    <a:pt x="608" y="0"/>
                  </a:cubicBezTo>
                  <a:cubicBezTo>
                    <a:pt x="12068" y="0"/>
                    <a:pt x="21533" y="8949"/>
                    <a:pt x="22174" y="20391"/>
                  </a:cubicBezTo>
                  <a:lnTo>
                    <a:pt x="608" y="21600"/>
                  </a:lnTo>
                  <a:lnTo>
                    <a:pt x="-1" y="8"/>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91" name="Oval 8"/>
            <p:cNvSpPr>
              <a:spLocks noChangeArrowheads="1"/>
            </p:cNvSpPr>
            <p:nvPr/>
          </p:nvSpPr>
          <p:spPr bwMode="auto">
            <a:xfrm>
              <a:off x="1788" y="2640"/>
              <a:ext cx="1008" cy="1008"/>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92" name="Line 9"/>
            <p:cNvSpPr>
              <a:spLocks noChangeShapeType="1"/>
            </p:cNvSpPr>
            <p:nvPr/>
          </p:nvSpPr>
          <p:spPr bwMode="auto">
            <a:xfrm>
              <a:off x="528" y="3156"/>
              <a:ext cx="3552"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093" name="Rectangle 10" descr="Large grid"/>
            <p:cNvSpPr>
              <a:spLocks noChangeArrowheads="1"/>
            </p:cNvSpPr>
            <p:nvPr/>
          </p:nvSpPr>
          <p:spPr bwMode="auto">
            <a:xfrm rot="-5400000">
              <a:off x="2220" y="476"/>
              <a:ext cx="144" cy="480"/>
            </a:xfrm>
            <a:prstGeom prst="rect">
              <a:avLst/>
            </a:prstGeom>
            <a:pattFill prst="lgGrid">
              <a:fgClr>
                <a:schemeClr val="tx2"/>
              </a:fgClr>
              <a:bgClr>
                <a:srgbClr val="B2B2B2"/>
              </a:bgClr>
            </a:patt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94" name="Rectangle 11" descr="Large grid"/>
            <p:cNvSpPr>
              <a:spLocks noChangeArrowheads="1"/>
            </p:cNvSpPr>
            <p:nvPr/>
          </p:nvSpPr>
          <p:spPr bwMode="auto">
            <a:xfrm rot="-5400000">
              <a:off x="2219" y="5372"/>
              <a:ext cx="145" cy="480"/>
            </a:xfrm>
            <a:prstGeom prst="rect">
              <a:avLst/>
            </a:prstGeom>
            <a:pattFill prst="lgGrid">
              <a:fgClr>
                <a:schemeClr val="tx2"/>
              </a:fgClr>
              <a:bgClr>
                <a:srgbClr val="B2B2B2"/>
              </a:bgClr>
            </a:patt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3095" name="Group 12"/>
            <p:cNvGrpSpPr>
              <a:grpSpLocks/>
            </p:cNvGrpSpPr>
            <p:nvPr/>
          </p:nvGrpSpPr>
          <p:grpSpPr bwMode="auto">
            <a:xfrm>
              <a:off x="334" y="5544"/>
              <a:ext cx="193" cy="130"/>
              <a:chOff x="328" y="5410"/>
              <a:chExt cx="193" cy="130"/>
            </a:xfrm>
          </p:grpSpPr>
          <p:sp>
            <p:nvSpPr>
              <p:cNvPr id="3119" name="Line 13"/>
              <p:cNvSpPr>
                <a:spLocks noChangeShapeType="1"/>
              </p:cNvSpPr>
              <p:nvPr/>
            </p:nvSpPr>
            <p:spPr bwMode="auto">
              <a:xfrm flipH="1">
                <a:off x="425" y="5410"/>
                <a:ext cx="96" cy="9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120" name="AutoShape 14"/>
              <p:cNvSpPr>
                <a:spLocks noChangeArrowheads="1"/>
              </p:cNvSpPr>
              <p:nvPr/>
            </p:nvSpPr>
            <p:spPr bwMode="auto">
              <a:xfrm rot="-2831887">
                <a:off x="328" y="5444"/>
                <a:ext cx="96" cy="96"/>
              </a:xfrm>
              <a:prstGeom prst="parallelogram">
                <a:avLst>
                  <a:gd name="adj" fmla="val 25000"/>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096" name="Group 15"/>
            <p:cNvGrpSpPr>
              <a:grpSpLocks/>
            </p:cNvGrpSpPr>
            <p:nvPr/>
          </p:nvGrpSpPr>
          <p:grpSpPr bwMode="auto">
            <a:xfrm rot="-5400000">
              <a:off x="4046" y="5571"/>
              <a:ext cx="194" cy="130"/>
              <a:chOff x="328" y="5410"/>
              <a:chExt cx="193" cy="130"/>
            </a:xfrm>
          </p:grpSpPr>
          <p:sp>
            <p:nvSpPr>
              <p:cNvPr id="3117" name="Line 16"/>
              <p:cNvSpPr>
                <a:spLocks noChangeShapeType="1"/>
              </p:cNvSpPr>
              <p:nvPr/>
            </p:nvSpPr>
            <p:spPr bwMode="auto">
              <a:xfrm flipH="1">
                <a:off x="425" y="5410"/>
                <a:ext cx="96" cy="9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118" name="AutoShape 17"/>
              <p:cNvSpPr>
                <a:spLocks noChangeArrowheads="1"/>
              </p:cNvSpPr>
              <p:nvPr/>
            </p:nvSpPr>
            <p:spPr bwMode="auto">
              <a:xfrm rot="-2831887">
                <a:off x="328" y="5444"/>
                <a:ext cx="96" cy="96"/>
              </a:xfrm>
              <a:prstGeom prst="parallelogram">
                <a:avLst>
                  <a:gd name="adj" fmla="val 25000"/>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097" name="Group 18"/>
            <p:cNvGrpSpPr>
              <a:grpSpLocks/>
            </p:cNvGrpSpPr>
            <p:nvPr/>
          </p:nvGrpSpPr>
          <p:grpSpPr bwMode="auto">
            <a:xfrm rot="10800000">
              <a:off x="4078" y="660"/>
              <a:ext cx="193" cy="130"/>
              <a:chOff x="328" y="5410"/>
              <a:chExt cx="193" cy="130"/>
            </a:xfrm>
          </p:grpSpPr>
          <p:sp>
            <p:nvSpPr>
              <p:cNvPr id="3115" name="Line 19"/>
              <p:cNvSpPr>
                <a:spLocks noChangeShapeType="1"/>
              </p:cNvSpPr>
              <p:nvPr/>
            </p:nvSpPr>
            <p:spPr bwMode="auto">
              <a:xfrm flipH="1">
                <a:off x="425" y="5410"/>
                <a:ext cx="96" cy="9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116" name="AutoShape 20"/>
              <p:cNvSpPr>
                <a:spLocks noChangeArrowheads="1"/>
              </p:cNvSpPr>
              <p:nvPr/>
            </p:nvSpPr>
            <p:spPr bwMode="auto">
              <a:xfrm rot="-2831887">
                <a:off x="328" y="5444"/>
                <a:ext cx="96" cy="96"/>
              </a:xfrm>
              <a:prstGeom prst="parallelogram">
                <a:avLst>
                  <a:gd name="adj" fmla="val 25000"/>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098" name="Group 21"/>
            <p:cNvGrpSpPr>
              <a:grpSpLocks/>
            </p:cNvGrpSpPr>
            <p:nvPr/>
          </p:nvGrpSpPr>
          <p:grpSpPr bwMode="auto">
            <a:xfrm rot="5400000">
              <a:off x="368" y="632"/>
              <a:ext cx="194" cy="130"/>
              <a:chOff x="328" y="5410"/>
              <a:chExt cx="193" cy="130"/>
            </a:xfrm>
          </p:grpSpPr>
          <p:sp>
            <p:nvSpPr>
              <p:cNvPr id="3113" name="Line 22"/>
              <p:cNvSpPr>
                <a:spLocks noChangeShapeType="1"/>
              </p:cNvSpPr>
              <p:nvPr/>
            </p:nvSpPr>
            <p:spPr bwMode="auto">
              <a:xfrm flipH="1">
                <a:off x="425" y="5410"/>
                <a:ext cx="96" cy="9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114" name="AutoShape 23"/>
              <p:cNvSpPr>
                <a:spLocks noChangeArrowheads="1"/>
              </p:cNvSpPr>
              <p:nvPr/>
            </p:nvSpPr>
            <p:spPr bwMode="auto">
              <a:xfrm rot="-2831887">
                <a:off x="328" y="5444"/>
                <a:ext cx="96" cy="96"/>
              </a:xfrm>
              <a:prstGeom prst="parallelogram">
                <a:avLst>
                  <a:gd name="adj" fmla="val 25000"/>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099" name="Group 24"/>
            <p:cNvGrpSpPr>
              <a:grpSpLocks/>
            </p:cNvGrpSpPr>
            <p:nvPr/>
          </p:nvGrpSpPr>
          <p:grpSpPr bwMode="auto">
            <a:xfrm>
              <a:off x="1236" y="4436"/>
              <a:ext cx="2112" cy="1103"/>
              <a:chOff x="1236" y="4304"/>
              <a:chExt cx="2112" cy="1104"/>
            </a:xfrm>
          </p:grpSpPr>
          <p:grpSp>
            <p:nvGrpSpPr>
              <p:cNvPr id="3107" name="Group 25"/>
              <p:cNvGrpSpPr>
                <a:grpSpLocks/>
              </p:cNvGrpSpPr>
              <p:nvPr/>
            </p:nvGrpSpPr>
            <p:grpSpPr bwMode="auto">
              <a:xfrm>
                <a:off x="1788" y="4304"/>
                <a:ext cx="1008" cy="1008"/>
                <a:chOff x="1836" y="4416"/>
                <a:chExt cx="1008" cy="1008"/>
              </a:xfrm>
            </p:grpSpPr>
            <p:sp>
              <p:nvSpPr>
                <p:cNvPr id="3111" name="Oval 26"/>
                <p:cNvSpPr>
                  <a:spLocks noChangeArrowheads="1"/>
                </p:cNvSpPr>
                <p:nvPr/>
              </p:nvSpPr>
              <p:spPr bwMode="auto">
                <a:xfrm>
                  <a:off x="1836" y="4416"/>
                  <a:ext cx="1008" cy="1008"/>
                </a:xfrm>
                <a:prstGeom prst="ellipse">
                  <a:avLst/>
                </a:prstGeom>
                <a:solidFill>
                  <a:schemeClr val="bg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12" name="Line 27"/>
                <p:cNvSpPr>
                  <a:spLocks noChangeShapeType="1"/>
                </p:cNvSpPr>
                <p:nvPr/>
              </p:nvSpPr>
              <p:spPr bwMode="auto">
                <a:xfrm>
                  <a:off x="1920" y="4656"/>
                  <a:ext cx="864"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3108" name="Rectangle 28"/>
              <p:cNvSpPr>
                <a:spLocks noChangeArrowheads="1"/>
              </p:cNvSpPr>
              <p:nvPr/>
            </p:nvSpPr>
            <p:spPr bwMode="auto">
              <a:xfrm>
                <a:off x="1236" y="4544"/>
                <a:ext cx="2112" cy="864"/>
              </a:xfrm>
              <a:prstGeom prst="rect">
                <a:avLst/>
              </a:prstGeom>
              <a:solidFill>
                <a:schemeClr val="bg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09" name="Rectangle 29"/>
              <p:cNvSpPr>
                <a:spLocks noChangeArrowheads="1"/>
              </p:cNvSpPr>
              <p:nvPr/>
            </p:nvSpPr>
            <p:spPr bwMode="auto">
              <a:xfrm>
                <a:off x="1812" y="5120"/>
                <a:ext cx="960" cy="288"/>
              </a:xfrm>
              <a:prstGeom prst="rect">
                <a:avLst/>
              </a:prstGeom>
              <a:solidFill>
                <a:schemeClr val="bg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10" name="Oval 30"/>
              <p:cNvSpPr>
                <a:spLocks noChangeArrowheads="1"/>
              </p:cNvSpPr>
              <p:nvPr/>
            </p:nvSpPr>
            <p:spPr bwMode="auto">
              <a:xfrm>
                <a:off x="2286" y="4780"/>
                <a:ext cx="35" cy="35"/>
              </a:xfrm>
              <a:prstGeom prst="ellipse">
                <a:avLst/>
              </a:prstGeom>
              <a:solidFill>
                <a:schemeClr val="bg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100" name="Group 31"/>
            <p:cNvGrpSpPr>
              <a:grpSpLocks/>
            </p:cNvGrpSpPr>
            <p:nvPr/>
          </p:nvGrpSpPr>
          <p:grpSpPr bwMode="auto">
            <a:xfrm flipV="1">
              <a:off x="1236" y="792"/>
              <a:ext cx="2112" cy="1104"/>
              <a:chOff x="1236" y="4304"/>
              <a:chExt cx="2112" cy="1104"/>
            </a:xfrm>
          </p:grpSpPr>
          <p:grpSp>
            <p:nvGrpSpPr>
              <p:cNvPr id="3101" name="Group 32"/>
              <p:cNvGrpSpPr>
                <a:grpSpLocks/>
              </p:cNvGrpSpPr>
              <p:nvPr/>
            </p:nvGrpSpPr>
            <p:grpSpPr bwMode="auto">
              <a:xfrm>
                <a:off x="1788" y="4304"/>
                <a:ext cx="1008" cy="1008"/>
                <a:chOff x="1836" y="4416"/>
                <a:chExt cx="1008" cy="1008"/>
              </a:xfrm>
            </p:grpSpPr>
            <p:sp>
              <p:nvSpPr>
                <p:cNvPr id="3105" name="Oval 33"/>
                <p:cNvSpPr>
                  <a:spLocks noChangeArrowheads="1"/>
                </p:cNvSpPr>
                <p:nvPr/>
              </p:nvSpPr>
              <p:spPr bwMode="auto">
                <a:xfrm>
                  <a:off x="1836" y="4416"/>
                  <a:ext cx="1008" cy="1008"/>
                </a:xfrm>
                <a:prstGeom prst="ellipse">
                  <a:avLst/>
                </a:prstGeom>
                <a:solidFill>
                  <a:schemeClr val="bg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06" name="Line 34"/>
                <p:cNvSpPr>
                  <a:spLocks noChangeShapeType="1"/>
                </p:cNvSpPr>
                <p:nvPr/>
              </p:nvSpPr>
              <p:spPr bwMode="auto">
                <a:xfrm>
                  <a:off x="1920" y="4656"/>
                  <a:ext cx="864"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3102" name="Rectangle 35"/>
              <p:cNvSpPr>
                <a:spLocks noChangeArrowheads="1"/>
              </p:cNvSpPr>
              <p:nvPr/>
            </p:nvSpPr>
            <p:spPr bwMode="auto">
              <a:xfrm>
                <a:off x="1236" y="4544"/>
                <a:ext cx="2112" cy="864"/>
              </a:xfrm>
              <a:prstGeom prst="rect">
                <a:avLst/>
              </a:prstGeom>
              <a:solidFill>
                <a:schemeClr val="bg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03" name="Rectangle 36"/>
              <p:cNvSpPr>
                <a:spLocks noChangeArrowheads="1"/>
              </p:cNvSpPr>
              <p:nvPr/>
            </p:nvSpPr>
            <p:spPr bwMode="auto">
              <a:xfrm>
                <a:off x="1812" y="5120"/>
                <a:ext cx="960" cy="288"/>
              </a:xfrm>
              <a:prstGeom prst="rect">
                <a:avLst/>
              </a:prstGeom>
              <a:solidFill>
                <a:schemeClr val="bg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04" name="Oval 37"/>
              <p:cNvSpPr>
                <a:spLocks noChangeArrowheads="1"/>
              </p:cNvSpPr>
              <p:nvPr/>
            </p:nvSpPr>
            <p:spPr bwMode="auto">
              <a:xfrm>
                <a:off x="2286" y="4780"/>
                <a:ext cx="35" cy="35"/>
              </a:xfrm>
              <a:prstGeom prst="ellipse">
                <a:avLst/>
              </a:prstGeom>
              <a:solidFill>
                <a:schemeClr val="bg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sp>
        <p:nvSpPr>
          <p:cNvPr id="3075" name="Oval 38"/>
          <p:cNvSpPr>
            <a:spLocks noChangeArrowheads="1"/>
          </p:cNvSpPr>
          <p:nvPr/>
        </p:nvSpPr>
        <p:spPr bwMode="auto">
          <a:xfrm>
            <a:off x="3286125" y="7981950"/>
            <a:ext cx="285750" cy="29210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2" tIns="45716" rIns="91432" bIns="45716" anchor="ctr"/>
          <a:lstStyle/>
          <a:p>
            <a:pPr algn="ctr"/>
            <a:r>
              <a:rPr lang="en-US" sz="1000" b="1">
                <a:solidFill>
                  <a:schemeClr val="bg1"/>
                </a:solidFill>
              </a:rPr>
              <a:t>M</a:t>
            </a:r>
          </a:p>
        </p:txBody>
      </p:sp>
      <p:sp>
        <p:nvSpPr>
          <p:cNvPr id="3076" name="Oval 39"/>
          <p:cNvSpPr>
            <a:spLocks noChangeArrowheads="1"/>
          </p:cNvSpPr>
          <p:nvPr/>
        </p:nvSpPr>
        <p:spPr bwMode="auto">
          <a:xfrm>
            <a:off x="3281363" y="5411788"/>
            <a:ext cx="285750" cy="2921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2" tIns="45716" rIns="91432" bIns="45716" anchor="ctr"/>
          <a:lstStyle/>
          <a:p>
            <a:pPr algn="ctr"/>
            <a:r>
              <a:rPr lang="en-US" sz="1000" b="1">
                <a:solidFill>
                  <a:schemeClr val="bg1"/>
                </a:solidFill>
              </a:rPr>
              <a:t>MT</a:t>
            </a:r>
          </a:p>
        </p:txBody>
      </p:sp>
      <p:sp>
        <p:nvSpPr>
          <p:cNvPr id="3077" name="Oval 40"/>
          <p:cNvSpPr>
            <a:spLocks noChangeArrowheads="1"/>
          </p:cNvSpPr>
          <p:nvPr/>
        </p:nvSpPr>
        <p:spPr bwMode="auto">
          <a:xfrm>
            <a:off x="2503488" y="7377113"/>
            <a:ext cx="285750" cy="290512"/>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2" tIns="45716" rIns="91432" bIns="45716" anchor="ctr"/>
          <a:lstStyle/>
          <a:p>
            <a:pPr algn="ctr"/>
            <a:r>
              <a:rPr lang="en-US" sz="1000" b="1">
                <a:solidFill>
                  <a:schemeClr val="bg1"/>
                </a:solidFill>
              </a:rPr>
              <a:t>VB</a:t>
            </a:r>
          </a:p>
        </p:txBody>
      </p:sp>
      <p:sp>
        <p:nvSpPr>
          <p:cNvPr id="3078" name="Oval 41"/>
          <p:cNvSpPr>
            <a:spLocks noChangeArrowheads="1"/>
          </p:cNvSpPr>
          <p:nvPr/>
        </p:nvSpPr>
        <p:spPr bwMode="auto">
          <a:xfrm>
            <a:off x="3984625" y="7377113"/>
            <a:ext cx="285750" cy="290512"/>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2" tIns="45716" rIns="91432" bIns="45716" anchor="ctr"/>
          <a:lstStyle/>
          <a:p>
            <a:pPr algn="ctr"/>
            <a:r>
              <a:rPr lang="en-US" sz="1000" b="1">
                <a:solidFill>
                  <a:schemeClr val="bg1"/>
                </a:solidFill>
              </a:rPr>
              <a:t>HB</a:t>
            </a:r>
          </a:p>
        </p:txBody>
      </p:sp>
      <p:sp>
        <p:nvSpPr>
          <p:cNvPr id="3079" name="Oval 43"/>
          <p:cNvSpPr>
            <a:spLocks noChangeArrowheads="1"/>
          </p:cNvSpPr>
          <p:nvPr/>
        </p:nvSpPr>
        <p:spPr bwMode="auto">
          <a:xfrm>
            <a:off x="3262313" y="6307138"/>
            <a:ext cx="285750" cy="290512"/>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2" tIns="45716" rIns="91432" bIns="45716" anchor="ctr"/>
          <a:lstStyle/>
          <a:p>
            <a:pPr algn="ctr"/>
            <a:r>
              <a:rPr lang="en-US" sz="1000" b="1">
                <a:solidFill>
                  <a:schemeClr val="bg1"/>
                </a:solidFill>
              </a:rPr>
              <a:t>MF</a:t>
            </a:r>
          </a:p>
        </p:txBody>
      </p:sp>
      <p:sp>
        <p:nvSpPr>
          <p:cNvPr id="3080" name="Text Box 46"/>
          <p:cNvSpPr txBox="1">
            <a:spLocks noChangeArrowheads="1"/>
          </p:cNvSpPr>
          <p:nvPr/>
        </p:nvSpPr>
        <p:spPr bwMode="auto">
          <a:xfrm>
            <a:off x="2157413" y="200025"/>
            <a:ext cx="2454518"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sv-SE" b="1" dirty="0"/>
              <a:t>Positioner på </a:t>
            </a:r>
            <a:r>
              <a:rPr lang="sv-SE" b="1" dirty="0" smtClean="0"/>
              <a:t>planen</a:t>
            </a:r>
          </a:p>
          <a:p>
            <a:pPr algn="ctr" eaLnBrk="1" hangingPunct="1"/>
            <a:r>
              <a:rPr lang="sv-SE" b="1" dirty="0" smtClean="0"/>
              <a:t>Lag 1</a:t>
            </a:r>
            <a:r>
              <a:rPr lang="en-GB" b="1" dirty="0" smtClean="0"/>
              <a:t> </a:t>
            </a:r>
            <a:endParaRPr lang="en-GB" b="1" dirty="0"/>
          </a:p>
        </p:txBody>
      </p:sp>
      <p:sp>
        <p:nvSpPr>
          <p:cNvPr id="3081" name="Text Box 48"/>
          <p:cNvSpPr txBox="1">
            <a:spLocks noChangeArrowheads="1"/>
          </p:cNvSpPr>
          <p:nvPr/>
        </p:nvSpPr>
        <p:spPr bwMode="auto">
          <a:xfrm>
            <a:off x="3861048" y="7092950"/>
            <a:ext cx="561372"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sz="1100" b="1" dirty="0" err="1" smtClean="0"/>
              <a:t>Jonte</a:t>
            </a:r>
            <a:endParaRPr lang="en-GB" sz="1100" b="1" dirty="0"/>
          </a:p>
        </p:txBody>
      </p:sp>
      <p:sp>
        <p:nvSpPr>
          <p:cNvPr id="3082" name="Text Box 49"/>
          <p:cNvSpPr txBox="1">
            <a:spLocks noChangeArrowheads="1"/>
          </p:cNvSpPr>
          <p:nvPr/>
        </p:nvSpPr>
        <p:spPr bwMode="auto">
          <a:xfrm>
            <a:off x="2410594" y="7092950"/>
            <a:ext cx="514350" cy="260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sz="1100" b="1" dirty="0" err="1" smtClean="0"/>
              <a:t>Zaak</a:t>
            </a:r>
            <a:endParaRPr lang="en-GB" sz="1100" b="1" dirty="0"/>
          </a:p>
        </p:txBody>
      </p:sp>
      <p:sp>
        <p:nvSpPr>
          <p:cNvPr id="3083" name="Text Box 50"/>
          <p:cNvSpPr txBox="1">
            <a:spLocks noChangeArrowheads="1"/>
          </p:cNvSpPr>
          <p:nvPr/>
        </p:nvSpPr>
        <p:spPr bwMode="auto">
          <a:xfrm>
            <a:off x="3209925" y="7667625"/>
            <a:ext cx="434975" cy="261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sz="1100" b="1"/>
              <a:t>Tim</a:t>
            </a:r>
          </a:p>
        </p:txBody>
      </p:sp>
      <p:sp>
        <p:nvSpPr>
          <p:cNvPr id="3084" name="Text Box 54"/>
          <p:cNvSpPr txBox="1">
            <a:spLocks noChangeArrowheads="1"/>
          </p:cNvSpPr>
          <p:nvPr/>
        </p:nvSpPr>
        <p:spPr bwMode="auto">
          <a:xfrm>
            <a:off x="3140968" y="5076825"/>
            <a:ext cx="573087" cy="260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sz="1100" b="1" dirty="0" err="1" smtClean="0"/>
              <a:t>Marre</a:t>
            </a:r>
            <a:endParaRPr lang="en-GB" sz="1100" b="1" dirty="0"/>
          </a:p>
        </p:txBody>
      </p:sp>
      <p:sp>
        <p:nvSpPr>
          <p:cNvPr id="3085" name="Text Box 49"/>
          <p:cNvSpPr txBox="1">
            <a:spLocks noChangeArrowheads="1"/>
          </p:cNvSpPr>
          <p:nvPr/>
        </p:nvSpPr>
        <p:spPr bwMode="auto">
          <a:xfrm>
            <a:off x="3140968" y="6011863"/>
            <a:ext cx="531934" cy="261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sz="1100" b="1" dirty="0" smtClean="0"/>
              <a:t>Felix</a:t>
            </a:r>
            <a:endParaRPr lang="en-GB" sz="1100" b="1" dirty="0"/>
          </a:p>
        </p:txBody>
      </p:sp>
      <p:sp>
        <p:nvSpPr>
          <p:cNvPr id="49" name="Text Box 54"/>
          <p:cNvSpPr txBox="1">
            <a:spLocks noChangeArrowheads="1"/>
          </p:cNvSpPr>
          <p:nvPr/>
        </p:nvSpPr>
        <p:spPr bwMode="auto">
          <a:xfrm>
            <a:off x="4543534" y="5796136"/>
            <a:ext cx="1368152"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sz="1100" b="1" dirty="0" smtClean="0"/>
              <a:t>Evelyn – MT  / MF</a:t>
            </a:r>
            <a:endParaRPr lang="en-GB" sz="1100" b="1" dirty="0"/>
          </a:p>
          <a:p>
            <a:pPr eaLnBrk="1" hangingPunct="1"/>
            <a:r>
              <a:rPr lang="en-GB" sz="1100" b="1" dirty="0" smtClean="0"/>
              <a:t>Emil – VB / HB</a:t>
            </a:r>
            <a:endParaRPr lang="en-GB" sz="1100" b="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74" name="Group 2"/>
          <p:cNvGrpSpPr>
            <a:grpSpLocks/>
          </p:cNvGrpSpPr>
          <p:nvPr/>
        </p:nvGrpSpPr>
        <p:grpSpPr bwMode="auto">
          <a:xfrm>
            <a:off x="500063" y="900113"/>
            <a:ext cx="5857875" cy="7759700"/>
            <a:chOff x="334" y="600"/>
            <a:chExt cx="3937" cy="5133"/>
          </a:xfrm>
        </p:grpSpPr>
        <p:sp>
          <p:nvSpPr>
            <p:cNvPr id="3086" name="Rectangle 3"/>
            <p:cNvSpPr>
              <a:spLocks noChangeArrowheads="1"/>
            </p:cNvSpPr>
            <p:nvPr/>
          </p:nvSpPr>
          <p:spPr bwMode="auto">
            <a:xfrm>
              <a:off x="529" y="789"/>
              <a:ext cx="3552" cy="4752"/>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87" name="Arc 4"/>
            <p:cNvSpPr>
              <a:spLocks/>
            </p:cNvSpPr>
            <p:nvPr/>
          </p:nvSpPr>
          <p:spPr bwMode="auto">
            <a:xfrm>
              <a:off x="528" y="5447"/>
              <a:ext cx="99" cy="96"/>
            </a:xfrm>
            <a:custGeom>
              <a:avLst/>
              <a:gdLst>
                <a:gd name="T0" fmla="*/ 0 w 22174"/>
                <a:gd name="T1" fmla="*/ 0 h 21600"/>
                <a:gd name="T2" fmla="*/ 0 w 22174"/>
                <a:gd name="T3" fmla="*/ 0 h 21600"/>
                <a:gd name="T4" fmla="*/ 0 w 22174"/>
                <a:gd name="T5" fmla="*/ 0 h 21600"/>
                <a:gd name="T6" fmla="*/ 0 60000 65536"/>
                <a:gd name="T7" fmla="*/ 0 60000 65536"/>
                <a:gd name="T8" fmla="*/ 0 60000 65536"/>
              </a:gdLst>
              <a:ahLst/>
              <a:cxnLst>
                <a:cxn ang="T6">
                  <a:pos x="T0" y="T1"/>
                </a:cxn>
                <a:cxn ang="T7">
                  <a:pos x="T2" y="T3"/>
                </a:cxn>
                <a:cxn ang="T8">
                  <a:pos x="T4" y="T5"/>
                </a:cxn>
              </a:cxnLst>
              <a:rect l="0" t="0" r="r" b="b"/>
              <a:pathLst>
                <a:path w="22174" h="21600" fill="none" extrusionOk="0">
                  <a:moveTo>
                    <a:pt x="-1" y="8"/>
                  </a:moveTo>
                  <a:cubicBezTo>
                    <a:pt x="202" y="2"/>
                    <a:pt x="405" y="-1"/>
                    <a:pt x="608" y="0"/>
                  </a:cubicBezTo>
                  <a:cubicBezTo>
                    <a:pt x="12068" y="0"/>
                    <a:pt x="21533" y="8949"/>
                    <a:pt x="22174" y="20391"/>
                  </a:cubicBezTo>
                </a:path>
                <a:path w="22174" h="21600" stroke="0" extrusionOk="0">
                  <a:moveTo>
                    <a:pt x="-1" y="8"/>
                  </a:moveTo>
                  <a:cubicBezTo>
                    <a:pt x="202" y="2"/>
                    <a:pt x="405" y="-1"/>
                    <a:pt x="608" y="0"/>
                  </a:cubicBezTo>
                  <a:cubicBezTo>
                    <a:pt x="12068" y="0"/>
                    <a:pt x="21533" y="8949"/>
                    <a:pt x="22174" y="20391"/>
                  </a:cubicBezTo>
                  <a:lnTo>
                    <a:pt x="608" y="21600"/>
                  </a:lnTo>
                  <a:lnTo>
                    <a:pt x="-1" y="8"/>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88" name="Arc 5"/>
            <p:cNvSpPr>
              <a:spLocks/>
            </p:cNvSpPr>
            <p:nvPr/>
          </p:nvSpPr>
          <p:spPr bwMode="auto">
            <a:xfrm rot="-5400000">
              <a:off x="3983" y="5447"/>
              <a:ext cx="99" cy="96"/>
            </a:xfrm>
            <a:custGeom>
              <a:avLst/>
              <a:gdLst>
                <a:gd name="T0" fmla="*/ 0 w 22174"/>
                <a:gd name="T1" fmla="*/ 0 h 21600"/>
                <a:gd name="T2" fmla="*/ 0 w 22174"/>
                <a:gd name="T3" fmla="*/ 0 h 21600"/>
                <a:gd name="T4" fmla="*/ 0 w 22174"/>
                <a:gd name="T5" fmla="*/ 0 h 21600"/>
                <a:gd name="T6" fmla="*/ 0 60000 65536"/>
                <a:gd name="T7" fmla="*/ 0 60000 65536"/>
                <a:gd name="T8" fmla="*/ 0 60000 65536"/>
              </a:gdLst>
              <a:ahLst/>
              <a:cxnLst>
                <a:cxn ang="T6">
                  <a:pos x="T0" y="T1"/>
                </a:cxn>
                <a:cxn ang="T7">
                  <a:pos x="T2" y="T3"/>
                </a:cxn>
                <a:cxn ang="T8">
                  <a:pos x="T4" y="T5"/>
                </a:cxn>
              </a:cxnLst>
              <a:rect l="0" t="0" r="r" b="b"/>
              <a:pathLst>
                <a:path w="22174" h="21600" fill="none" extrusionOk="0">
                  <a:moveTo>
                    <a:pt x="-1" y="8"/>
                  </a:moveTo>
                  <a:cubicBezTo>
                    <a:pt x="202" y="2"/>
                    <a:pt x="405" y="-1"/>
                    <a:pt x="608" y="0"/>
                  </a:cubicBezTo>
                  <a:cubicBezTo>
                    <a:pt x="12068" y="0"/>
                    <a:pt x="21533" y="8949"/>
                    <a:pt x="22174" y="20391"/>
                  </a:cubicBezTo>
                </a:path>
                <a:path w="22174" h="21600" stroke="0" extrusionOk="0">
                  <a:moveTo>
                    <a:pt x="-1" y="8"/>
                  </a:moveTo>
                  <a:cubicBezTo>
                    <a:pt x="202" y="2"/>
                    <a:pt x="405" y="-1"/>
                    <a:pt x="608" y="0"/>
                  </a:cubicBezTo>
                  <a:cubicBezTo>
                    <a:pt x="12068" y="0"/>
                    <a:pt x="21533" y="8949"/>
                    <a:pt x="22174" y="20391"/>
                  </a:cubicBezTo>
                  <a:lnTo>
                    <a:pt x="608" y="21600"/>
                  </a:lnTo>
                  <a:lnTo>
                    <a:pt x="-1" y="8"/>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89" name="Arc 6"/>
            <p:cNvSpPr>
              <a:spLocks/>
            </p:cNvSpPr>
            <p:nvPr/>
          </p:nvSpPr>
          <p:spPr bwMode="auto">
            <a:xfrm rot="10800000">
              <a:off x="3985" y="789"/>
              <a:ext cx="99" cy="96"/>
            </a:xfrm>
            <a:custGeom>
              <a:avLst/>
              <a:gdLst>
                <a:gd name="T0" fmla="*/ 0 w 22174"/>
                <a:gd name="T1" fmla="*/ 0 h 21600"/>
                <a:gd name="T2" fmla="*/ 0 w 22174"/>
                <a:gd name="T3" fmla="*/ 0 h 21600"/>
                <a:gd name="T4" fmla="*/ 0 w 22174"/>
                <a:gd name="T5" fmla="*/ 0 h 21600"/>
                <a:gd name="T6" fmla="*/ 0 60000 65536"/>
                <a:gd name="T7" fmla="*/ 0 60000 65536"/>
                <a:gd name="T8" fmla="*/ 0 60000 65536"/>
              </a:gdLst>
              <a:ahLst/>
              <a:cxnLst>
                <a:cxn ang="T6">
                  <a:pos x="T0" y="T1"/>
                </a:cxn>
                <a:cxn ang="T7">
                  <a:pos x="T2" y="T3"/>
                </a:cxn>
                <a:cxn ang="T8">
                  <a:pos x="T4" y="T5"/>
                </a:cxn>
              </a:cxnLst>
              <a:rect l="0" t="0" r="r" b="b"/>
              <a:pathLst>
                <a:path w="22174" h="21600" fill="none" extrusionOk="0">
                  <a:moveTo>
                    <a:pt x="-1" y="8"/>
                  </a:moveTo>
                  <a:cubicBezTo>
                    <a:pt x="202" y="2"/>
                    <a:pt x="405" y="-1"/>
                    <a:pt x="608" y="0"/>
                  </a:cubicBezTo>
                  <a:cubicBezTo>
                    <a:pt x="12068" y="0"/>
                    <a:pt x="21533" y="8949"/>
                    <a:pt x="22174" y="20391"/>
                  </a:cubicBezTo>
                </a:path>
                <a:path w="22174" h="21600" stroke="0" extrusionOk="0">
                  <a:moveTo>
                    <a:pt x="-1" y="8"/>
                  </a:moveTo>
                  <a:cubicBezTo>
                    <a:pt x="202" y="2"/>
                    <a:pt x="405" y="-1"/>
                    <a:pt x="608" y="0"/>
                  </a:cubicBezTo>
                  <a:cubicBezTo>
                    <a:pt x="12068" y="0"/>
                    <a:pt x="21533" y="8949"/>
                    <a:pt x="22174" y="20391"/>
                  </a:cubicBezTo>
                  <a:lnTo>
                    <a:pt x="608" y="21600"/>
                  </a:lnTo>
                  <a:lnTo>
                    <a:pt x="-1" y="8"/>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90" name="Arc 7"/>
            <p:cNvSpPr>
              <a:spLocks/>
            </p:cNvSpPr>
            <p:nvPr/>
          </p:nvSpPr>
          <p:spPr bwMode="auto">
            <a:xfrm rot="5400000">
              <a:off x="527" y="791"/>
              <a:ext cx="99" cy="96"/>
            </a:xfrm>
            <a:custGeom>
              <a:avLst/>
              <a:gdLst>
                <a:gd name="T0" fmla="*/ 0 w 22174"/>
                <a:gd name="T1" fmla="*/ 0 h 21600"/>
                <a:gd name="T2" fmla="*/ 0 w 22174"/>
                <a:gd name="T3" fmla="*/ 0 h 21600"/>
                <a:gd name="T4" fmla="*/ 0 w 22174"/>
                <a:gd name="T5" fmla="*/ 0 h 21600"/>
                <a:gd name="T6" fmla="*/ 0 60000 65536"/>
                <a:gd name="T7" fmla="*/ 0 60000 65536"/>
                <a:gd name="T8" fmla="*/ 0 60000 65536"/>
              </a:gdLst>
              <a:ahLst/>
              <a:cxnLst>
                <a:cxn ang="T6">
                  <a:pos x="T0" y="T1"/>
                </a:cxn>
                <a:cxn ang="T7">
                  <a:pos x="T2" y="T3"/>
                </a:cxn>
                <a:cxn ang="T8">
                  <a:pos x="T4" y="T5"/>
                </a:cxn>
              </a:cxnLst>
              <a:rect l="0" t="0" r="r" b="b"/>
              <a:pathLst>
                <a:path w="22174" h="21600" fill="none" extrusionOk="0">
                  <a:moveTo>
                    <a:pt x="-1" y="8"/>
                  </a:moveTo>
                  <a:cubicBezTo>
                    <a:pt x="202" y="2"/>
                    <a:pt x="405" y="-1"/>
                    <a:pt x="608" y="0"/>
                  </a:cubicBezTo>
                  <a:cubicBezTo>
                    <a:pt x="12068" y="0"/>
                    <a:pt x="21533" y="8949"/>
                    <a:pt x="22174" y="20391"/>
                  </a:cubicBezTo>
                </a:path>
                <a:path w="22174" h="21600" stroke="0" extrusionOk="0">
                  <a:moveTo>
                    <a:pt x="-1" y="8"/>
                  </a:moveTo>
                  <a:cubicBezTo>
                    <a:pt x="202" y="2"/>
                    <a:pt x="405" y="-1"/>
                    <a:pt x="608" y="0"/>
                  </a:cubicBezTo>
                  <a:cubicBezTo>
                    <a:pt x="12068" y="0"/>
                    <a:pt x="21533" y="8949"/>
                    <a:pt x="22174" y="20391"/>
                  </a:cubicBezTo>
                  <a:lnTo>
                    <a:pt x="608" y="21600"/>
                  </a:lnTo>
                  <a:lnTo>
                    <a:pt x="-1" y="8"/>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91" name="Oval 8"/>
            <p:cNvSpPr>
              <a:spLocks noChangeArrowheads="1"/>
            </p:cNvSpPr>
            <p:nvPr/>
          </p:nvSpPr>
          <p:spPr bwMode="auto">
            <a:xfrm>
              <a:off x="1788" y="2640"/>
              <a:ext cx="1008" cy="1008"/>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92" name="Line 9"/>
            <p:cNvSpPr>
              <a:spLocks noChangeShapeType="1"/>
            </p:cNvSpPr>
            <p:nvPr/>
          </p:nvSpPr>
          <p:spPr bwMode="auto">
            <a:xfrm>
              <a:off x="528" y="3156"/>
              <a:ext cx="3552"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093" name="Rectangle 10" descr="Large grid"/>
            <p:cNvSpPr>
              <a:spLocks noChangeArrowheads="1"/>
            </p:cNvSpPr>
            <p:nvPr/>
          </p:nvSpPr>
          <p:spPr bwMode="auto">
            <a:xfrm rot="-5400000">
              <a:off x="2220" y="476"/>
              <a:ext cx="144" cy="480"/>
            </a:xfrm>
            <a:prstGeom prst="rect">
              <a:avLst/>
            </a:prstGeom>
            <a:pattFill prst="lgGrid">
              <a:fgClr>
                <a:schemeClr val="tx2"/>
              </a:fgClr>
              <a:bgClr>
                <a:srgbClr val="B2B2B2"/>
              </a:bgClr>
            </a:patt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94" name="Rectangle 11" descr="Large grid"/>
            <p:cNvSpPr>
              <a:spLocks noChangeArrowheads="1"/>
            </p:cNvSpPr>
            <p:nvPr/>
          </p:nvSpPr>
          <p:spPr bwMode="auto">
            <a:xfrm rot="-5400000">
              <a:off x="2219" y="5372"/>
              <a:ext cx="145" cy="480"/>
            </a:xfrm>
            <a:prstGeom prst="rect">
              <a:avLst/>
            </a:prstGeom>
            <a:pattFill prst="lgGrid">
              <a:fgClr>
                <a:schemeClr val="tx2"/>
              </a:fgClr>
              <a:bgClr>
                <a:srgbClr val="B2B2B2"/>
              </a:bgClr>
            </a:patt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3095" name="Group 12"/>
            <p:cNvGrpSpPr>
              <a:grpSpLocks/>
            </p:cNvGrpSpPr>
            <p:nvPr/>
          </p:nvGrpSpPr>
          <p:grpSpPr bwMode="auto">
            <a:xfrm>
              <a:off x="334" y="5544"/>
              <a:ext cx="193" cy="130"/>
              <a:chOff x="328" y="5410"/>
              <a:chExt cx="193" cy="130"/>
            </a:xfrm>
          </p:grpSpPr>
          <p:sp>
            <p:nvSpPr>
              <p:cNvPr id="3119" name="Line 13"/>
              <p:cNvSpPr>
                <a:spLocks noChangeShapeType="1"/>
              </p:cNvSpPr>
              <p:nvPr/>
            </p:nvSpPr>
            <p:spPr bwMode="auto">
              <a:xfrm flipH="1">
                <a:off x="425" y="5410"/>
                <a:ext cx="96" cy="9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120" name="AutoShape 14"/>
              <p:cNvSpPr>
                <a:spLocks noChangeArrowheads="1"/>
              </p:cNvSpPr>
              <p:nvPr/>
            </p:nvSpPr>
            <p:spPr bwMode="auto">
              <a:xfrm rot="-2831887">
                <a:off x="328" y="5444"/>
                <a:ext cx="96" cy="96"/>
              </a:xfrm>
              <a:prstGeom prst="parallelogram">
                <a:avLst>
                  <a:gd name="adj" fmla="val 25000"/>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096" name="Group 15"/>
            <p:cNvGrpSpPr>
              <a:grpSpLocks/>
            </p:cNvGrpSpPr>
            <p:nvPr/>
          </p:nvGrpSpPr>
          <p:grpSpPr bwMode="auto">
            <a:xfrm rot="-5400000">
              <a:off x="4046" y="5571"/>
              <a:ext cx="194" cy="130"/>
              <a:chOff x="328" y="5410"/>
              <a:chExt cx="193" cy="130"/>
            </a:xfrm>
          </p:grpSpPr>
          <p:sp>
            <p:nvSpPr>
              <p:cNvPr id="3117" name="Line 16"/>
              <p:cNvSpPr>
                <a:spLocks noChangeShapeType="1"/>
              </p:cNvSpPr>
              <p:nvPr/>
            </p:nvSpPr>
            <p:spPr bwMode="auto">
              <a:xfrm flipH="1">
                <a:off x="425" y="5410"/>
                <a:ext cx="96" cy="9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118" name="AutoShape 17"/>
              <p:cNvSpPr>
                <a:spLocks noChangeArrowheads="1"/>
              </p:cNvSpPr>
              <p:nvPr/>
            </p:nvSpPr>
            <p:spPr bwMode="auto">
              <a:xfrm rot="-2831887">
                <a:off x="328" y="5444"/>
                <a:ext cx="96" cy="96"/>
              </a:xfrm>
              <a:prstGeom prst="parallelogram">
                <a:avLst>
                  <a:gd name="adj" fmla="val 25000"/>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097" name="Group 18"/>
            <p:cNvGrpSpPr>
              <a:grpSpLocks/>
            </p:cNvGrpSpPr>
            <p:nvPr/>
          </p:nvGrpSpPr>
          <p:grpSpPr bwMode="auto">
            <a:xfrm rot="10800000">
              <a:off x="4078" y="660"/>
              <a:ext cx="193" cy="130"/>
              <a:chOff x="328" y="5410"/>
              <a:chExt cx="193" cy="130"/>
            </a:xfrm>
          </p:grpSpPr>
          <p:sp>
            <p:nvSpPr>
              <p:cNvPr id="3115" name="Line 19"/>
              <p:cNvSpPr>
                <a:spLocks noChangeShapeType="1"/>
              </p:cNvSpPr>
              <p:nvPr/>
            </p:nvSpPr>
            <p:spPr bwMode="auto">
              <a:xfrm flipH="1">
                <a:off x="425" y="5410"/>
                <a:ext cx="96" cy="9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116" name="AutoShape 20"/>
              <p:cNvSpPr>
                <a:spLocks noChangeArrowheads="1"/>
              </p:cNvSpPr>
              <p:nvPr/>
            </p:nvSpPr>
            <p:spPr bwMode="auto">
              <a:xfrm rot="-2831887">
                <a:off x="328" y="5444"/>
                <a:ext cx="96" cy="96"/>
              </a:xfrm>
              <a:prstGeom prst="parallelogram">
                <a:avLst>
                  <a:gd name="adj" fmla="val 25000"/>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098" name="Group 21"/>
            <p:cNvGrpSpPr>
              <a:grpSpLocks/>
            </p:cNvGrpSpPr>
            <p:nvPr/>
          </p:nvGrpSpPr>
          <p:grpSpPr bwMode="auto">
            <a:xfrm rot="5400000">
              <a:off x="368" y="632"/>
              <a:ext cx="194" cy="130"/>
              <a:chOff x="328" y="5410"/>
              <a:chExt cx="193" cy="130"/>
            </a:xfrm>
          </p:grpSpPr>
          <p:sp>
            <p:nvSpPr>
              <p:cNvPr id="3113" name="Line 22"/>
              <p:cNvSpPr>
                <a:spLocks noChangeShapeType="1"/>
              </p:cNvSpPr>
              <p:nvPr/>
            </p:nvSpPr>
            <p:spPr bwMode="auto">
              <a:xfrm flipH="1">
                <a:off x="425" y="5410"/>
                <a:ext cx="96" cy="9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114" name="AutoShape 23"/>
              <p:cNvSpPr>
                <a:spLocks noChangeArrowheads="1"/>
              </p:cNvSpPr>
              <p:nvPr/>
            </p:nvSpPr>
            <p:spPr bwMode="auto">
              <a:xfrm rot="-2831887">
                <a:off x="328" y="5444"/>
                <a:ext cx="96" cy="96"/>
              </a:xfrm>
              <a:prstGeom prst="parallelogram">
                <a:avLst>
                  <a:gd name="adj" fmla="val 25000"/>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099" name="Group 24"/>
            <p:cNvGrpSpPr>
              <a:grpSpLocks/>
            </p:cNvGrpSpPr>
            <p:nvPr/>
          </p:nvGrpSpPr>
          <p:grpSpPr bwMode="auto">
            <a:xfrm>
              <a:off x="1236" y="4436"/>
              <a:ext cx="2112" cy="1103"/>
              <a:chOff x="1236" y="4304"/>
              <a:chExt cx="2112" cy="1104"/>
            </a:xfrm>
          </p:grpSpPr>
          <p:grpSp>
            <p:nvGrpSpPr>
              <p:cNvPr id="3107" name="Group 25"/>
              <p:cNvGrpSpPr>
                <a:grpSpLocks/>
              </p:cNvGrpSpPr>
              <p:nvPr/>
            </p:nvGrpSpPr>
            <p:grpSpPr bwMode="auto">
              <a:xfrm>
                <a:off x="1788" y="4304"/>
                <a:ext cx="1008" cy="1008"/>
                <a:chOff x="1836" y="4416"/>
                <a:chExt cx="1008" cy="1008"/>
              </a:xfrm>
            </p:grpSpPr>
            <p:sp>
              <p:nvSpPr>
                <p:cNvPr id="3111" name="Oval 26"/>
                <p:cNvSpPr>
                  <a:spLocks noChangeArrowheads="1"/>
                </p:cNvSpPr>
                <p:nvPr/>
              </p:nvSpPr>
              <p:spPr bwMode="auto">
                <a:xfrm>
                  <a:off x="1836" y="4416"/>
                  <a:ext cx="1008" cy="1008"/>
                </a:xfrm>
                <a:prstGeom prst="ellipse">
                  <a:avLst/>
                </a:prstGeom>
                <a:solidFill>
                  <a:schemeClr val="bg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12" name="Line 27"/>
                <p:cNvSpPr>
                  <a:spLocks noChangeShapeType="1"/>
                </p:cNvSpPr>
                <p:nvPr/>
              </p:nvSpPr>
              <p:spPr bwMode="auto">
                <a:xfrm>
                  <a:off x="1920" y="4656"/>
                  <a:ext cx="864"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3108" name="Rectangle 28"/>
              <p:cNvSpPr>
                <a:spLocks noChangeArrowheads="1"/>
              </p:cNvSpPr>
              <p:nvPr/>
            </p:nvSpPr>
            <p:spPr bwMode="auto">
              <a:xfrm>
                <a:off x="1236" y="4544"/>
                <a:ext cx="2112" cy="864"/>
              </a:xfrm>
              <a:prstGeom prst="rect">
                <a:avLst/>
              </a:prstGeom>
              <a:solidFill>
                <a:schemeClr val="bg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09" name="Rectangle 29"/>
              <p:cNvSpPr>
                <a:spLocks noChangeArrowheads="1"/>
              </p:cNvSpPr>
              <p:nvPr/>
            </p:nvSpPr>
            <p:spPr bwMode="auto">
              <a:xfrm>
                <a:off x="1812" y="5120"/>
                <a:ext cx="960" cy="288"/>
              </a:xfrm>
              <a:prstGeom prst="rect">
                <a:avLst/>
              </a:prstGeom>
              <a:solidFill>
                <a:schemeClr val="bg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10" name="Oval 30"/>
              <p:cNvSpPr>
                <a:spLocks noChangeArrowheads="1"/>
              </p:cNvSpPr>
              <p:nvPr/>
            </p:nvSpPr>
            <p:spPr bwMode="auto">
              <a:xfrm>
                <a:off x="2286" y="4780"/>
                <a:ext cx="35" cy="35"/>
              </a:xfrm>
              <a:prstGeom prst="ellipse">
                <a:avLst/>
              </a:prstGeom>
              <a:solidFill>
                <a:schemeClr val="bg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100" name="Group 31"/>
            <p:cNvGrpSpPr>
              <a:grpSpLocks/>
            </p:cNvGrpSpPr>
            <p:nvPr/>
          </p:nvGrpSpPr>
          <p:grpSpPr bwMode="auto">
            <a:xfrm flipV="1">
              <a:off x="1236" y="792"/>
              <a:ext cx="2112" cy="1104"/>
              <a:chOff x="1236" y="4304"/>
              <a:chExt cx="2112" cy="1104"/>
            </a:xfrm>
          </p:grpSpPr>
          <p:grpSp>
            <p:nvGrpSpPr>
              <p:cNvPr id="3101" name="Group 32"/>
              <p:cNvGrpSpPr>
                <a:grpSpLocks/>
              </p:cNvGrpSpPr>
              <p:nvPr/>
            </p:nvGrpSpPr>
            <p:grpSpPr bwMode="auto">
              <a:xfrm>
                <a:off x="1788" y="4304"/>
                <a:ext cx="1008" cy="1008"/>
                <a:chOff x="1836" y="4416"/>
                <a:chExt cx="1008" cy="1008"/>
              </a:xfrm>
            </p:grpSpPr>
            <p:sp>
              <p:nvSpPr>
                <p:cNvPr id="3105" name="Oval 33"/>
                <p:cNvSpPr>
                  <a:spLocks noChangeArrowheads="1"/>
                </p:cNvSpPr>
                <p:nvPr/>
              </p:nvSpPr>
              <p:spPr bwMode="auto">
                <a:xfrm>
                  <a:off x="1836" y="4416"/>
                  <a:ext cx="1008" cy="1008"/>
                </a:xfrm>
                <a:prstGeom prst="ellipse">
                  <a:avLst/>
                </a:prstGeom>
                <a:solidFill>
                  <a:schemeClr val="bg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06" name="Line 34"/>
                <p:cNvSpPr>
                  <a:spLocks noChangeShapeType="1"/>
                </p:cNvSpPr>
                <p:nvPr/>
              </p:nvSpPr>
              <p:spPr bwMode="auto">
                <a:xfrm>
                  <a:off x="1920" y="4656"/>
                  <a:ext cx="864"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3102" name="Rectangle 35"/>
              <p:cNvSpPr>
                <a:spLocks noChangeArrowheads="1"/>
              </p:cNvSpPr>
              <p:nvPr/>
            </p:nvSpPr>
            <p:spPr bwMode="auto">
              <a:xfrm>
                <a:off x="1236" y="4544"/>
                <a:ext cx="2112" cy="864"/>
              </a:xfrm>
              <a:prstGeom prst="rect">
                <a:avLst/>
              </a:prstGeom>
              <a:solidFill>
                <a:schemeClr val="bg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03" name="Rectangle 36"/>
              <p:cNvSpPr>
                <a:spLocks noChangeArrowheads="1"/>
              </p:cNvSpPr>
              <p:nvPr/>
            </p:nvSpPr>
            <p:spPr bwMode="auto">
              <a:xfrm>
                <a:off x="1812" y="5120"/>
                <a:ext cx="960" cy="288"/>
              </a:xfrm>
              <a:prstGeom prst="rect">
                <a:avLst/>
              </a:prstGeom>
              <a:solidFill>
                <a:schemeClr val="bg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04" name="Oval 37"/>
              <p:cNvSpPr>
                <a:spLocks noChangeArrowheads="1"/>
              </p:cNvSpPr>
              <p:nvPr/>
            </p:nvSpPr>
            <p:spPr bwMode="auto">
              <a:xfrm>
                <a:off x="2286" y="4780"/>
                <a:ext cx="35" cy="35"/>
              </a:xfrm>
              <a:prstGeom prst="ellipse">
                <a:avLst/>
              </a:prstGeom>
              <a:solidFill>
                <a:schemeClr val="bg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sp>
        <p:nvSpPr>
          <p:cNvPr id="3075" name="Oval 38"/>
          <p:cNvSpPr>
            <a:spLocks noChangeArrowheads="1"/>
          </p:cNvSpPr>
          <p:nvPr/>
        </p:nvSpPr>
        <p:spPr bwMode="auto">
          <a:xfrm>
            <a:off x="3286125" y="7981950"/>
            <a:ext cx="285750" cy="29210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2" tIns="45716" rIns="91432" bIns="45716" anchor="ctr"/>
          <a:lstStyle/>
          <a:p>
            <a:pPr algn="ctr"/>
            <a:r>
              <a:rPr lang="en-US" sz="1000" b="1">
                <a:solidFill>
                  <a:schemeClr val="bg1"/>
                </a:solidFill>
              </a:rPr>
              <a:t>M</a:t>
            </a:r>
          </a:p>
        </p:txBody>
      </p:sp>
      <p:sp>
        <p:nvSpPr>
          <p:cNvPr id="3076" name="Oval 39"/>
          <p:cNvSpPr>
            <a:spLocks noChangeArrowheads="1"/>
          </p:cNvSpPr>
          <p:nvPr/>
        </p:nvSpPr>
        <p:spPr bwMode="auto">
          <a:xfrm>
            <a:off x="3281363" y="5411788"/>
            <a:ext cx="285750" cy="2921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2" tIns="45716" rIns="91432" bIns="45716" anchor="ctr"/>
          <a:lstStyle/>
          <a:p>
            <a:pPr algn="ctr"/>
            <a:r>
              <a:rPr lang="en-US" sz="1000" b="1">
                <a:solidFill>
                  <a:schemeClr val="bg1"/>
                </a:solidFill>
              </a:rPr>
              <a:t>MT</a:t>
            </a:r>
          </a:p>
        </p:txBody>
      </p:sp>
      <p:sp>
        <p:nvSpPr>
          <p:cNvPr id="3077" name="Oval 40"/>
          <p:cNvSpPr>
            <a:spLocks noChangeArrowheads="1"/>
          </p:cNvSpPr>
          <p:nvPr/>
        </p:nvSpPr>
        <p:spPr bwMode="auto">
          <a:xfrm>
            <a:off x="2503488" y="7377113"/>
            <a:ext cx="285750" cy="290512"/>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2" tIns="45716" rIns="91432" bIns="45716" anchor="ctr"/>
          <a:lstStyle/>
          <a:p>
            <a:pPr algn="ctr"/>
            <a:r>
              <a:rPr lang="en-US" sz="1000" b="1">
                <a:solidFill>
                  <a:schemeClr val="bg1"/>
                </a:solidFill>
              </a:rPr>
              <a:t>VB</a:t>
            </a:r>
          </a:p>
        </p:txBody>
      </p:sp>
      <p:sp>
        <p:nvSpPr>
          <p:cNvPr id="3078" name="Oval 41"/>
          <p:cNvSpPr>
            <a:spLocks noChangeArrowheads="1"/>
          </p:cNvSpPr>
          <p:nvPr/>
        </p:nvSpPr>
        <p:spPr bwMode="auto">
          <a:xfrm>
            <a:off x="3984625" y="7377113"/>
            <a:ext cx="285750" cy="290512"/>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2" tIns="45716" rIns="91432" bIns="45716" anchor="ctr"/>
          <a:lstStyle/>
          <a:p>
            <a:pPr algn="ctr"/>
            <a:r>
              <a:rPr lang="en-US" sz="1000" b="1">
                <a:solidFill>
                  <a:schemeClr val="bg1"/>
                </a:solidFill>
              </a:rPr>
              <a:t>HB</a:t>
            </a:r>
          </a:p>
        </p:txBody>
      </p:sp>
      <p:sp>
        <p:nvSpPr>
          <p:cNvPr id="3079" name="Oval 43"/>
          <p:cNvSpPr>
            <a:spLocks noChangeArrowheads="1"/>
          </p:cNvSpPr>
          <p:nvPr/>
        </p:nvSpPr>
        <p:spPr bwMode="auto">
          <a:xfrm>
            <a:off x="3262313" y="6307138"/>
            <a:ext cx="285750" cy="290512"/>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2" tIns="45716" rIns="91432" bIns="45716" anchor="ctr"/>
          <a:lstStyle/>
          <a:p>
            <a:pPr algn="ctr"/>
            <a:r>
              <a:rPr lang="en-US" sz="1000" b="1">
                <a:solidFill>
                  <a:schemeClr val="bg1"/>
                </a:solidFill>
              </a:rPr>
              <a:t>MF</a:t>
            </a:r>
          </a:p>
        </p:txBody>
      </p:sp>
      <p:sp>
        <p:nvSpPr>
          <p:cNvPr id="3080" name="Text Box 46"/>
          <p:cNvSpPr txBox="1">
            <a:spLocks noChangeArrowheads="1"/>
          </p:cNvSpPr>
          <p:nvPr/>
        </p:nvSpPr>
        <p:spPr bwMode="auto">
          <a:xfrm>
            <a:off x="2157413" y="200025"/>
            <a:ext cx="2454518"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sv-SE" b="1" dirty="0"/>
              <a:t>Positioner på </a:t>
            </a:r>
            <a:r>
              <a:rPr lang="sv-SE" b="1" dirty="0" smtClean="0"/>
              <a:t>planen</a:t>
            </a:r>
          </a:p>
          <a:p>
            <a:pPr algn="ctr" eaLnBrk="1" hangingPunct="1"/>
            <a:r>
              <a:rPr lang="sv-SE" b="1" dirty="0" smtClean="0"/>
              <a:t>Lag 2</a:t>
            </a:r>
            <a:r>
              <a:rPr lang="en-GB" b="1" dirty="0" smtClean="0"/>
              <a:t> </a:t>
            </a:r>
            <a:endParaRPr lang="en-GB" b="1" dirty="0"/>
          </a:p>
        </p:txBody>
      </p:sp>
      <p:sp>
        <p:nvSpPr>
          <p:cNvPr id="3081" name="Text Box 48"/>
          <p:cNvSpPr txBox="1">
            <a:spLocks noChangeArrowheads="1"/>
          </p:cNvSpPr>
          <p:nvPr/>
        </p:nvSpPr>
        <p:spPr bwMode="auto">
          <a:xfrm>
            <a:off x="3861048" y="7092950"/>
            <a:ext cx="522900"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sz="1100" b="1" dirty="0" smtClean="0"/>
              <a:t>Toby</a:t>
            </a:r>
            <a:endParaRPr lang="en-GB" sz="1100" b="1" dirty="0"/>
          </a:p>
        </p:txBody>
      </p:sp>
      <p:sp>
        <p:nvSpPr>
          <p:cNvPr id="3082" name="Text Box 49"/>
          <p:cNvSpPr txBox="1">
            <a:spLocks noChangeArrowheads="1"/>
          </p:cNvSpPr>
          <p:nvPr/>
        </p:nvSpPr>
        <p:spPr bwMode="auto">
          <a:xfrm>
            <a:off x="2348880" y="7092950"/>
            <a:ext cx="644942"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sz="1100" b="1" dirty="0" err="1" smtClean="0"/>
              <a:t>Albin</a:t>
            </a:r>
            <a:endParaRPr lang="en-GB" sz="1100" b="1" dirty="0"/>
          </a:p>
        </p:txBody>
      </p:sp>
      <p:sp>
        <p:nvSpPr>
          <p:cNvPr id="3083" name="Text Box 50"/>
          <p:cNvSpPr txBox="1">
            <a:spLocks noChangeArrowheads="1"/>
          </p:cNvSpPr>
          <p:nvPr/>
        </p:nvSpPr>
        <p:spPr bwMode="auto">
          <a:xfrm>
            <a:off x="3155660" y="7667625"/>
            <a:ext cx="561372"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sz="1100" b="1" dirty="0" smtClean="0"/>
              <a:t>Linus</a:t>
            </a:r>
            <a:endParaRPr lang="en-GB" sz="1100" b="1" dirty="0"/>
          </a:p>
        </p:txBody>
      </p:sp>
      <p:sp>
        <p:nvSpPr>
          <p:cNvPr id="3084" name="Text Box 54"/>
          <p:cNvSpPr txBox="1">
            <a:spLocks noChangeArrowheads="1"/>
          </p:cNvSpPr>
          <p:nvPr/>
        </p:nvSpPr>
        <p:spPr bwMode="auto">
          <a:xfrm>
            <a:off x="3140968" y="5076825"/>
            <a:ext cx="573087" cy="260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sz="1100" b="1" dirty="0" smtClean="0"/>
              <a:t>Kevin</a:t>
            </a:r>
            <a:endParaRPr lang="en-GB" sz="1100" b="1" dirty="0"/>
          </a:p>
        </p:txBody>
      </p:sp>
      <p:sp>
        <p:nvSpPr>
          <p:cNvPr id="3085" name="Text Box 49"/>
          <p:cNvSpPr txBox="1">
            <a:spLocks noChangeArrowheads="1"/>
          </p:cNvSpPr>
          <p:nvPr/>
        </p:nvSpPr>
        <p:spPr bwMode="auto">
          <a:xfrm>
            <a:off x="3017391" y="6011863"/>
            <a:ext cx="843657"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sz="1100" b="1" dirty="0" err="1" smtClean="0"/>
              <a:t>Hampus</a:t>
            </a:r>
            <a:endParaRPr lang="en-GB" sz="1100" b="1" dirty="0"/>
          </a:p>
        </p:txBody>
      </p:sp>
      <p:sp>
        <p:nvSpPr>
          <p:cNvPr id="49" name="Text Box 54"/>
          <p:cNvSpPr txBox="1">
            <a:spLocks noChangeArrowheads="1"/>
          </p:cNvSpPr>
          <p:nvPr/>
        </p:nvSpPr>
        <p:spPr bwMode="auto">
          <a:xfrm>
            <a:off x="4543533" y="5652120"/>
            <a:ext cx="1462515"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sz="1100" b="1" dirty="0" smtClean="0"/>
              <a:t>Oliver – MT  / MF</a:t>
            </a:r>
          </a:p>
          <a:p>
            <a:pPr eaLnBrk="1" hangingPunct="1"/>
            <a:r>
              <a:rPr lang="en-GB" sz="1100" b="1" dirty="0" err="1" smtClean="0"/>
              <a:t>Rasmus</a:t>
            </a:r>
            <a:r>
              <a:rPr lang="en-GB" sz="1100" b="1" dirty="0" smtClean="0"/>
              <a:t>  – VB / HB</a:t>
            </a:r>
            <a:endParaRPr lang="en-GB" sz="1100" b="1" dirty="0"/>
          </a:p>
        </p:txBody>
      </p:sp>
    </p:spTree>
    <p:extLst>
      <p:ext uri="{BB962C8B-B14F-4D97-AF65-F5344CB8AC3E}">
        <p14:creationId xmlns:p14="http://schemas.microsoft.com/office/powerpoint/2010/main" val="30352866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098" name="Group 2"/>
          <p:cNvGrpSpPr>
            <a:grpSpLocks/>
          </p:cNvGrpSpPr>
          <p:nvPr/>
        </p:nvGrpSpPr>
        <p:grpSpPr bwMode="auto">
          <a:xfrm>
            <a:off x="500063" y="900113"/>
            <a:ext cx="5857875" cy="7759700"/>
            <a:chOff x="334" y="600"/>
            <a:chExt cx="3937" cy="5133"/>
          </a:xfrm>
        </p:grpSpPr>
        <p:sp>
          <p:nvSpPr>
            <p:cNvPr id="4110" name="Rectangle 3"/>
            <p:cNvSpPr>
              <a:spLocks noChangeArrowheads="1"/>
            </p:cNvSpPr>
            <p:nvPr/>
          </p:nvSpPr>
          <p:spPr bwMode="auto">
            <a:xfrm>
              <a:off x="529" y="789"/>
              <a:ext cx="3552" cy="4752"/>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11" name="Arc 4"/>
            <p:cNvSpPr>
              <a:spLocks/>
            </p:cNvSpPr>
            <p:nvPr/>
          </p:nvSpPr>
          <p:spPr bwMode="auto">
            <a:xfrm>
              <a:off x="528" y="5447"/>
              <a:ext cx="99" cy="96"/>
            </a:xfrm>
            <a:custGeom>
              <a:avLst/>
              <a:gdLst>
                <a:gd name="T0" fmla="*/ 0 w 22174"/>
                <a:gd name="T1" fmla="*/ 0 h 21600"/>
                <a:gd name="T2" fmla="*/ 0 w 22174"/>
                <a:gd name="T3" fmla="*/ 0 h 21600"/>
                <a:gd name="T4" fmla="*/ 0 w 22174"/>
                <a:gd name="T5" fmla="*/ 0 h 21600"/>
                <a:gd name="T6" fmla="*/ 0 60000 65536"/>
                <a:gd name="T7" fmla="*/ 0 60000 65536"/>
                <a:gd name="T8" fmla="*/ 0 60000 65536"/>
              </a:gdLst>
              <a:ahLst/>
              <a:cxnLst>
                <a:cxn ang="T6">
                  <a:pos x="T0" y="T1"/>
                </a:cxn>
                <a:cxn ang="T7">
                  <a:pos x="T2" y="T3"/>
                </a:cxn>
                <a:cxn ang="T8">
                  <a:pos x="T4" y="T5"/>
                </a:cxn>
              </a:cxnLst>
              <a:rect l="0" t="0" r="r" b="b"/>
              <a:pathLst>
                <a:path w="22174" h="21600" fill="none" extrusionOk="0">
                  <a:moveTo>
                    <a:pt x="-1" y="8"/>
                  </a:moveTo>
                  <a:cubicBezTo>
                    <a:pt x="202" y="2"/>
                    <a:pt x="405" y="-1"/>
                    <a:pt x="608" y="0"/>
                  </a:cubicBezTo>
                  <a:cubicBezTo>
                    <a:pt x="12068" y="0"/>
                    <a:pt x="21533" y="8949"/>
                    <a:pt x="22174" y="20391"/>
                  </a:cubicBezTo>
                </a:path>
                <a:path w="22174" h="21600" stroke="0" extrusionOk="0">
                  <a:moveTo>
                    <a:pt x="-1" y="8"/>
                  </a:moveTo>
                  <a:cubicBezTo>
                    <a:pt x="202" y="2"/>
                    <a:pt x="405" y="-1"/>
                    <a:pt x="608" y="0"/>
                  </a:cubicBezTo>
                  <a:cubicBezTo>
                    <a:pt x="12068" y="0"/>
                    <a:pt x="21533" y="8949"/>
                    <a:pt x="22174" y="20391"/>
                  </a:cubicBezTo>
                  <a:lnTo>
                    <a:pt x="608" y="21600"/>
                  </a:lnTo>
                  <a:lnTo>
                    <a:pt x="-1" y="8"/>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112" name="Arc 5"/>
            <p:cNvSpPr>
              <a:spLocks/>
            </p:cNvSpPr>
            <p:nvPr/>
          </p:nvSpPr>
          <p:spPr bwMode="auto">
            <a:xfrm rot="-5400000">
              <a:off x="3983" y="5447"/>
              <a:ext cx="99" cy="96"/>
            </a:xfrm>
            <a:custGeom>
              <a:avLst/>
              <a:gdLst>
                <a:gd name="T0" fmla="*/ 0 w 22174"/>
                <a:gd name="T1" fmla="*/ 0 h 21600"/>
                <a:gd name="T2" fmla="*/ 0 w 22174"/>
                <a:gd name="T3" fmla="*/ 0 h 21600"/>
                <a:gd name="T4" fmla="*/ 0 w 22174"/>
                <a:gd name="T5" fmla="*/ 0 h 21600"/>
                <a:gd name="T6" fmla="*/ 0 60000 65536"/>
                <a:gd name="T7" fmla="*/ 0 60000 65536"/>
                <a:gd name="T8" fmla="*/ 0 60000 65536"/>
              </a:gdLst>
              <a:ahLst/>
              <a:cxnLst>
                <a:cxn ang="T6">
                  <a:pos x="T0" y="T1"/>
                </a:cxn>
                <a:cxn ang="T7">
                  <a:pos x="T2" y="T3"/>
                </a:cxn>
                <a:cxn ang="T8">
                  <a:pos x="T4" y="T5"/>
                </a:cxn>
              </a:cxnLst>
              <a:rect l="0" t="0" r="r" b="b"/>
              <a:pathLst>
                <a:path w="22174" h="21600" fill="none" extrusionOk="0">
                  <a:moveTo>
                    <a:pt x="-1" y="8"/>
                  </a:moveTo>
                  <a:cubicBezTo>
                    <a:pt x="202" y="2"/>
                    <a:pt x="405" y="-1"/>
                    <a:pt x="608" y="0"/>
                  </a:cubicBezTo>
                  <a:cubicBezTo>
                    <a:pt x="12068" y="0"/>
                    <a:pt x="21533" y="8949"/>
                    <a:pt x="22174" y="20391"/>
                  </a:cubicBezTo>
                </a:path>
                <a:path w="22174" h="21600" stroke="0" extrusionOk="0">
                  <a:moveTo>
                    <a:pt x="-1" y="8"/>
                  </a:moveTo>
                  <a:cubicBezTo>
                    <a:pt x="202" y="2"/>
                    <a:pt x="405" y="-1"/>
                    <a:pt x="608" y="0"/>
                  </a:cubicBezTo>
                  <a:cubicBezTo>
                    <a:pt x="12068" y="0"/>
                    <a:pt x="21533" y="8949"/>
                    <a:pt x="22174" y="20391"/>
                  </a:cubicBezTo>
                  <a:lnTo>
                    <a:pt x="608" y="21600"/>
                  </a:lnTo>
                  <a:lnTo>
                    <a:pt x="-1" y="8"/>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113" name="Arc 6"/>
            <p:cNvSpPr>
              <a:spLocks/>
            </p:cNvSpPr>
            <p:nvPr/>
          </p:nvSpPr>
          <p:spPr bwMode="auto">
            <a:xfrm rot="10800000">
              <a:off x="3985" y="789"/>
              <a:ext cx="99" cy="96"/>
            </a:xfrm>
            <a:custGeom>
              <a:avLst/>
              <a:gdLst>
                <a:gd name="T0" fmla="*/ 0 w 22174"/>
                <a:gd name="T1" fmla="*/ 0 h 21600"/>
                <a:gd name="T2" fmla="*/ 0 w 22174"/>
                <a:gd name="T3" fmla="*/ 0 h 21600"/>
                <a:gd name="T4" fmla="*/ 0 w 22174"/>
                <a:gd name="T5" fmla="*/ 0 h 21600"/>
                <a:gd name="T6" fmla="*/ 0 60000 65536"/>
                <a:gd name="T7" fmla="*/ 0 60000 65536"/>
                <a:gd name="T8" fmla="*/ 0 60000 65536"/>
              </a:gdLst>
              <a:ahLst/>
              <a:cxnLst>
                <a:cxn ang="T6">
                  <a:pos x="T0" y="T1"/>
                </a:cxn>
                <a:cxn ang="T7">
                  <a:pos x="T2" y="T3"/>
                </a:cxn>
                <a:cxn ang="T8">
                  <a:pos x="T4" y="T5"/>
                </a:cxn>
              </a:cxnLst>
              <a:rect l="0" t="0" r="r" b="b"/>
              <a:pathLst>
                <a:path w="22174" h="21600" fill="none" extrusionOk="0">
                  <a:moveTo>
                    <a:pt x="-1" y="8"/>
                  </a:moveTo>
                  <a:cubicBezTo>
                    <a:pt x="202" y="2"/>
                    <a:pt x="405" y="-1"/>
                    <a:pt x="608" y="0"/>
                  </a:cubicBezTo>
                  <a:cubicBezTo>
                    <a:pt x="12068" y="0"/>
                    <a:pt x="21533" y="8949"/>
                    <a:pt x="22174" y="20391"/>
                  </a:cubicBezTo>
                </a:path>
                <a:path w="22174" h="21600" stroke="0" extrusionOk="0">
                  <a:moveTo>
                    <a:pt x="-1" y="8"/>
                  </a:moveTo>
                  <a:cubicBezTo>
                    <a:pt x="202" y="2"/>
                    <a:pt x="405" y="-1"/>
                    <a:pt x="608" y="0"/>
                  </a:cubicBezTo>
                  <a:cubicBezTo>
                    <a:pt x="12068" y="0"/>
                    <a:pt x="21533" y="8949"/>
                    <a:pt x="22174" y="20391"/>
                  </a:cubicBezTo>
                  <a:lnTo>
                    <a:pt x="608" y="21600"/>
                  </a:lnTo>
                  <a:lnTo>
                    <a:pt x="-1" y="8"/>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114" name="Arc 7"/>
            <p:cNvSpPr>
              <a:spLocks/>
            </p:cNvSpPr>
            <p:nvPr/>
          </p:nvSpPr>
          <p:spPr bwMode="auto">
            <a:xfrm rot="5400000">
              <a:off x="527" y="791"/>
              <a:ext cx="99" cy="96"/>
            </a:xfrm>
            <a:custGeom>
              <a:avLst/>
              <a:gdLst>
                <a:gd name="T0" fmla="*/ 0 w 22174"/>
                <a:gd name="T1" fmla="*/ 0 h 21600"/>
                <a:gd name="T2" fmla="*/ 0 w 22174"/>
                <a:gd name="T3" fmla="*/ 0 h 21600"/>
                <a:gd name="T4" fmla="*/ 0 w 22174"/>
                <a:gd name="T5" fmla="*/ 0 h 21600"/>
                <a:gd name="T6" fmla="*/ 0 60000 65536"/>
                <a:gd name="T7" fmla="*/ 0 60000 65536"/>
                <a:gd name="T8" fmla="*/ 0 60000 65536"/>
              </a:gdLst>
              <a:ahLst/>
              <a:cxnLst>
                <a:cxn ang="T6">
                  <a:pos x="T0" y="T1"/>
                </a:cxn>
                <a:cxn ang="T7">
                  <a:pos x="T2" y="T3"/>
                </a:cxn>
                <a:cxn ang="T8">
                  <a:pos x="T4" y="T5"/>
                </a:cxn>
              </a:cxnLst>
              <a:rect l="0" t="0" r="r" b="b"/>
              <a:pathLst>
                <a:path w="22174" h="21600" fill="none" extrusionOk="0">
                  <a:moveTo>
                    <a:pt x="-1" y="8"/>
                  </a:moveTo>
                  <a:cubicBezTo>
                    <a:pt x="202" y="2"/>
                    <a:pt x="405" y="-1"/>
                    <a:pt x="608" y="0"/>
                  </a:cubicBezTo>
                  <a:cubicBezTo>
                    <a:pt x="12068" y="0"/>
                    <a:pt x="21533" y="8949"/>
                    <a:pt x="22174" y="20391"/>
                  </a:cubicBezTo>
                </a:path>
                <a:path w="22174" h="21600" stroke="0" extrusionOk="0">
                  <a:moveTo>
                    <a:pt x="-1" y="8"/>
                  </a:moveTo>
                  <a:cubicBezTo>
                    <a:pt x="202" y="2"/>
                    <a:pt x="405" y="-1"/>
                    <a:pt x="608" y="0"/>
                  </a:cubicBezTo>
                  <a:cubicBezTo>
                    <a:pt x="12068" y="0"/>
                    <a:pt x="21533" y="8949"/>
                    <a:pt x="22174" y="20391"/>
                  </a:cubicBezTo>
                  <a:lnTo>
                    <a:pt x="608" y="21600"/>
                  </a:lnTo>
                  <a:lnTo>
                    <a:pt x="-1" y="8"/>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115" name="Oval 8"/>
            <p:cNvSpPr>
              <a:spLocks noChangeArrowheads="1"/>
            </p:cNvSpPr>
            <p:nvPr/>
          </p:nvSpPr>
          <p:spPr bwMode="auto">
            <a:xfrm>
              <a:off x="1788" y="2640"/>
              <a:ext cx="1008" cy="1008"/>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16" name="Line 9"/>
            <p:cNvSpPr>
              <a:spLocks noChangeShapeType="1"/>
            </p:cNvSpPr>
            <p:nvPr/>
          </p:nvSpPr>
          <p:spPr bwMode="auto">
            <a:xfrm>
              <a:off x="528" y="3156"/>
              <a:ext cx="3552"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117" name="Rectangle 10" descr="Large grid"/>
            <p:cNvSpPr>
              <a:spLocks noChangeArrowheads="1"/>
            </p:cNvSpPr>
            <p:nvPr/>
          </p:nvSpPr>
          <p:spPr bwMode="auto">
            <a:xfrm rot="-5400000">
              <a:off x="2220" y="476"/>
              <a:ext cx="144" cy="480"/>
            </a:xfrm>
            <a:prstGeom prst="rect">
              <a:avLst/>
            </a:prstGeom>
            <a:pattFill prst="lgGrid">
              <a:fgClr>
                <a:schemeClr val="tx2"/>
              </a:fgClr>
              <a:bgClr>
                <a:srgbClr val="B2B2B2"/>
              </a:bgClr>
            </a:patt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18" name="Rectangle 11" descr="Large grid"/>
            <p:cNvSpPr>
              <a:spLocks noChangeArrowheads="1"/>
            </p:cNvSpPr>
            <p:nvPr/>
          </p:nvSpPr>
          <p:spPr bwMode="auto">
            <a:xfrm rot="-5400000">
              <a:off x="2219" y="5372"/>
              <a:ext cx="145" cy="480"/>
            </a:xfrm>
            <a:prstGeom prst="rect">
              <a:avLst/>
            </a:prstGeom>
            <a:pattFill prst="lgGrid">
              <a:fgClr>
                <a:schemeClr val="tx2"/>
              </a:fgClr>
              <a:bgClr>
                <a:srgbClr val="B2B2B2"/>
              </a:bgClr>
            </a:patt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4119" name="Group 12"/>
            <p:cNvGrpSpPr>
              <a:grpSpLocks/>
            </p:cNvGrpSpPr>
            <p:nvPr/>
          </p:nvGrpSpPr>
          <p:grpSpPr bwMode="auto">
            <a:xfrm>
              <a:off x="334" y="5544"/>
              <a:ext cx="193" cy="130"/>
              <a:chOff x="328" y="5410"/>
              <a:chExt cx="193" cy="130"/>
            </a:xfrm>
          </p:grpSpPr>
          <p:sp>
            <p:nvSpPr>
              <p:cNvPr id="4143" name="Line 13"/>
              <p:cNvSpPr>
                <a:spLocks noChangeShapeType="1"/>
              </p:cNvSpPr>
              <p:nvPr/>
            </p:nvSpPr>
            <p:spPr bwMode="auto">
              <a:xfrm flipH="1">
                <a:off x="425" y="5410"/>
                <a:ext cx="96" cy="9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144" name="AutoShape 14"/>
              <p:cNvSpPr>
                <a:spLocks noChangeArrowheads="1"/>
              </p:cNvSpPr>
              <p:nvPr/>
            </p:nvSpPr>
            <p:spPr bwMode="auto">
              <a:xfrm rot="-2831887">
                <a:off x="328" y="5444"/>
                <a:ext cx="96" cy="96"/>
              </a:xfrm>
              <a:prstGeom prst="parallelogram">
                <a:avLst>
                  <a:gd name="adj" fmla="val 25000"/>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4120" name="Group 15"/>
            <p:cNvGrpSpPr>
              <a:grpSpLocks/>
            </p:cNvGrpSpPr>
            <p:nvPr/>
          </p:nvGrpSpPr>
          <p:grpSpPr bwMode="auto">
            <a:xfrm rot="-5400000">
              <a:off x="4046" y="5571"/>
              <a:ext cx="194" cy="130"/>
              <a:chOff x="328" y="5410"/>
              <a:chExt cx="193" cy="130"/>
            </a:xfrm>
          </p:grpSpPr>
          <p:sp>
            <p:nvSpPr>
              <p:cNvPr id="4141" name="Line 16"/>
              <p:cNvSpPr>
                <a:spLocks noChangeShapeType="1"/>
              </p:cNvSpPr>
              <p:nvPr/>
            </p:nvSpPr>
            <p:spPr bwMode="auto">
              <a:xfrm flipH="1">
                <a:off x="425" y="5410"/>
                <a:ext cx="96" cy="9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142" name="AutoShape 17"/>
              <p:cNvSpPr>
                <a:spLocks noChangeArrowheads="1"/>
              </p:cNvSpPr>
              <p:nvPr/>
            </p:nvSpPr>
            <p:spPr bwMode="auto">
              <a:xfrm rot="-2831887">
                <a:off x="328" y="5444"/>
                <a:ext cx="96" cy="96"/>
              </a:xfrm>
              <a:prstGeom prst="parallelogram">
                <a:avLst>
                  <a:gd name="adj" fmla="val 25000"/>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4121" name="Group 18"/>
            <p:cNvGrpSpPr>
              <a:grpSpLocks/>
            </p:cNvGrpSpPr>
            <p:nvPr/>
          </p:nvGrpSpPr>
          <p:grpSpPr bwMode="auto">
            <a:xfrm rot="10800000">
              <a:off x="4078" y="660"/>
              <a:ext cx="193" cy="130"/>
              <a:chOff x="328" y="5410"/>
              <a:chExt cx="193" cy="130"/>
            </a:xfrm>
          </p:grpSpPr>
          <p:sp>
            <p:nvSpPr>
              <p:cNvPr id="4139" name="Line 19"/>
              <p:cNvSpPr>
                <a:spLocks noChangeShapeType="1"/>
              </p:cNvSpPr>
              <p:nvPr/>
            </p:nvSpPr>
            <p:spPr bwMode="auto">
              <a:xfrm flipH="1">
                <a:off x="425" y="5410"/>
                <a:ext cx="96" cy="9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140" name="AutoShape 20"/>
              <p:cNvSpPr>
                <a:spLocks noChangeArrowheads="1"/>
              </p:cNvSpPr>
              <p:nvPr/>
            </p:nvSpPr>
            <p:spPr bwMode="auto">
              <a:xfrm rot="-2831887">
                <a:off x="328" y="5444"/>
                <a:ext cx="96" cy="96"/>
              </a:xfrm>
              <a:prstGeom prst="parallelogram">
                <a:avLst>
                  <a:gd name="adj" fmla="val 25000"/>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4122" name="Group 21"/>
            <p:cNvGrpSpPr>
              <a:grpSpLocks/>
            </p:cNvGrpSpPr>
            <p:nvPr/>
          </p:nvGrpSpPr>
          <p:grpSpPr bwMode="auto">
            <a:xfrm rot="5400000">
              <a:off x="368" y="632"/>
              <a:ext cx="194" cy="130"/>
              <a:chOff x="328" y="5410"/>
              <a:chExt cx="193" cy="130"/>
            </a:xfrm>
          </p:grpSpPr>
          <p:sp>
            <p:nvSpPr>
              <p:cNvPr id="4137" name="Line 22"/>
              <p:cNvSpPr>
                <a:spLocks noChangeShapeType="1"/>
              </p:cNvSpPr>
              <p:nvPr/>
            </p:nvSpPr>
            <p:spPr bwMode="auto">
              <a:xfrm flipH="1">
                <a:off x="425" y="5410"/>
                <a:ext cx="96" cy="9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138" name="AutoShape 23"/>
              <p:cNvSpPr>
                <a:spLocks noChangeArrowheads="1"/>
              </p:cNvSpPr>
              <p:nvPr/>
            </p:nvSpPr>
            <p:spPr bwMode="auto">
              <a:xfrm rot="-2831887">
                <a:off x="328" y="5444"/>
                <a:ext cx="96" cy="96"/>
              </a:xfrm>
              <a:prstGeom prst="parallelogram">
                <a:avLst>
                  <a:gd name="adj" fmla="val 25000"/>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4123" name="Group 24"/>
            <p:cNvGrpSpPr>
              <a:grpSpLocks/>
            </p:cNvGrpSpPr>
            <p:nvPr/>
          </p:nvGrpSpPr>
          <p:grpSpPr bwMode="auto">
            <a:xfrm>
              <a:off x="1236" y="4436"/>
              <a:ext cx="2112" cy="1103"/>
              <a:chOff x="1236" y="4304"/>
              <a:chExt cx="2112" cy="1104"/>
            </a:xfrm>
          </p:grpSpPr>
          <p:grpSp>
            <p:nvGrpSpPr>
              <p:cNvPr id="4131" name="Group 25"/>
              <p:cNvGrpSpPr>
                <a:grpSpLocks/>
              </p:cNvGrpSpPr>
              <p:nvPr/>
            </p:nvGrpSpPr>
            <p:grpSpPr bwMode="auto">
              <a:xfrm>
                <a:off x="1788" y="4304"/>
                <a:ext cx="1008" cy="1008"/>
                <a:chOff x="1836" y="4416"/>
                <a:chExt cx="1008" cy="1008"/>
              </a:xfrm>
            </p:grpSpPr>
            <p:sp>
              <p:nvSpPr>
                <p:cNvPr id="4135" name="Oval 26"/>
                <p:cNvSpPr>
                  <a:spLocks noChangeArrowheads="1"/>
                </p:cNvSpPr>
                <p:nvPr/>
              </p:nvSpPr>
              <p:spPr bwMode="auto">
                <a:xfrm>
                  <a:off x="1836" y="4416"/>
                  <a:ext cx="1008" cy="1008"/>
                </a:xfrm>
                <a:prstGeom prst="ellipse">
                  <a:avLst/>
                </a:prstGeom>
                <a:solidFill>
                  <a:schemeClr val="bg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36" name="Line 27"/>
                <p:cNvSpPr>
                  <a:spLocks noChangeShapeType="1"/>
                </p:cNvSpPr>
                <p:nvPr/>
              </p:nvSpPr>
              <p:spPr bwMode="auto">
                <a:xfrm>
                  <a:off x="1920" y="4656"/>
                  <a:ext cx="864"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4132" name="Rectangle 28"/>
              <p:cNvSpPr>
                <a:spLocks noChangeArrowheads="1"/>
              </p:cNvSpPr>
              <p:nvPr/>
            </p:nvSpPr>
            <p:spPr bwMode="auto">
              <a:xfrm>
                <a:off x="1236" y="4544"/>
                <a:ext cx="2112" cy="864"/>
              </a:xfrm>
              <a:prstGeom prst="rect">
                <a:avLst/>
              </a:prstGeom>
              <a:solidFill>
                <a:schemeClr val="bg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33" name="Rectangle 29"/>
              <p:cNvSpPr>
                <a:spLocks noChangeArrowheads="1"/>
              </p:cNvSpPr>
              <p:nvPr/>
            </p:nvSpPr>
            <p:spPr bwMode="auto">
              <a:xfrm>
                <a:off x="1812" y="5120"/>
                <a:ext cx="960" cy="288"/>
              </a:xfrm>
              <a:prstGeom prst="rect">
                <a:avLst/>
              </a:prstGeom>
              <a:solidFill>
                <a:schemeClr val="bg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34" name="Oval 30"/>
              <p:cNvSpPr>
                <a:spLocks noChangeArrowheads="1"/>
              </p:cNvSpPr>
              <p:nvPr/>
            </p:nvSpPr>
            <p:spPr bwMode="auto">
              <a:xfrm>
                <a:off x="2286" y="4780"/>
                <a:ext cx="35" cy="35"/>
              </a:xfrm>
              <a:prstGeom prst="ellipse">
                <a:avLst/>
              </a:prstGeom>
              <a:solidFill>
                <a:schemeClr val="bg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4124" name="Group 31"/>
            <p:cNvGrpSpPr>
              <a:grpSpLocks/>
            </p:cNvGrpSpPr>
            <p:nvPr/>
          </p:nvGrpSpPr>
          <p:grpSpPr bwMode="auto">
            <a:xfrm flipV="1">
              <a:off x="1236" y="792"/>
              <a:ext cx="2112" cy="1104"/>
              <a:chOff x="1236" y="4304"/>
              <a:chExt cx="2112" cy="1104"/>
            </a:xfrm>
          </p:grpSpPr>
          <p:grpSp>
            <p:nvGrpSpPr>
              <p:cNvPr id="4125" name="Group 32"/>
              <p:cNvGrpSpPr>
                <a:grpSpLocks/>
              </p:cNvGrpSpPr>
              <p:nvPr/>
            </p:nvGrpSpPr>
            <p:grpSpPr bwMode="auto">
              <a:xfrm>
                <a:off x="1788" y="4304"/>
                <a:ext cx="1008" cy="1008"/>
                <a:chOff x="1836" y="4416"/>
                <a:chExt cx="1008" cy="1008"/>
              </a:xfrm>
            </p:grpSpPr>
            <p:sp>
              <p:nvSpPr>
                <p:cNvPr id="4129" name="Oval 33"/>
                <p:cNvSpPr>
                  <a:spLocks noChangeArrowheads="1"/>
                </p:cNvSpPr>
                <p:nvPr/>
              </p:nvSpPr>
              <p:spPr bwMode="auto">
                <a:xfrm>
                  <a:off x="1836" y="4416"/>
                  <a:ext cx="1008" cy="1008"/>
                </a:xfrm>
                <a:prstGeom prst="ellipse">
                  <a:avLst/>
                </a:prstGeom>
                <a:solidFill>
                  <a:schemeClr val="bg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30" name="Line 34"/>
                <p:cNvSpPr>
                  <a:spLocks noChangeShapeType="1"/>
                </p:cNvSpPr>
                <p:nvPr/>
              </p:nvSpPr>
              <p:spPr bwMode="auto">
                <a:xfrm>
                  <a:off x="1920" y="4656"/>
                  <a:ext cx="864"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4126" name="Rectangle 35"/>
              <p:cNvSpPr>
                <a:spLocks noChangeArrowheads="1"/>
              </p:cNvSpPr>
              <p:nvPr/>
            </p:nvSpPr>
            <p:spPr bwMode="auto">
              <a:xfrm>
                <a:off x="1236" y="4544"/>
                <a:ext cx="2112" cy="864"/>
              </a:xfrm>
              <a:prstGeom prst="rect">
                <a:avLst/>
              </a:prstGeom>
              <a:solidFill>
                <a:schemeClr val="bg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27" name="Rectangle 36"/>
              <p:cNvSpPr>
                <a:spLocks noChangeArrowheads="1"/>
              </p:cNvSpPr>
              <p:nvPr/>
            </p:nvSpPr>
            <p:spPr bwMode="auto">
              <a:xfrm>
                <a:off x="1812" y="5120"/>
                <a:ext cx="960" cy="288"/>
              </a:xfrm>
              <a:prstGeom prst="rect">
                <a:avLst/>
              </a:prstGeom>
              <a:solidFill>
                <a:schemeClr val="bg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28" name="Oval 37"/>
              <p:cNvSpPr>
                <a:spLocks noChangeArrowheads="1"/>
              </p:cNvSpPr>
              <p:nvPr/>
            </p:nvSpPr>
            <p:spPr bwMode="auto">
              <a:xfrm>
                <a:off x="2286" y="4780"/>
                <a:ext cx="35" cy="35"/>
              </a:xfrm>
              <a:prstGeom prst="ellipse">
                <a:avLst/>
              </a:prstGeom>
              <a:solidFill>
                <a:schemeClr val="bg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sp>
        <p:nvSpPr>
          <p:cNvPr id="4099" name="Oval 38"/>
          <p:cNvSpPr>
            <a:spLocks noChangeArrowheads="1"/>
          </p:cNvSpPr>
          <p:nvPr/>
        </p:nvSpPr>
        <p:spPr bwMode="auto">
          <a:xfrm>
            <a:off x="3286125" y="7981950"/>
            <a:ext cx="285750" cy="29210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2" tIns="45716" rIns="91432" bIns="45716" anchor="ctr"/>
          <a:lstStyle/>
          <a:p>
            <a:pPr algn="ctr"/>
            <a:r>
              <a:rPr lang="en-US" sz="1000" b="1">
                <a:solidFill>
                  <a:schemeClr val="bg1"/>
                </a:solidFill>
              </a:rPr>
              <a:t>M</a:t>
            </a:r>
          </a:p>
        </p:txBody>
      </p:sp>
      <p:sp>
        <p:nvSpPr>
          <p:cNvPr id="4100" name="Oval 39"/>
          <p:cNvSpPr>
            <a:spLocks noChangeArrowheads="1"/>
          </p:cNvSpPr>
          <p:nvPr/>
        </p:nvSpPr>
        <p:spPr bwMode="auto">
          <a:xfrm>
            <a:off x="3281363" y="4764088"/>
            <a:ext cx="285750" cy="2921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2" tIns="45716" rIns="91432" bIns="45716" anchor="ctr"/>
          <a:lstStyle/>
          <a:p>
            <a:pPr algn="ctr"/>
            <a:r>
              <a:rPr lang="en-US" sz="1000" b="1">
                <a:solidFill>
                  <a:schemeClr val="bg1"/>
                </a:solidFill>
              </a:rPr>
              <a:t>MT</a:t>
            </a:r>
          </a:p>
        </p:txBody>
      </p:sp>
      <p:sp>
        <p:nvSpPr>
          <p:cNvPr id="4101" name="Oval 40"/>
          <p:cNvSpPr>
            <a:spLocks noChangeArrowheads="1"/>
          </p:cNvSpPr>
          <p:nvPr/>
        </p:nvSpPr>
        <p:spPr bwMode="auto">
          <a:xfrm>
            <a:off x="2503488" y="6729413"/>
            <a:ext cx="285750" cy="290512"/>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2" tIns="45716" rIns="91432" bIns="45716" anchor="ctr"/>
          <a:lstStyle/>
          <a:p>
            <a:pPr algn="ctr"/>
            <a:r>
              <a:rPr lang="en-US" sz="1000" b="1">
                <a:solidFill>
                  <a:schemeClr val="bg1"/>
                </a:solidFill>
              </a:rPr>
              <a:t>VB</a:t>
            </a:r>
          </a:p>
        </p:txBody>
      </p:sp>
      <p:sp>
        <p:nvSpPr>
          <p:cNvPr id="4102" name="Oval 41"/>
          <p:cNvSpPr>
            <a:spLocks noChangeArrowheads="1"/>
          </p:cNvSpPr>
          <p:nvPr/>
        </p:nvSpPr>
        <p:spPr bwMode="auto">
          <a:xfrm>
            <a:off x="3984625" y="6729413"/>
            <a:ext cx="285750" cy="290512"/>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2" tIns="45716" rIns="91432" bIns="45716" anchor="ctr"/>
          <a:lstStyle/>
          <a:p>
            <a:pPr algn="ctr"/>
            <a:r>
              <a:rPr lang="en-US" sz="1000" b="1">
                <a:solidFill>
                  <a:schemeClr val="bg1"/>
                </a:solidFill>
              </a:rPr>
              <a:t>HB</a:t>
            </a:r>
          </a:p>
        </p:txBody>
      </p:sp>
      <p:sp>
        <p:nvSpPr>
          <p:cNvPr id="4103" name="Text Box 46"/>
          <p:cNvSpPr txBox="1">
            <a:spLocks noChangeArrowheads="1"/>
          </p:cNvSpPr>
          <p:nvPr/>
        </p:nvSpPr>
        <p:spPr bwMode="auto">
          <a:xfrm>
            <a:off x="2157413" y="200025"/>
            <a:ext cx="24955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sv-SE" b="1"/>
              <a:t>Positioner på planen</a:t>
            </a:r>
            <a:r>
              <a:rPr lang="en-GB" b="1"/>
              <a:t> </a:t>
            </a:r>
          </a:p>
        </p:txBody>
      </p:sp>
      <p:cxnSp>
        <p:nvCxnSpPr>
          <p:cNvPr id="3" name="Rak pil 2"/>
          <p:cNvCxnSpPr/>
          <p:nvPr/>
        </p:nvCxnSpPr>
        <p:spPr>
          <a:xfrm flipV="1">
            <a:off x="3500438" y="5121275"/>
            <a:ext cx="942975" cy="60325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5" name="Rak pil 4"/>
          <p:cNvCxnSpPr>
            <a:stCxn id="4108" idx="1"/>
          </p:cNvCxnSpPr>
          <p:nvPr/>
        </p:nvCxnSpPr>
        <p:spPr>
          <a:xfrm flipH="1" flipV="1">
            <a:off x="2349500" y="5056188"/>
            <a:ext cx="954088" cy="646112"/>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7" name="Rak pil 6"/>
          <p:cNvCxnSpPr/>
          <p:nvPr/>
        </p:nvCxnSpPr>
        <p:spPr>
          <a:xfrm flipH="1">
            <a:off x="2774950" y="5840413"/>
            <a:ext cx="561975" cy="639762"/>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9" name="Rak pil 8"/>
          <p:cNvCxnSpPr/>
          <p:nvPr/>
        </p:nvCxnSpPr>
        <p:spPr>
          <a:xfrm>
            <a:off x="3500438" y="5867400"/>
            <a:ext cx="581025" cy="568325"/>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4108" name="Oval 43"/>
          <p:cNvSpPr>
            <a:spLocks noChangeArrowheads="1"/>
          </p:cNvSpPr>
          <p:nvPr/>
        </p:nvSpPr>
        <p:spPr bwMode="auto">
          <a:xfrm>
            <a:off x="3262313" y="5659438"/>
            <a:ext cx="285750" cy="290512"/>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2" tIns="45716" rIns="91432" bIns="45716" anchor="ctr"/>
          <a:lstStyle/>
          <a:p>
            <a:pPr algn="ctr"/>
            <a:r>
              <a:rPr lang="en-US" sz="1000" b="1">
                <a:solidFill>
                  <a:schemeClr val="bg1"/>
                </a:solidFill>
              </a:rPr>
              <a:t>MF</a:t>
            </a:r>
          </a:p>
        </p:txBody>
      </p:sp>
      <p:cxnSp>
        <p:nvCxnSpPr>
          <p:cNvPr id="14" name="Rak pil 13"/>
          <p:cNvCxnSpPr>
            <a:stCxn id="4108" idx="0"/>
          </p:cNvCxnSpPr>
          <p:nvPr/>
        </p:nvCxnSpPr>
        <p:spPr>
          <a:xfrm flipV="1">
            <a:off x="3405188" y="5121275"/>
            <a:ext cx="7937" cy="53816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122" name="Group 2"/>
          <p:cNvGrpSpPr>
            <a:grpSpLocks/>
          </p:cNvGrpSpPr>
          <p:nvPr/>
        </p:nvGrpSpPr>
        <p:grpSpPr bwMode="auto">
          <a:xfrm>
            <a:off x="500063" y="900113"/>
            <a:ext cx="5857875" cy="7759700"/>
            <a:chOff x="334" y="600"/>
            <a:chExt cx="3937" cy="5133"/>
          </a:xfrm>
        </p:grpSpPr>
        <p:sp>
          <p:nvSpPr>
            <p:cNvPr id="5133" name="Rectangle 3"/>
            <p:cNvSpPr>
              <a:spLocks noChangeArrowheads="1"/>
            </p:cNvSpPr>
            <p:nvPr/>
          </p:nvSpPr>
          <p:spPr bwMode="auto">
            <a:xfrm>
              <a:off x="529" y="789"/>
              <a:ext cx="3552" cy="4752"/>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4" name="Arc 4"/>
            <p:cNvSpPr>
              <a:spLocks/>
            </p:cNvSpPr>
            <p:nvPr/>
          </p:nvSpPr>
          <p:spPr bwMode="auto">
            <a:xfrm>
              <a:off x="528" y="5447"/>
              <a:ext cx="99" cy="96"/>
            </a:xfrm>
            <a:custGeom>
              <a:avLst/>
              <a:gdLst>
                <a:gd name="T0" fmla="*/ 0 w 22174"/>
                <a:gd name="T1" fmla="*/ 0 h 21600"/>
                <a:gd name="T2" fmla="*/ 0 w 22174"/>
                <a:gd name="T3" fmla="*/ 0 h 21600"/>
                <a:gd name="T4" fmla="*/ 0 w 22174"/>
                <a:gd name="T5" fmla="*/ 0 h 21600"/>
                <a:gd name="T6" fmla="*/ 0 60000 65536"/>
                <a:gd name="T7" fmla="*/ 0 60000 65536"/>
                <a:gd name="T8" fmla="*/ 0 60000 65536"/>
              </a:gdLst>
              <a:ahLst/>
              <a:cxnLst>
                <a:cxn ang="T6">
                  <a:pos x="T0" y="T1"/>
                </a:cxn>
                <a:cxn ang="T7">
                  <a:pos x="T2" y="T3"/>
                </a:cxn>
                <a:cxn ang="T8">
                  <a:pos x="T4" y="T5"/>
                </a:cxn>
              </a:cxnLst>
              <a:rect l="0" t="0" r="r" b="b"/>
              <a:pathLst>
                <a:path w="22174" h="21600" fill="none" extrusionOk="0">
                  <a:moveTo>
                    <a:pt x="-1" y="8"/>
                  </a:moveTo>
                  <a:cubicBezTo>
                    <a:pt x="202" y="2"/>
                    <a:pt x="405" y="-1"/>
                    <a:pt x="608" y="0"/>
                  </a:cubicBezTo>
                  <a:cubicBezTo>
                    <a:pt x="12068" y="0"/>
                    <a:pt x="21533" y="8949"/>
                    <a:pt x="22174" y="20391"/>
                  </a:cubicBezTo>
                </a:path>
                <a:path w="22174" h="21600" stroke="0" extrusionOk="0">
                  <a:moveTo>
                    <a:pt x="-1" y="8"/>
                  </a:moveTo>
                  <a:cubicBezTo>
                    <a:pt x="202" y="2"/>
                    <a:pt x="405" y="-1"/>
                    <a:pt x="608" y="0"/>
                  </a:cubicBezTo>
                  <a:cubicBezTo>
                    <a:pt x="12068" y="0"/>
                    <a:pt x="21533" y="8949"/>
                    <a:pt x="22174" y="20391"/>
                  </a:cubicBezTo>
                  <a:lnTo>
                    <a:pt x="608" y="21600"/>
                  </a:lnTo>
                  <a:lnTo>
                    <a:pt x="-1" y="8"/>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135" name="Arc 5"/>
            <p:cNvSpPr>
              <a:spLocks/>
            </p:cNvSpPr>
            <p:nvPr/>
          </p:nvSpPr>
          <p:spPr bwMode="auto">
            <a:xfrm rot="-5400000">
              <a:off x="3983" y="5447"/>
              <a:ext cx="99" cy="96"/>
            </a:xfrm>
            <a:custGeom>
              <a:avLst/>
              <a:gdLst>
                <a:gd name="T0" fmla="*/ 0 w 22174"/>
                <a:gd name="T1" fmla="*/ 0 h 21600"/>
                <a:gd name="T2" fmla="*/ 0 w 22174"/>
                <a:gd name="T3" fmla="*/ 0 h 21600"/>
                <a:gd name="T4" fmla="*/ 0 w 22174"/>
                <a:gd name="T5" fmla="*/ 0 h 21600"/>
                <a:gd name="T6" fmla="*/ 0 60000 65536"/>
                <a:gd name="T7" fmla="*/ 0 60000 65536"/>
                <a:gd name="T8" fmla="*/ 0 60000 65536"/>
              </a:gdLst>
              <a:ahLst/>
              <a:cxnLst>
                <a:cxn ang="T6">
                  <a:pos x="T0" y="T1"/>
                </a:cxn>
                <a:cxn ang="T7">
                  <a:pos x="T2" y="T3"/>
                </a:cxn>
                <a:cxn ang="T8">
                  <a:pos x="T4" y="T5"/>
                </a:cxn>
              </a:cxnLst>
              <a:rect l="0" t="0" r="r" b="b"/>
              <a:pathLst>
                <a:path w="22174" h="21600" fill="none" extrusionOk="0">
                  <a:moveTo>
                    <a:pt x="-1" y="8"/>
                  </a:moveTo>
                  <a:cubicBezTo>
                    <a:pt x="202" y="2"/>
                    <a:pt x="405" y="-1"/>
                    <a:pt x="608" y="0"/>
                  </a:cubicBezTo>
                  <a:cubicBezTo>
                    <a:pt x="12068" y="0"/>
                    <a:pt x="21533" y="8949"/>
                    <a:pt x="22174" y="20391"/>
                  </a:cubicBezTo>
                </a:path>
                <a:path w="22174" h="21600" stroke="0" extrusionOk="0">
                  <a:moveTo>
                    <a:pt x="-1" y="8"/>
                  </a:moveTo>
                  <a:cubicBezTo>
                    <a:pt x="202" y="2"/>
                    <a:pt x="405" y="-1"/>
                    <a:pt x="608" y="0"/>
                  </a:cubicBezTo>
                  <a:cubicBezTo>
                    <a:pt x="12068" y="0"/>
                    <a:pt x="21533" y="8949"/>
                    <a:pt x="22174" y="20391"/>
                  </a:cubicBezTo>
                  <a:lnTo>
                    <a:pt x="608" y="21600"/>
                  </a:lnTo>
                  <a:lnTo>
                    <a:pt x="-1" y="8"/>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136" name="Arc 6"/>
            <p:cNvSpPr>
              <a:spLocks/>
            </p:cNvSpPr>
            <p:nvPr/>
          </p:nvSpPr>
          <p:spPr bwMode="auto">
            <a:xfrm rot="10800000">
              <a:off x="3985" y="789"/>
              <a:ext cx="99" cy="96"/>
            </a:xfrm>
            <a:custGeom>
              <a:avLst/>
              <a:gdLst>
                <a:gd name="T0" fmla="*/ 0 w 22174"/>
                <a:gd name="T1" fmla="*/ 0 h 21600"/>
                <a:gd name="T2" fmla="*/ 0 w 22174"/>
                <a:gd name="T3" fmla="*/ 0 h 21600"/>
                <a:gd name="T4" fmla="*/ 0 w 22174"/>
                <a:gd name="T5" fmla="*/ 0 h 21600"/>
                <a:gd name="T6" fmla="*/ 0 60000 65536"/>
                <a:gd name="T7" fmla="*/ 0 60000 65536"/>
                <a:gd name="T8" fmla="*/ 0 60000 65536"/>
              </a:gdLst>
              <a:ahLst/>
              <a:cxnLst>
                <a:cxn ang="T6">
                  <a:pos x="T0" y="T1"/>
                </a:cxn>
                <a:cxn ang="T7">
                  <a:pos x="T2" y="T3"/>
                </a:cxn>
                <a:cxn ang="T8">
                  <a:pos x="T4" y="T5"/>
                </a:cxn>
              </a:cxnLst>
              <a:rect l="0" t="0" r="r" b="b"/>
              <a:pathLst>
                <a:path w="22174" h="21600" fill="none" extrusionOk="0">
                  <a:moveTo>
                    <a:pt x="-1" y="8"/>
                  </a:moveTo>
                  <a:cubicBezTo>
                    <a:pt x="202" y="2"/>
                    <a:pt x="405" y="-1"/>
                    <a:pt x="608" y="0"/>
                  </a:cubicBezTo>
                  <a:cubicBezTo>
                    <a:pt x="12068" y="0"/>
                    <a:pt x="21533" y="8949"/>
                    <a:pt x="22174" y="20391"/>
                  </a:cubicBezTo>
                </a:path>
                <a:path w="22174" h="21600" stroke="0" extrusionOk="0">
                  <a:moveTo>
                    <a:pt x="-1" y="8"/>
                  </a:moveTo>
                  <a:cubicBezTo>
                    <a:pt x="202" y="2"/>
                    <a:pt x="405" y="-1"/>
                    <a:pt x="608" y="0"/>
                  </a:cubicBezTo>
                  <a:cubicBezTo>
                    <a:pt x="12068" y="0"/>
                    <a:pt x="21533" y="8949"/>
                    <a:pt x="22174" y="20391"/>
                  </a:cubicBezTo>
                  <a:lnTo>
                    <a:pt x="608" y="21600"/>
                  </a:lnTo>
                  <a:lnTo>
                    <a:pt x="-1" y="8"/>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137" name="Arc 7"/>
            <p:cNvSpPr>
              <a:spLocks/>
            </p:cNvSpPr>
            <p:nvPr/>
          </p:nvSpPr>
          <p:spPr bwMode="auto">
            <a:xfrm rot="5400000">
              <a:off x="527" y="791"/>
              <a:ext cx="99" cy="96"/>
            </a:xfrm>
            <a:custGeom>
              <a:avLst/>
              <a:gdLst>
                <a:gd name="T0" fmla="*/ 0 w 22174"/>
                <a:gd name="T1" fmla="*/ 0 h 21600"/>
                <a:gd name="T2" fmla="*/ 0 w 22174"/>
                <a:gd name="T3" fmla="*/ 0 h 21600"/>
                <a:gd name="T4" fmla="*/ 0 w 22174"/>
                <a:gd name="T5" fmla="*/ 0 h 21600"/>
                <a:gd name="T6" fmla="*/ 0 60000 65536"/>
                <a:gd name="T7" fmla="*/ 0 60000 65536"/>
                <a:gd name="T8" fmla="*/ 0 60000 65536"/>
              </a:gdLst>
              <a:ahLst/>
              <a:cxnLst>
                <a:cxn ang="T6">
                  <a:pos x="T0" y="T1"/>
                </a:cxn>
                <a:cxn ang="T7">
                  <a:pos x="T2" y="T3"/>
                </a:cxn>
                <a:cxn ang="T8">
                  <a:pos x="T4" y="T5"/>
                </a:cxn>
              </a:cxnLst>
              <a:rect l="0" t="0" r="r" b="b"/>
              <a:pathLst>
                <a:path w="22174" h="21600" fill="none" extrusionOk="0">
                  <a:moveTo>
                    <a:pt x="-1" y="8"/>
                  </a:moveTo>
                  <a:cubicBezTo>
                    <a:pt x="202" y="2"/>
                    <a:pt x="405" y="-1"/>
                    <a:pt x="608" y="0"/>
                  </a:cubicBezTo>
                  <a:cubicBezTo>
                    <a:pt x="12068" y="0"/>
                    <a:pt x="21533" y="8949"/>
                    <a:pt x="22174" y="20391"/>
                  </a:cubicBezTo>
                </a:path>
                <a:path w="22174" h="21600" stroke="0" extrusionOk="0">
                  <a:moveTo>
                    <a:pt x="-1" y="8"/>
                  </a:moveTo>
                  <a:cubicBezTo>
                    <a:pt x="202" y="2"/>
                    <a:pt x="405" y="-1"/>
                    <a:pt x="608" y="0"/>
                  </a:cubicBezTo>
                  <a:cubicBezTo>
                    <a:pt x="12068" y="0"/>
                    <a:pt x="21533" y="8949"/>
                    <a:pt x="22174" y="20391"/>
                  </a:cubicBezTo>
                  <a:lnTo>
                    <a:pt x="608" y="21600"/>
                  </a:lnTo>
                  <a:lnTo>
                    <a:pt x="-1" y="8"/>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138" name="Oval 8"/>
            <p:cNvSpPr>
              <a:spLocks noChangeArrowheads="1"/>
            </p:cNvSpPr>
            <p:nvPr/>
          </p:nvSpPr>
          <p:spPr bwMode="auto">
            <a:xfrm>
              <a:off x="1788" y="2640"/>
              <a:ext cx="1008" cy="1008"/>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9" name="Line 9"/>
            <p:cNvSpPr>
              <a:spLocks noChangeShapeType="1"/>
            </p:cNvSpPr>
            <p:nvPr/>
          </p:nvSpPr>
          <p:spPr bwMode="auto">
            <a:xfrm>
              <a:off x="528" y="3156"/>
              <a:ext cx="3552"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140" name="Rectangle 10" descr="Large grid"/>
            <p:cNvSpPr>
              <a:spLocks noChangeArrowheads="1"/>
            </p:cNvSpPr>
            <p:nvPr/>
          </p:nvSpPr>
          <p:spPr bwMode="auto">
            <a:xfrm rot="-5400000">
              <a:off x="2220" y="476"/>
              <a:ext cx="144" cy="480"/>
            </a:xfrm>
            <a:prstGeom prst="rect">
              <a:avLst/>
            </a:prstGeom>
            <a:pattFill prst="lgGrid">
              <a:fgClr>
                <a:schemeClr val="tx2"/>
              </a:fgClr>
              <a:bgClr>
                <a:srgbClr val="B2B2B2"/>
              </a:bgClr>
            </a:patt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41" name="Rectangle 11" descr="Large grid"/>
            <p:cNvSpPr>
              <a:spLocks noChangeArrowheads="1"/>
            </p:cNvSpPr>
            <p:nvPr/>
          </p:nvSpPr>
          <p:spPr bwMode="auto">
            <a:xfrm rot="-5400000">
              <a:off x="2219" y="5372"/>
              <a:ext cx="145" cy="480"/>
            </a:xfrm>
            <a:prstGeom prst="rect">
              <a:avLst/>
            </a:prstGeom>
            <a:pattFill prst="lgGrid">
              <a:fgClr>
                <a:schemeClr val="tx2"/>
              </a:fgClr>
              <a:bgClr>
                <a:srgbClr val="B2B2B2"/>
              </a:bgClr>
            </a:patt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5142" name="Group 12"/>
            <p:cNvGrpSpPr>
              <a:grpSpLocks/>
            </p:cNvGrpSpPr>
            <p:nvPr/>
          </p:nvGrpSpPr>
          <p:grpSpPr bwMode="auto">
            <a:xfrm>
              <a:off x="334" y="5544"/>
              <a:ext cx="193" cy="130"/>
              <a:chOff x="328" y="5410"/>
              <a:chExt cx="193" cy="130"/>
            </a:xfrm>
          </p:grpSpPr>
          <p:sp>
            <p:nvSpPr>
              <p:cNvPr id="5166" name="Line 13"/>
              <p:cNvSpPr>
                <a:spLocks noChangeShapeType="1"/>
              </p:cNvSpPr>
              <p:nvPr/>
            </p:nvSpPr>
            <p:spPr bwMode="auto">
              <a:xfrm flipH="1">
                <a:off x="425" y="5410"/>
                <a:ext cx="96" cy="9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167" name="AutoShape 14"/>
              <p:cNvSpPr>
                <a:spLocks noChangeArrowheads="1"/>
              </p:cNvSpPr>
              <p:nvPr/>
            </p:nvSpPr>
            <p:spPr bwMode="auto">
              <a:xfrm rot="-2831887">
                <a:off x="328" y="5444"/>
                <a:ext cx="96" cy="96"/>
              </a:xfrm>
              <a:prstGeom prst="parallelogram">
                <a:avLst>
                  <a:gd name="adj" fmla="val 25000"/>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143" name="Group 15"/>
            <p:cNvGrpSpPr>
              <a:grpSpLocks/>
            </p:cNvGrpSpPr>
            <p:nvPr/>
          </p:nvGrpSpPr>
          <p:grpSpPr bwMode="auto">
            <a:xfrm rot="-5400000">
              <a:off x="4046" y="5571"/>
              <a:ext cx="194" cy="130"/>
              <a:chOff x="328" y="5410"/>
              <a:chExt cx="193" cy="130"/>
            </a:xfrm>
          </p:grpSpPr>
          <p:sp>
            <p:nvSpPr>
              <p:cNvPr id="5164" name="Line 16"/>
              <p:cNvSpPr>
                <a:spLocks noChangeShapeType="1"/>
              </p:cNvSpPr>
              <p:nvPr/>
            </p:nvSpPr>
            <p:spPr bwMode="auto">
              <a:xfrm flipH="1">
                <a:off x="425" y="5410"/>
                <a:ext cx="96" cy="9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165" name="AutoShape 17"/>
              <p:cNvSpPr>
                <a:spLocks noChangeArrowheads="1"/>
              </p:cNvSpPr>
              <p:nvPr/>
            </p:nvSpPr>
            <p:spPr bwMode="auto">
              <a:xfrm rot="-2831887">
                <a:off x="328" y="5444"/>
                <a:ext cx="96" cy="96"/>
              </a:xfrm>
              <a:prstGeom prst="parallelogram">
                <a:avLst>
                  <a:gd name="adj" fmla="val 25000"/>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144" name="Group 18"/>
            <p:cNvGrpSpPr>
              <a:grpSpLocks/>
            </p:cNvGrpSpPr>
            <p:nvPr/>
          </p:nvGrpSpPr>
          <p:grpSpPr bwMode="auto">
            <a:xfrm rot="10800000">
              <a:off x="4078" y="660"/>
              <a:ext cx="193" cy="130"/>
              <a:chOff x="328" y="5410"/>
              <a:chExt cx="193" cy="130"/>
            </a:xfrm>
          </p:grpSpPr>
          <p:sp>
            <p:nvSpPr>
              <p:cNvPr id="5162" name="Line 19"/>
              <p:cNvSpPr>
                <a:spLocks noChangeShapeType="1"/>
              </p:cNvSpPr>
              <p:nvPr/>
            </p:nvSpPr>
            <p:spPr bwMode="auto">
              <a:xfrm flipH="1">
                <a:off x="425" y="5410"/>
                <a:ext cx="96" cy="9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163" name="AutoShape 20"/>
              <p:cNvSpPr>
                <a:spLocks noChangeArrowheads="1"/>
              </p:cNvSpPr>
              <p:nvPr/>
            </p:nvSpPr>
            <p:spPr bwMode="auto">
              <a:xfrm rot="-2831887">
                <a:off x="328" y="5444"/>
                <a:ext cx="96" cy="96"/>
              </a:xfrm>
              <a:prstGeom prst="parallelogram">
                <a:avLst>
                  <a:gd name="adj" fmla="val 25000"/>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145" name="Group 21"/>
            <p:cNvGrpSpPr>
              <a:grpSpLocks/>
            </p:cNvGrpSpPr>
            <p:nvPr/>
          </p:nvGrpSpPr>
          <p:grpSpPr bwMode="auto">
            <a:xfrm rot="5400000">
              <a:off x="368" y="632"/>
              <a:ext cx="194" cy="130"/>
              <a:chOff x="328" y="5410"/>
              <a:chExt cx="193" cy="130"/>
            </a:xfrm>
          </p:grpSpPr>
          <p:sp>
            <p:nvSpPr>
              <p:cNvPr id="5160" name="Line 22"/>
              <p:cNvSpPr>
                <a:spLocks noChangeShapeType="1"/>
              </p:cNvSpPr>
              <p:nvPr/>
            </p:nvSpPr>
            <p:spPr bwMode="auto">
              <a:xfrm flipH="1">
                <a:off x="425" y="5410"/>
                <a:ext cx="96" cy="9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161" name="AutoShape 23"/>
              <p:cNvSpPr>
                <a:spLocks noChangeArrowheads="1"/>
              </p:cNvSpPr>
              <p:nvPr/>
            </p:nvSpPr>
            <p:spPr bwMode="auto">
              <a:xfrm rot="-2831887">
                <a:off x="328" y="5444"/>
                <a:ext cx="96" cy="96"/>
              </a:xfrm>
              <a:prstGeom prst="parallelogram">
                <a:avLst>
                  <a:gd name="adj" fmla="val 25000"/>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146" name="Group 24"/>
            <p:cNvGrpSpPr>
              <a:grpSpLocks/>
            </p:cNvGrpSpPr>
            <p:nvPr/>
          </p:nvGrpSpPr>
          <p:grpSpPr bwMode="auto">
            <a:xfrm>
              <a:off x="1236" y="4436"/>
              <a:ext cx="2112" cy="1103"/>
              <a:chOff x="1236" y="4304"/>
              <a:chExt cx="2112" cy="1104"/>
            </a:xfrm>
          </p:grpSpPr>
          <p:grpSp>
            <p:nvGrpSpPr>
              <p:cNvPr id="5154" name="Group 25"/>
              <p:cNvGrpSpPr>
                <a:grpSpLocks/>
              </p:cNvGrpSpPr>
              <p:nvPr/>
            </p:nvGrpSpPr>
            <p:grpSpPr bwMode="auto">
              <a:xfrm>
                <a:off x="1788" y="4304"/>
                <a:ext cx="1008" cy="1008"/>
                <a:chOff x="1836" y="4416"/>
                <a:chExt cx="1008" cy="1008"/>
              </a:xfrm>
            </p:grpSpPr>
            <p:sp>
              <p:nvSpPr>
                <p:cNvPr id="5158" name="Oval 26"/>
                <p:cNvSpPr>
                  <a:spLocks noChangeArrowheads="1"/>
                </p:cNvSpPr>
                <p:nvPr/>
              </p:nvSpPr>
              <p:spPr bwMode="auto">
                <a:xfrm>
                  <a:off x="1836" y="4416"/>
                  <a:ext cx="1008" cy="1008"/>
                </a:xfrm>
                <a:prstGeom prst="ellipse">
                  <a:avLst/>
                </a:prstGeom>
                <a:solidFill>
                  <a:schemeClr val="bg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59" name="Line 27"/>
                <p:cNvSpPr>
                  <a:spLocks noChangeShapeType="1"/>
                </p:cNvSpPr>
                <p:nvPr/>
              </p:nvSpPr>
              <p:spPr bwMode="auto">
                <a:xfrm>
                  <a:off x="1920" y="4656"/>
                  <a:ext cx="864"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5155" name="Rectangle 28"/>
              <p:cNvSpPr>
                <a:spLocks noChangeArrowheads="1"/>
              </p:cNvSpPr>
              <p:nvPr/>
            </p:nvSpPr>
            <p:spPr bwMode="auto">
              <a:xfrm>
                <a:off x="1236" y="4544"/>
                <a:ext cx="2112" cy="864"/>
              </a:xfrm>
              <a:prstGeom prst="rect">
                <a:avLst/>
              </a:prstGeom>
              <a:solidFill>
                <a:schemeClr val="bg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56" name="Rectangle 29"/>
              <p:cNvSpPr>
                <a:spLocks noChangeArrowheads="1"/>
              </p:cNvSpPr>
              <p:nvPr/>
            </p:nvSpPr>
            <p:spPr bwMode="auto">
              <a:xfrm>
                <a:off x="1812" y="5120"/>
                <a:ext cx="960" cy="288"/>
              </a:xfrm>
              <a:prstGeom prst="rect">
                <a:avLst/>
              </a:prstGeom>
              <a:solidFill>
                <a:schemeClr val="bg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57" name="Oval 30"/>
              <p:cNvSpPr>
                <a:spLocks noChangeArrowheads="1"/>
              </p:cNvSpPr>
              <p:nvPr/>
            </p:nvSpPr>
            <p:spPr bwMode="auto">
              <a:xfrm>
                <a:off x="2286" y="4780"/>
                <a:ext cx="35" cy="35"/>
              </a:xfrm>
              <a:prstGeom prst="ellipse">
                <a:avLst/>
              </a:prstGeom>
              <a:solidFill>
                <a:schemeClr val="bg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147" name="Group 31"/>
            <p:cNvGrpSpPr>
              <a:grpSpLocks/>
            </p:cNvGrpSpPr>
            <p:nvPr/>
          </p:nvGrpSpPr>
          <p:grpSpPr bwMode="auto">
            <a:xfrm flipV="1">
              <a:off x="1236" y="792"/>
              <a:ext cx="2112" cy="1104"/>
              <a:chOff x="1236" y="4304"/>
              <a:chExt cx="2112" cy="1104"/>
            </a:xfrm>
          </p:grpSpPr>
          <p:grpSp>
            <p:nvGrpSpPr>
              <p:cNvPr id="5148" name="Group 32"/>
              <p:cNvGrpSpPr>
                <a:grpSpLocks/>
              </p:cNvGrpSpPr>
              <p:nvPr/>
            </p:nvGrpSpPr>
            <p:grpSpPr bwMode="auto">
              <a:xfrm>
                <a:off x="1788" y="4304"/>
                <a:ext cx="1008" cy="1008"/>
                <a:chOff x="1836" y="4416"/>
                <a:chExt cx="1008" cy="1008"/>
              </a:xfrm>
            </p:grpSpPr>
            <p:sp>
              <p:nvSpPr>
                <p:cNvPr id="5152" name="Oval 33"/>
                <p:cNvSpPr>
                  <a:spLocks noChangeArrowheads="1"/>
                </p:cNvSpPr>
                <p:nvPr/>
              </p:nvSpPr>
              <p:spPr bwMode="auto">
                <a:xfrm>
                  <a:off x="1836" y="4416"/>
                  <a:ext cx="1008" cy="1008"/>
                </a:xfrm>
                <a:prstGeom prst="ellipse">
                  <a:avLst/>
                </a:prstGeom>
                <a:solidFill>
                  <a:schemeClr val="bg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53" name="Line 34"/>
                <p:cNvSpPr>
                  <a:spLocks noChangeShapeType="1"/>
                </p:cNvSpPr>
                <p:nvPr/>
              </p:nvSpPr>
              <p:spPr bwMode="auto">
                <a:xfrm>
                  <a:off x="1920" y="4656"/>
                  <a:ext cx="864"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5149" name="Rectangle 35"/>
              <p:cNvSpPr>
                <a:spLocks noChangeArrowheads="1"/>
              </p:cNvSpPr>
              <p:nvPr/>
            </p:nvSpPr>
            <p:spPr bwMode="auto">
              <a:xfrm>
                <a:off x="1236" y="4544"/>
                <a:ext cx="2112" cy="864"/>
              </a:xfrm>
              <a:prstGeom prst="rect">
                <a:avLst/>
              </a:prstGeom>
              <a:solidFill>
                <a:schemeClr val="bg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50" name="Rectangle 36"/>
              <p:cNvSpPr>
                <a:spLocks noChangeArrowheads="1"/>
              </p:cNvSpPr>
              <p:nvPr/>
            </p:nvSpPr>
            <p:spPr bwMode="auto">
              <a:xfrm>
                <a:off x="1812" y="5120"/>
                <a:ext cx="960" cy="288"/>
              </a:xfrm>
              <a:prstGeom prst="rect">
                <a:avLst/>
              </a:prstGeom>
              <a:solidFill>
                <a:schemeClr val="bg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51" name="Oval 37"/>
              <p:cNvSpPr>
                <a:spLocks noChangeArrowheads="1"/>
              </p:cNvSpPr>
              <p:nvPr/>
            </p:nvSpPr>
            <p:spPr bwMode="auto">
              <a:xfrm>
                <a:off x="2286" y="4780"/>
                <a:ext cx="35" cy="35"/>
              </a:xfrm>
              <a:prstGeom prst="ellipse">
                <a:avLst/>
              </a:prstGeom>
              <a:solidFill>
                <a:schemeClr val="bg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sp>
        <p:nvSpPr>
          <p:cNvPr id="5123" name="Oval 38"/>
          <p:cNvSpPr>
            <a:spLocks noChangeArrowheads="1"/>
          </p:cNvSpPr>
          <p:nvPr/>
        </p:nvSpPr>
        <p:spPr bwMode="auto">
          <a:xfrm>
            <a:off x="3286125" y="7981950"/>
            <a:ext cx="285750" cy="29210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2" tIns="45716" rIns="91432" bIns="45716" anchor="ctr"/>
          <a:lstStyle/>
          <a:p>
            <a:pPr algn="ctr"/>
            <a:r>
              <a:rPr lang="en-US" sz="1000" b="1">
                <a:solidFill>
                  <a:schemeClr val="bg1"/>
                </a:solidFill>
              </a:rPr>
              <a:t>M</a:t>
            </a:r>
          </a:p>
        </p:txBody>
      </p:sp>
      <p:sp>
        <p:nvSpPr>
          <p:cNvPr id="5124" name="Oval 39"/>
          <p:cNvSpPr>
            <a:spLocks noChangeArrowheads="1"/>
          </p:cNvSpPr>
          <p:nvPr/>
        </p:nvSpPr>
        <p:spPr bwMode="auto">
          <a:xfrm>
            <a:off x="3270250" y="1941513"/>
            <a:ext cx="285750" cy="2921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2" tIns="45716" rIns="91432" bIns="45716" anchor="ctr"/>
          <a:lstStyle/>
          <a:p>
            <a:pPr algn="ctr"/>
            <a:r>
              <a:rPr lang="en-US" sz="1000" b="1">
                <a:solidFill>
                  <a:schemeClr val="bg1"/>
                </a:solidFill>
              </a:rPr>
              <a:t>MT</a:t>
            </a:r>
          </a:p>
        </p:txBody>
      </p:sp>
      <p:sp>
        <p:nvSpPr>
          <p:cNvPr id="5125" name="Oval 40"/>
          <p:cNvSpPr>
            <a:spLocks noChangeArrowheads="1"/>
          </p:cNvSpPr>
          <p:nvPr/>
        </p:nvSpPr>
        <p:spPr bwMode="auto">
          <a:xfrm>
            <a:off x="2014538" y="4875213"/>
            <a:ext cx="285750" cy="290512"/>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2" tIns="45716" rIns="91432" bIns="45716" anchor="ctr"/>
          <a:lstStyle/>
          <a:p>
            <a:pPr algn="ctr"/>
            <a:r>
              <a:rPr lang="en-US" sz="1000" b="1">
                <a:solidFill>
                  <a:schemeClr val="bg1"/>
                </a:solidFill>
              </a:rPr>
              <a:t>VB</a:t>
            </a:r>
          </a:p>
        </p:txBody>
      </p:sp>
      <p:sp>
        <p:nvSpPr>
          <p:cNvPr id="5126" name="Oval 41"/>
          <p:cNvSpPr>
            <a:spLocks noChangeArrowheads="1"/>
          </p:cNvSpPr>
          <p:nvPr/>
        </p:nvSpPr>
        <p:spPr bwMode="auto">
          <a:xfrm>
            <a:off x="4459288" y="4268788"/>
            <a:ext cx="285750" cy="290512"/>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2" tIns="45716" rIns="91432" bIns="45716" anchor="ctr"/>
          <a:lstStyle/>
          <a:p>
            <a:pPr algn="ctr"/>
            <a:r>
              <a:rPr lang="en-US" sz="1000" b="1">
                <a:solidFill>
                  <a:schemeClr val="bg1"/>
                </a:solidFill>
              </a:rPr>
              <a:t>HB</a:t>
            </a:r>
          </a:p>
        </p:txBody>
      </p:sp>
      <p:sp>
        <p:nvSpPr>
          <p:cNvPr id="5127" name="Oval 43"/>
          <p:cNvSpPr>
            <a:spLocks noChangeArrowheads="1"/>
          </p:cNvSpPr>
          <p:nvPr/>
        </p:nvSpPr>
        <p:spPr bwMode="auto">
          <a:xfrm>
            <a:off x="1957388" y="3059113"/>
            <a:ext cx="285750" cy="290512"/>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2" tIns="45716" rIns="91432" bIns="45716" anchor="ctr"/>
          <a:lstStyle/>
          <a:p>
            <a:pPr algn="ctr"/>
            <a:r>
              <a:rPr lang="en-US" sz="1000" b="1">
                <a:solidFill>
                  <a:schemeClr val="bg1"/>
                </a:solidFill>
              </a:rPr>
              <a:t>MF</a:t>
            </a:r>
          </a:p>
        </p:txBody>
      </p:sp>
      <p:sp>
        <p:nvSpPr>
          <p:cNvPr id="5128" name="Text Box 46"/>
          <p:cNvSpPr txBox="1">
            <a:spLocks noChangeArrowheads="1"/>
          </p:cNvSpPr>
          <p:nvPr/>
        </p:nvSpPr>
        <p:spPr bwMode="auto">
          <a:xfrm>
            <a:off x="2157413" y="200025"/>
            <a:ext cx="2620962" cy="369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sv-SE" b="1"/>
              <a:t>Attackera från vänster</a:t>
            </a:r>
            <a:endParaRPr lang="en-GB" b="1"/>
          </a:p>
        </p:txBody>
      </p:sp>
      <p:sp>
        <p:nvSpPr>
          <p:cNvPr id="5129" name="Text Box 50"/>
          <p:cNvSpPr txBox="1">
            <a:spLocks noChangeArrowheads="1"/>
          </p:cNvSpPr>
          <p:nvPr/>
        </p:nvSpPr>
        <p:spPr bwMode="auto">
          <a:xfrm>
            <a:off x="3213100" y="7740650"/>
            <a:ext cx="400050" cy="246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sz="1000"/>
              <a:t>Tim</a:t>
            </a:r>
          </a:p>
        </p:txBody>
      </p:sp>
      <p:sp>
        <p:nvSpPr>
          <p:cNvPr id="2" name="Upp 1"/>
          <p:cNvSpPr/>
          <p:nvPr/>
        </p:nvSpPr>
        <p:spPr>
          <a:xfrm rot="776297">
            <a:off x="4602163" y="2681288"/>
            <a:ext cx="490537" cy="1338262"/>
          </a:xfrm>
          <a:prstGeom prst="upArrow">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endParaRPr lang="en-GB"/>
          </a:p>
        </p:txBody>
      </p:sp>
      <p:pic>
        <p:nvPicPr>
          <p:cNvPr id="5131" name="Picture 2" descr="http://lionsjfc.co.uk/wp-content/uploads/2011/09/football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06625" y="2759075"/>
            <a:ext cx="400050" cy="30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4" name="Rak pil 3"/>
          <p:cNvCxnSpPr/>
          <p:nvPr/>
        </p:nvCxnSpPr>
        <p:spPr>
          <a:xfrm flipV="1">
            <a:off x="2578100" y="2087563"/>
            <a:ext cx="1768475" cy="771525"/>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146" name="Group 2"/>
          <p:cNvGrpSpPr>
            <a:grpSpLocks/>
          </p:cNvGrpSpPr>
          <p:nvPr/>
        </p:nvGrpSpPr>
        <p:grpSpPr bwMode="auto">
          <a:xfrm>
            <a:off x="500063" y="900113"/>
            <a:ext cx="5857875" cy="7759700"/>
            <a:chOff x="334" y="600"/>
            <a:chExt cx="3937" cy="5133"/>
          </a:xfrm>
        </p:grpSpPr>
        <p:sp>
          <p:nvSpPr>
            <p:cNvPr id="6157" name="Rectangle 3"/>
            <p:cNvSpPr>
              <a:spLocks noChangeArrowheads="1"/>
            </p:cNvSpPr>
            <p:nvPr/>
          </p:nvSpPr>
          <p:spPr bwMode="auto">
            <a:xfrm>
              <a:off x="529" y="789"/>
              <a:ext cx="3552" cy="4752"/>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58" name="Arc 4"/>
            <p:cNvSpPr>
              <a:spLocks/>
            </p:cNvSpPr>
            <p:nvPr/>
          </p:nvSpPr>
          <p:spPr bwMode="auto">
            <a:xfrm>
              <a:off x="528" y="5447"/>
              <a:ext cx="99" cy="96"/>
            </a:xfrm>
            <a:custGeom>
              <a:avLst/>
              <a:gdLst>
                <a:gd name="T0" fmla="*/ 0 w 22174"/>
                <a:gd name="T1" fmla="*/ 0 h 21600"/>
                <a:gd name="T2" fmla="*/ 0 w 22174"/>
                <a:gd name="T3" fmla="*/ 0 h 21600"/>
                <a:gd name="T4" fmla="*/ 0 w 22174"/>
                <a:gd name="T5" fmla="*/ 0 h 21600"/>
                <a:gd name="T6" fmla="*/ 0 60000 65536"/>
                <a:gd name="T7" fmla="*/ 0 60000 65536"/>
                <a:gd name="T8" fmla="*/ 0 60000 65536"/>
              </a:gdLst>
              <a:ahLst/>
              <a:cxnLst>
                <a:cxn ang="T6">
                  <a:pos x="T0" y="T1"/>
                </a:cxn>
                <a:cxn ang="T7">
                  <a:pos x="T2" y="T3"/>
                </a:cxn>
                <a:cxn ang="T8">
                  <a:pos x="T4" y="T5"/>
                </a:cxn>
              </a:cxnLst>
              <a:rect l="0" t="0" r="r" b="b"/>
              <a:pathLst>
                <a:path w="22174" h="21600" fill="none" extrusionOk="0">
                  <a:moveTo>
                    <a:pt x="-1" y="8"/>
                  </a:moveTo>
                  <a:cubicBezTo>
                    <a:pt x="202" y="2"/>
                    <a:pt x="405" y="-1"/>
                    <a:pt x="608" y="0"/>
                  </a:cubicBezTo>
                  <a:cubicBezTo>
                    <a:pt x="12068" y="0"/>
                    <a:pt x="21533" y="8949"/>
                    <a:pt x="22174" y="20391"/>
                  </a:cubicBezTo>
                </a:path>
                <a:path w="22174" h="21600" stroke="0" extrusionOk="0">
                  <a:moveTo>
                    <a:pt x="-1" y="8"/>
                  </a:moveTo>
                  <a:cubicBezTo>
                    <a:pt x="202" y="2"/>
                    <a:pt x="405" y="-1"/>
                    <a:pt x="608" y="0"/>
                  </a:cubicBezTo>
                  <a:cubicBezTo>
                    <a:pt x="12068" y="0"/>
                    <a:pt x="21533" y="8949"/>
                    <a:pt x="22174" y="20391"/>
                  </a:cubicBezTo>
                  <a:lnTo>
                    <a:pt x="608" y="21600"/>
                  </a:lnTo>
                  <a:lnTo>
                    <a:pt x="-1" y="8"/>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159" name="Arc 5"/>
            <p:cNvSpPr>
              <a:spLocks/>
            </p:cNvSpPr>
            <p:nvPr/>
          </p:nvSpPr>
          <p:spPr bwMode="auto">
            <a:xfrm rot="-5400000">
              <a:off x="3983" y="5447"/>
              <a:ext cx="99" cy="96"/>
            </a:xfrm>
            <a:custGeom>
              <a:avLst/>
              <a:gdLst>
                <a:gd name="T0" fmla="*/ 0 w 22174"/>
                <a:gd name="T1" fmla="*/ 0 h 21600"/>
                <a:gd name="T2" fmla="*/ 0 w 22174"/>
                <a:gd name="T3" fmla="*/ 0 h 21600"/>
                <a:gd name="T4" fmla="*/ 0 w 22174"/>
                <a:gd name="T5" fmla="*/ 0 h 21600"/>
                <a:gd name="T6" fmla="*/ 0 60000 65536"/>
                <a:gd name="T7" fmla="*/ 0 60000 65536"/>
                <a:gd name="T8" fmla="*/ 0 60000 65536"/>
              </a:gdLst>
              <a:ahLst/>
              <a:cxnLst>
                <a:cxn ang="T6">
                  <a:pos x="T0" y="T1"/>
                </a:cxn>
                <a:cxn ang="T7">
                  <a:pos x="T2" y="T3"/>
                </a:cxn>
                <a:cxn ang="T8">
                  <a:pos x="T4" y="T5"/>
                </a:cxn>
              </a:cxnLst>
              <a:rect l="0" t="0" r="r" b="b"/>
              <a:pathLst>
                <a:path w="22174" h="21600" fill="none" extrusionOk="0">
                  <a:moveTo>
                    <a:pt x="-1" y="8"/>
                  </a:moveTo>
                  <a:cubicBezTo>
                    <a:pt x="202" y="2"/>
                    <a:pt x="405" y="-1"/>
                    <a:pt x="608" y="0"/>
                  </a:cubicBezTo>
                  <a:cubicBezTo>
                    <a:pt x="12068" y="0"/>
                    <a:pt x="21533" y="8949"/>
                    <a:pt x="22174" y="20391"/>
                  </a:cubicBezTo>
                </a:path>
                <a:path w="22174" h="21600" stroke="0" extrusionOk="0">
                  <a:moveTo>
                    <a:pt x="-1" y="8"/>
                  </a:moveTo>
                  <a:cubicBezTo>
                    <a:pt x="202" y="2"/>
                    <a:pt x="405" y="-1"/>
                    <a:pt x="608" y="0"/>
                  </a:cubicBezTo>
                  <a:cubicBezTo>
                    <a:pt x="12068" y="0"/>
                    <a:pt x="21533" y="8949"/>
                    <a:pt x="22174" y="20391"/>
                  </a:cubicBezTo>
                  <a:lnTo>
                    <a:pt x="608" y="21600"/>
                  </a:lnTo>
                  <a:lnTo>
                    <a:pt x="-1" y="8"/>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160" name="Arc 6"/>
            <p:cNvSpPr>
              <a:spLocks/>
            </p:cNvSpPr>
            <p:nvPr/>
          </p:nvSpPr>
          <p:spPr bwMode="auto">
            <a:xfrm rot="10800000">
              <a:off x="3985" y="789"/>
              <a:ext cx="99" cy="96"/>
            </a:xfrm>
            <a:custGeom>
              <a:avLst/>
              <a:gdLst>
                <a:gd name="T0" fmla="*/ 0 w 22174"/>
                <a:gd name="T1" fmla="*/ 0 h 21600"/>
                <a:gd name="T2" fmla="*/ 0 w 22174"/>
                <a:gd name="T3" fmla="*/ 0 h 21600"/>
                <a:gd name="T4" fmla="*/ 0 w 22174"/>
                <a:gd name="T5" fmla="*/ 0 h 21600"/>
                <a:gd name="T6" fmla="*/ 0 60000 65536"/>
                <a:gd name="T7" fmla="*/ 0 60000 65536"/>
                <a:gd name="T8" fmla="*/ 0 60000 65536"/>
              </a:gdLst>
              <a:ahLst/>
              <a:cxnLst>
                <a:cxn ang="T6">
                  <a:pos x="T0" y="T1"/>
                </a:cxn>
                <a:cxn ang="T7">
                  <a:pos x="T2" y="T3"/>
                </a:cxn>
                <a:cxn ang="T8">
                  <a:pos x="T4" y="T5"/>
                </a:cxn>
              </a:cxnLst>
              <a:rect l="0" t="0" r="r" b="b"/>
              <a:pathLst>
                <a:path w="22174" h="21600" fill="none" extrusionOk="0">
                  <a:moveTo>
                    <a:pt x="-1" y="8"/>
                  </a:moveTo>
                  <a:cubicBezTo>
                    <a:pt x="202" y="2"/>
                    <a:pt x="405" y="-1"/>
                    <a:pt x="608" y="0"/>
                  </a:cubicBezTo>
                  <a:cubicBezTo>
                    <a:pt x="12068" y="0"/>
                    <a:pt x="21533" y="8949"/>
                    <a:pt x="22174" y="20391"/>
                  </a:cubicBezTo>
                </a:path>
                <a:path w="22174" h="21600" stroke="0" extrusionOk="0">
                  <a:moveTo>
                    <a:pt x="-1" y="8"/>
                  </a:moveTo>
                  <a:cubicBezTo>
                    <a:pt x="202" y="2"/>
                    <a:pt x="405" y="-1"/>
                    <a:pt x="608" y="0"/>
                  </a:cubicBezTo>
                  <a:cubicBezTo>
                    <a:pt x="12068" y="0"/>
                    <a:pt x="21533" y="8949"/>
                    <a:pt x="22174" y="20391"/>
                  </a:cubicBezTo>
                  <a:lnTo>
                    <a:pt x="608" y="21600"/>
                  </a:lnTo>
                  <a:lnTo>
                    <a:pt x="-1" y="8"/>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161" name="Arc 7"/>
            <p:cNvSpPr>
              <a:spLocks/>
            </p:cNvSpPr>
            <p:nvPr/>
          </p:nvSpPr>
          <p:spPr bwMode="auto">
            <a:xfrm rot="5400000">
              <a:off x="527" y="791"/>
              <a:ext cx="99" cy="96"/>
            </a:xfrm>
            <a:custGeom>
              <a:avLst/>
              <a:gdLst>
                <a:gd name="T0" fmla="*/ 0 w 22174"/>
                <a:gd name="T1" fmla="*/ 0 h 21600"/>
                <a:gd name="T2" fmla="*/ 0 w 22174"/>
                <a:gd name="T3" fmla="*/ 0 h 21600"/>
                <a:gd name="T4" fmla="*/ 0 w 22174"/>
                <a:gd name="T5" fmla="*/ 0 h 21600"/>
                <a:gd name="T6" fmla="*/ 0 60000 65536"/>
                <a:gd name="T7" fmla="*/ 0 60000 65536"/>
                <a:gd name="T8" fmla="*/ 0 60000 65536"/>
              </a:gdLst>
              <a:ahLst/>
              <a:cxnLst>
                <a:cxn ang="T6">
                  <a:pos x="T0" y="T1"/>
                </a:cxn>
                <a:cxn ang="T7">
                  <a:pos x="T2" y="T3"/>
                </a:cxn>
                <a:cxn ang="T8">
                  <a:pos x="T4" y="T5"/>
                </a:cxn>
              </a:cxnLst>
              <a:rect l="0" t="0" r="r" b="b"/>
              <a:pathLst>
                <a:path w="22174" h="21600" fill="none" extrusionOk="0">
                  <a:moveTo>
                    <a:pt x="-1" y="8"/>
                  </a:moveTo>
                  <a:cubicBezTo>
                    <a:pt x="202" y="2"/>
                    <a:pt x="405" y="-1"/>
                    <a:pt x="608" y="0"/>
                  </a:cubicBezTo>
                  <a:cubicBezTo>
                    <a:pt x="12068" y="0"/>
                    <a:pt x="21533" y="8949"/>
                    <a:pt x="22174" y="20391"/>
                  </a:cubicBezTo>
                </a:path>
                <a:path w="22174" h="21600" stroke="0" extrusionOk="0">
                  <a:moveTo>
                    <a:pt x="-1" y="8"/>
                  </a:moveTo>
                  <a:cubicBezTo>
                    <a:pt x="202" y="2"/>
                    <a:pt x="405" y="-1"/>
                    <a:pt x="608" y="0"/>
                  </a:cubicBezTo>
                  <a:cubicBezTo>
                    <a:pt x="12068" y="0"/>
                    <a:pt x="21533" y="8949"/>
                    <a:pt x="22174" y="20391"/>
                  </a:cubicBezTo>
                  <a:lnTo>
                    <a:pt x="608" y="21600"/>
                  </a:lnTo>
                  <a:lnTo>
                    <a:pt x="-1" y="8"/>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162" name="Oval 8"/>
            <p:cNvSpPr>
              <a:spLocks noChangeArrowheads="1"/>
            </p:cNvSpPr>
            <p:nvPr/>
          </p:nvSpPr>
          <p:spPr bwMode="auto">
            <a:xfrm>
              <a:off x="1788" y="2640"/>
              <a:ext cx="1008" cy="1008"/>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63" name="Line 9"/>
            <p:cNvSpPr>
              <a:spLocks noChangeShapeType="1"/>
            </p:cNvSpPr>
            <p:nvPr/>
          </p:nvSpPr>
          <p:spPr bwMode="auto">
            <a:xfrm>
              <a:off x="528" y="3156"/>
              <a:ext cx="3552"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6164" name="Rectangle 10" descr="Large grid"/>
            <p:cNvSpPr>
              <a:spLocks noChangeArrowheads="1"/>
            </p:cNvSpPr>
            <p:nvPr/>
          </p:nvSpPr>
          <p:spPr bwMode="auto">
            <a:xfrm rot="-5400000">
              <a:off x="2220" y="476"/>
              <a:ext cx="144" cy="480"/>
            </a:xfrm>
            <a:prstGeom prst="rect">
              <a:avLst/>
            </a:prstGeom>
            <a:pattFill prst="lgGrid">
              <a:fgClr>
                <a:schemeClr val="tx2"/>
              </a:fgClr>
              <a:bgClr>
                <a:srgbClr val="B2B2B2"/>
              </a:bgClr>
            </a:patt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65" name="Rectangle 11" descr="Large grid"/>
            <p:cNvSpPr>
              <a:spLocks noChangeArrowheads="1"/>
            </p:cNvSpPr>
            <p:nvPr/>
          </p:nvSpPr>
          <p:spPr bwMode="auto">
            <a:xfrm rot="-5400000">
              <a:off x="2219" y="5372"/>
              <a:ext cx="145" cy="480"/>
            </a:xfrm>
            <a:prstGeom prst="rect">
              <a:avLst/>
            </a:prstGeom>
            <a:pattFill prst="lgGrid">
              <a:fgClr>
                <a:schemeClr val="tx2"/>
              </a:fgClr>
              <a:bgClr>
                <a:srgbClr val="B2B2B2"/>
              </a:bgClr>
            </a:patt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6166" name="Group 12"/>
            <p:cNvGrpSpPr>
              <a:grpSpLocks/>
            </p:cNvGrpSpPr>
            <p:nvPr/>
          </p:nvGrpSpPr>
          <p:grpSpPr bwMode="auto">
            <a:xfrm>
              <a:off x="334" y="5544"/>
              <a:ext cx="193" cy="130"/>
              <a:chOff x="328" y="5410"/>
              <a:chExt cx="193" cy="130"/>
            </a:xfrm>
          </p:grpSpPr>
          <p:sp>
            <p:nvSpPr>
              <p:cNvPr id="6190" name="Line 13"/>
              <p:cNvSpPr>
                <a:spLocks noChangeShapeType="1"/>
              </p:cNvSpPr>
              <p:nvPr/>
            </p:nvSpPr>
            <p:spPr bwMode="auto">
              <a:xfrm flipH="1">
                <a:off x="425" y="5410"/>
                <a:ext cx="96" cy="9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6191" name="AutoShape 14"/>
              <p:cNvSpPr>
                <a:spLocks noChangeArrowheads="1"/>
              </p:cNvSpPr>
              <p:nvPr/>
            </p:nvSpPr>
            <p:spPr bwMode="auto">
              <a:xfrm rot="-2831887">
                <a:off x="328" y="5444"/>
                <a:ext cx="96" cy="96"/>
              </a:xfrm>
              <a:prstGeom prst="parallelogram">
                <a:avLst>
                  <a:gd name="adj" fmla="val 25000"/>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167" name="Group 15"/>
            <p:cNvGrpSpPr>
              <a:grpSpLocks/>
            </p:cNvGrpSpPr>
            <p:nvPr/>
          </p:nvGrpSpPr>
          <p:grpSpPr bwMode="auto">
            <a:xfrm rot="-5400000">
              <a:off x="4046" y="5571"/>
              <a:ext cx="194" cy="130"/>
              <a:chOff x="328" y="5410"/>
              <a:chExt cx="193" cy="130"/>
            </a:xfrm>
          </p:grpSpPr>
          <p:sp>
            <p:nvSpPr>
              <p:cNvPr id="6188" name="Line 16"/>
              <p:cNvSpPr>
                <a:spLocks noChangeShapeType="1"/>
              </p:cNvSpPr>
              <p:nvPr/>
            </p:nvSpPr>
            <p:spPr bwMode="auto">
              <a:xfrm flipH="1">
                <a:off x="425" y="5410"/>
                <a:ext cx="96" cy="9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6189" name="AutoShape 17"/>
              <p:cNvSpPr>
                <a:spLocks noChangeArrowheads="1"/>
              </p:cNvSpPr>
              <p:nvPr/>
            </p:nvSpPr>
            <p:spPr bwMode="auto">
              <a:xfrm rot="-2831887">
                <a:off x="328" y="5444"/>
                <a:ext cx="96" cy="96"/>
              </a:xfrm>
              <a:prstGeom prst="parallelogram">
                <a:avLst>
                  <a:gd name="adj" fmla="val 25000"/>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168" name="Group 18"/>
            <p:cNvGrpSpPr>
              <a:grpSpLocks/>
            </p:cNvGrpSpPr>
            <p:nvPr/>
          </p:nvGrpSpPr>
          <p:grpSpPr bwMode="auto">
            <a:xfrm rot="10800000">
              <a:off x="4078" y="660"/>
              <a:ext cx="193" cy="130"/>
              <a:chOff x="328" y="5410"/>
              <a:chExt cx="193" cy="130"/>
            </a:xfrm>
          </p:grpSpPr>
          <p:sp>
            <p:nvSpPr>
              <p:cNvPr id="6186" name="Line 19"/>
              <p:cNvSpPr>
                <a:spLocks noChangeShapeType="1"/>
              </p:cNvSpPr>
              <p:nvPr/>
            </p:nvSpPr>
            <p:spPr bwMode="auto">
              <a:xfrm flipH="1">
                <a:off x="425" y="5410"/>
                <a:ext cx="96" cy="9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6187" name="AutoShape 20"/>
              <p:cNvSpPr>
                <a:spLocks noChangeArrowheads="1"/>
              </p:cNvSpPr>
              <p:nvPr/>
            </p:nvSpPr>
            <p:spPr bwMode="auto">
              <a:xfrm rot="-2831887">
                <a:off x="328" y="5444"/>
                <a:ext cx="96" cy="96"/>
              </a:xfrm>
              <a:prstGeom prst="parallelogram">
                <a:avLst>
                  <a:gd name="adj" fmla="val 25000"/>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169" name="Group 21"/>
            <p:cNvGrpSpPr>
              <a:grpSpLocks/>
            </p:cNvGrpSpPr>
            <p:nvPr/>
          </p:nvGrpSpPr>
          <p:grpSpPr bwMode="auto">
            <a:xfrm rot="5400000">
              <a:off x="368" y="632"/>
              <a:ext cx="194" cy="130"/>
              <a:chOff x="328" y="5410"/>
              <a:chExt cx="193" cy="130"/>
            </a:xfrm>
          </p:grpSpPr>
          <p:sp>
            <p:nvSpPr>
              <p:cNvPr id="6184" name="Line 22"/>
              <p:cNvSpPr>
                <a:spLocks noChangeShapeType="1"/>
              </p:cNvSpPr>
              <p:nvPr/>
            </p:nvSpPr>
            <p:spPr bwMode="auto">
              <a:xfrm flipH="1">
                <a:off x="425" y="5410"/>
                <a:ext cx="96" cy="9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6185" name="AutoShape 23"/>
              <p:cNvSpPr>
                <a:spLocks noChangeArrowheads="1"/>
              </p:cNvSpPr>
              <p:nvPr/>
            </p:nvSpPr>
            <p:spPr bwMode="auto">
              <a:xfrm rot="-2831887">
                <a:off x="328" y="5444"/>
                <a:ext cx="96" cy="96"/>
              </a:xfrm>
              <a:prstGeom prst="parallelogram">
                <a:avLst>
                  <a:gd name="adj" fmla="val 25000"/>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170" name="Group 24"/>
            <p:cNvGrpSpPr>
              <a:grpSpLocks/>
            </p:cNvGrpSpPr>
            <p:nvPr/>
          </p:nvGrpSpPr>
          <p:grpSpPr bwMode="auto">
            <a:xfrm>
              <a:off x="1236" y="4436"/>
              <a:ext cx="2112" cy="1103"/>
              <a:chOff x="1236" y="4304"/>
              <a:chExt cx="2112" cy="1104"/>
            </a:xfrm>
          </p:grpSpPr>
          <p:grpSp>
            <p:nvGrpSpPr>
              <p:cNvPr id="6178" name="Group 25"/>
              <p:cNvGrpSpPr>
                <a:grpSpLocks/>
              </p:cNvGrpSpPr>
              <p:nvPr/>
            </p:nvGrpSpPr>
            <p:grpSpPr bwMode="auto">
              <a:xfrm>
                <a:off x="1788" y="4304"/>
                <a:ext cx="1008" cy="1008"/>
                <a:chOff x="1836" y="4416"/>
                <a:chExt cx="1008" cy="1008"/>
              </a:xfrm>
            </p:grpSpPr>
            <p:sp>
              <p:nvSpPr>
                <p:cNvPr id="6182" name="Oval 26"/>
                <p:cNvSpPr>
                  <a:spLocks noChangeArrowheads="1"/>
                </p:cNvSpPr>
                <p:nvPr/>
              </p:nvSpPr>
              <p:spPr bwMode="auto">
                <a:xfrm>
                  <a:off x="1836" y="4416"/>
                  <a:ext cx="1008" cy="1008"/>
                </a:xfrm>
                <a:prstGeom prst="ellipse">
                  <a:avLst/>
                </a:prstGeom>
                <a:solidFill>
                  <a:schemeClr val="bg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83" name="Line 27"/>
                <p:cNvSpPr>
                  <a:spLocks noChangeShapeType="1"/>
                </p:cNvSpPr>
                <p:nvPr/>
              </p:nvSpPr>
              <p:spPr bwMode="auto">
                <a:xfrm>
                  <a:off x="1920" y="4656"/>
                  <a:ext cx="864"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6179" name="Rectangle 28"/>
              <p:cNvSpPr>
                <a:spLocks noChangeArrowheads="1"/>
              </p:cNvSpPr>
              <p:nvPr/>
            </p:nvSpPr>
            <p:spPr bwMode="auto">
              <a:xfrm>
                <a:off x="1236" y="4544"/>
                <a:ext cx="2112" cy="864"/>
              </a:xfrm>
              <a:prstGeom prst="rect">
                <a:avLst/>
              </a:prstGeom>
              <a:solidFill>
                <a:schemeClr val="bg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80" name="Rectangle 29"/>
              <p:cNvSpPr>
                <a:spLocks noChangeArrowheads="1"/>
              </p:cNvSpPr>
              <p:nvPr/>
            </p:nvSpPr>
            <p:spPr bwMode="auto">
              <a:xfrm>
                <a:off x="1812" y="5120"/>
                <a:ext cx="960" cy="288"/>
              </a:xfrm>
              <a:prstGeom prst="rect">
                <a:avLst/>
              </a:prstGeom>
              <a:solidFill>
                <a:schemeClr val="bg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81" name="Oval 30"/>
              <p:cNvSpPr>
                <a:spLocks noChangeArrowheads="1"/>
              </p:cNvSpPr>
              <p:nvPr/>
            </p:nvSpPr>
            <p:spPr bwMode="auto">
              <a:xfrm>
                <a:off x="2286" y="4780"/>
                <a:ext cx="35" cy="35"/>
              </a:xfrm>
              <a:prstGeom prst="ellipse">
                <a:avLst/>
              </a:prstGeom>
              <a:solidFill>
                <a:schemeClr val="bg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171" name="Group 31"/>
            <p:cNvGrpSpPr>
              <a:grpSpLocks/>
            </p:cNvGrpSpPr>
            <p:nvPr/>
          </p:nvGrpSpPr>
          <p:grpSpPr bwMode="auto">
            <a:xfrm flipV="1">
              <a:off x="1236" y="792"/>
              <a:ext cx="2112" cy="1104"/>
              <a:chOff x="1236" y="4304"/>
              <a:chExt cx="2112" cy="1104"/>
            </a:xfrm>
          </p:grpSpPr>
          <p:grpSp>
            <p:nvGrpSpPr>
              <p:cNvPr id="6172" name="Group 32"/>
              <p:cNvGrpSpPr>
                <a:grpSpLocks/>
              </p:cNvGrpSpPr>
              <p:nvPr/>
            </p:nvGrpSpPr>
            <p:grpSpPr bwMode="auto">
              <a:xfrm>
                <a:off x="1788" y="4304"/>
                <a:ext cx="1008" cy="1008"/>
                <a:chOff x="1836" y="4416"/>
                <a:chExt cx="1008" cy="1008"/>
              </a:xfrm>
            </p:grpSpPr>
            <p:sp>
              <p:nvSpPr>
                <p:cNvPr id="6176" name="Oval 33"/>
                <p:cNvSpPr>
                  <a:spLocks noChangeArrowheads="1"/>
                </p:cNvSpPr>
                <p:nvPr/>
              </p:nvSpPr>
              <p:spPr bwMode="auto">
                <a:xfrm>
                  <a:off x="1836" y="4416"/>
                  <a:ext cx="1008" cy="1008"/>
                </a:xfrm>
                <a:prstGeom prst="ellipse">
                  <a:avLst/>
                </a:prstGeom>
                <a:solidFill>
                  <a:schemeClr val="bg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77" name="Line 34"/>
                <p:cNvSpPr>
                  <a:spLocks noChangeShapeType="1"/>
                </p:cNvSpPr>
                <p:nvPr/>
              </p:nvSpPr>
              <p:spPr bwMode="auto">
                <a:xfrm>
                  <a:off x="1920" y="4656"/>
                  <a:ext cx="864"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6173" name="Rectangle 35"/>
              <p:cNvSpPr>
                <a:spLocks noChangeArrowheads="1"/>
              </p:cNvSpPr>
              <p:nvPr/>
            </p:nvSpPr>
            <p:spPr bwMode="auto">
              <a:xfrm>
                <a:off x="1236" y="4544"/>
                <a:ext cx="2112" cy="864"/>
              </a:xfrm>
              <a:prstGeom prst="rect">
                <a:avLst/>
              </a:prstGeom>
              <a:solidFill>
                <a:schemeClr val="bg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74" name="Rectangle 36"/>
              <p:cNvSpPr>
                <a:spLocks noChangeArrowheads="1"/>
              </p:cNvSpPr>
              <p:nvPr/>
            </p:nvSpPr>
            <p:spPr bwMode="auto">
              <a:xfrm>
                <a:off x="1812" y="5120"/>
                <a:ext cx="960" cy="288"/>
              </a:xfrm>
              <a:prstGeom prst="rect">
                <a:avLst/>
              </a:prstGeom>
              <a:solidFill>
                <a:schemeClr val="bg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75" name="Oval 37"/>
              <p:cNvSpPr>
                <a:spLocks noChangeArrowheads="1"/>
              </p:cNvSpPr>
              <p:nvPr/>
            </p:nvSpPr>
            <p:spPr bwMode="auto">
              <a:xfrm>
                <a:off x="2286" y="4780"/>
                <a:ext cx="35" cy="35"/>
              </a:xfrm>
              <a:prstGeom prst="ellipse">
                <a:avLst/>
              </a:prstGeom>
              <a:solidFill>
                <a:schemeClr val="bg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sp>
        <p:nvSpPr>
          <p:cNvPr id="6147" name="Oval 38"/>
          <p:cNvSpPr>
            <a:spLocks noChangeArrowheads="1"/>
          </p:cNvSpPr>
          <p:nvPr/>
        </p:nvSpPr>
        <p:spPr bwMode="auto">
          <a:xfrm>
            <a:off x="3286125" y="7981950"/>
            <a:ext cx="285750" cy="29210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2" tIns="45716" rIns="91432" bIns="45716" anchor="ctr"/>
          <a:lstStyle/>
          <a:p>
            <a:pPr algn="ctr"/>
            <a:r>
              <a:rPr lang="en-US" sz="1000" b="1">
                <a:solidFill>
                  <a:schemeClr val="bg1"/>
                </a:solidFill>
              </a:rPr>
              <a:t>M</a:t>
            </a:r>
          </a:p>
        </p:txBody>
      </p:sp>
      <p:sp>
        <p:nvSpPr>
          <p:cNvPr id="6148" name="Oval 39"/>
          <p:cNvSpPr>
            <a:spLocks noChangeArrowheads="1"/>
          </p:cNvSpPr>
          <p:nvPr/>
        </p:nvSpPr>
        <p:spPr bwMode="auto">
          <a:xfrm>
            <a:off x="3270250" y="1941513"/>
            <a:ext cx="285750" cy="2921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2" tIns="45716" rIns="91432" bIns="45716" anchor="ctr"/>
          <a:lstStyle/>
          <a:p>
            <a:pPr algn="ctr"/>
            <a:r>
              <a:rPr lang="en-US" sz="1000" b="1">
                <a:solidFill>
                  <a:schemeClr val="bg1"/>
                </a:solidFill>
              </a:rPr>
              <a:t>MT</a:t>
            </a:r>
          </a:p>
        </p:txBody>
      </p:sp>
      <p:sp>
        <p:nvSpPr>
          <p:cNvPr id="6149" name="Oval 40"/>
          <p:cNvSpPr>
            <a:spLocks noChangeArrowheads="1"/>
          </p:cNvSpPr>
          <p:nvPr/>
        </p:nvSpPr>
        <p:spPr bwMode="auto">
          <a:xfrm>
            <a:off x="1501775" y="3984625"/>
            <a:ext cx="285750" cy="290513"/>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2" tIns="45716" rIns="91432" bIns="45716" anchor="ctr"/>
          <a:lstStyle/>
          <a:p>
            <a:pPr algn="ctr"/>
            <a:r>
              <a:rPr lang="en-US" sz="1000" b="1">
                <a:solidFill>
                  <a:schemeClr val="bg1"/>
                </a:solidFill>
              </a:rPr>
              <a:t>VB</a:t>
            </a:r>
          </a:p>
        </p:txBody>
      </p:sp>
      <p:sp>
        <p:nvSpPr>
          <p:cNvPr id="6150" name="Oval 41"/>
          <p:cNvSpPr>
            <a:spLocks noChangeArrowheads="1"/>
          </p:cNvSpPr>
          <p:nvPr/>
        </p:nvSpPr>
        <p:spPr bwMode="auto">
          <a:xfrm>
            <a:off x="4113213" y="4932363"/>
            <a:ext cx="285750" cy="290512"/>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2" tIns="45716" rIns="91432" bIns="45716" anchor="ctr"/>
          <a:lstStyle/>
          <a:p>
            <a:pPr algn="ctr"/>
            <a:r>
              <a:rPr lang="en-US" sz="1000" b="1">
                <a:solidFill>
                  <a:schemeClr val="bg1"/>
                </a:solidFill>
              </a:rPr>
              <a:t>HB</a:t>
            </a:r>
          </a:p>
        </p:txBody>
      </p:sp>
      <p:sp>
        <p:nvSpPr>
          <p:cNvPr id="6151" name="Oval 43"/>
          <p:cNvSpPr>
            <a:spLocks noChangeArrowheads="1"/>
          </p:cNvSpPr>
          <p:nvPr/>
        </p:nvSpPr>
        <p:spPr bwMode="auto">
          <a:xfrm>
            <a:off x="4357688" y="3059113"/>
            <a:ext cx="285750" cy="290512"/>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2" tIns="45716" rIns="91432" bIns="45716" anchor="ctr"/>
          <a:lstStyle/>
          <a:p>
            <a:pPr algn="ctr"/>
            <a:r>
              <a:rPr lang="en-US" sz="1000" b="1">
                <a:solidFill>
                  <a:schemeClr val="bg1"/>
                </a:solidFill>
              </a:rPr>
              <a:t>MF</a:t>
            </a:r>
          </a:p>
        </p:txBody>
      </p:sp>
      <p:sp>
        <p:nvSpPr>
          <p:cNvPr id="6152" name="Text Box 46"/>
          <p:cNvSpPr txBox="1">
            <a:spLocks noChangeArrowheads="1"/>
          </p:cNvSpPr>
          <p:nvPr/>
        </p:nvSpPr>
        <p:spPr bwMode="auto">
          <a:xfrm>
            <a:off x="2157413" y="200025"/>
            <a:ext cx="2441575" cy="369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sv-SE" b="1"/>
              <a:t>Attackera från höger</a:t>
            </a:r>
            <a:endParaRPr lang="en-GB" b="1"/>
          </a:p>
        </p:txBody>
      </p:sp>
      <p:sp>
        <p:nvSpPr>
          <p:cNvPr id="6153" name="Text Box 50"/>
          <p:cNvSpPr txBox="1">
            <a:spLocks noChangeArrowheads="1"/>
          </p:cNvSpPr>
          <p:nvPr/>
        </p:nvSpPr>
        <p:spPr bwMode="auto">
          <a:xfrm>
            <a:off x="3213100" y="7740650"/>
            <a:ext cx="400050" cy="246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sz="1000"/>
              <a:t>Tim</a:t>
            </a:r>
          </a:p>
        </p:txBody>
      </p:sp>
      <p:sp>
        <p:nvSpPr>
          <p:cNvPr id="2" name="Upp 1"/>
          <p:cNvSpPr/>
          <p:nvPr/>
        </p:nvSpPr>
        <p:spPr>
          <a:xfrm rot="21093969">
            <a:off x="1257300" y="2347913"/>
            <a:ext cx="490538" cy="1330325"/>
          </a:xfrm>
          <a:prstGeom prst="upArrow">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endParaRPr lang="en-GB"/>
          </a:p>
        </p:txBody>
      </p:sp>
      <p:pic>
        <p:nvPicPr>
          <p:cNvPr id="6155" name="Picture 2" descr="http://lionsjfc.co.uk/wp-content/uploads/2011/09/football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03675" y="2863850"/>
            <a:ext cx="401638" cy="30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4" name="Rak pil 3"/>
          <p:cNvCxnSpPr/>
          <p:nvPr/>
        </p:nvCxnSpPr>
        <p:spPr>
          <a:xfrm flipH="1" flipV="1">
            <a:off x="2060575" y="2233613"/>
            <a:ext cx="1922463" cy="682625"/>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ubrik 5"/>
          <p:cNvSpPr>
            <a:spLocks noGrp="1"/>
          </p:cNvSpPr>
          <p:nvPr>
            <p:ph type="title"/>
          </p:nvPr>
        </p:nvSpPr>
        <p:spPr/>
        <p:txBody>
          <a:bodyPr/>
          <a:lstStyle/>
          <a:p>
            <a:pPr eaLnBrk="1" hangingPunct="1"/>
            <a:r>
              <a:rPr lang="en-GB" smtClean="0"/>
              <a:t>Kom ihåg</a:t>
            </a:r>
          </a:p>
        </p:txBody>
      </p:sp>
      <p:sp>
        <p:nvSpPr>
          <p:cNvPr id="7171" name="Platshållare för innehåll 6"/>
          <p:cNvSpPr>
            <a:spLocks noGrp="1"/>
          </p:cNvSpPr>
          <p:nvPr>
            <p:ph idx="1"/>
          </p:nvPr>
        </p:nvSpPr>
        <p:spPr/>
        <p:txBody>
          <a:bodyPr/>
          <a:lstStyle/>
          <a:p>
            <a:pPr marL="514350" indent="-514350" eaLnBrk="1" hangingPunct="1">
              <a:buFontTx/>
              <a:buAutoNum type="arabicPeriod"/>
            </a:pPr>
            <a:r>
              <a:rPr lang="sv-SE" smtClean="0"/>
              <a:t>Om du inte kan gå framåt passera tillbaka och börja igen</a:t>
            </a:r>
          </a:p>
          <a:p>
            <a:pPr marL="514350" indent="-514350" eaLnBrk="1" hangingPunct="1">
              <a:buFontTx/>
              <a:buAutoNum type="arabicPeriod"/>
            </a:pPr>
            <a:r>
              <a:rPr lang="sv-SE" smtClean="0"/>
              <a:t>Enkla pass - ger inte bort bollen</a:t>
            </a:r>
          </a:p>
          <a:p>
            <a:pPr marL="514350" indent="-514350" eaLnBrk="1" hangingPunct="1">
              <a:buFontTx/>
              <a:buAutoNum type="arabicPeriod"/>
            </a:pPr>
            <a:r>
              <a:rPr lang="en-GB" smtClean="0"/>
              <a:t>Alla måste jobba hem</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122</TotalTime>
  <Words>435</Words>
  <Application>Microsoft Office PowerPoint</Application>
  <PresentationFormat>Bildspel på skärmen (4:3)</PresentationFormat>
  <Paragraphs>66</Paragraphs>
  <Slides>7</Slides>
  <Notes>5</Notes>
  <HiddenSlides>0</HiddenSlides>
  <MMClips>0</MMClips>
  <ScaleCrop>false</ScaleCrop>
  <HeadingPairs>
    <vt:vector size="6" baseType="variant">
      <vt:variant>
        <vt:lpstr>Använt teckensnitt</vt:lpstr>
      </vt:variant>
      <vt:variant>
        <vt:i4>1</vt:i4>
      </vt:variant>
      <vt:variant>
        <vt:lpstr>Tema</vt:lpstr>
      </vt:variant>
      <vt:variant>
        <vt:i4>1</vt:i4>
      </vt:variant>
      <vt:variant>
        <vt:lpstr>Bildrubriker</vt:lpstr>
      </vt:variant>
      <vt:variant>
        <vt:i4>7</vt:i4>
      </vt:variant>
    </vt:vector>
  </HeadingPairs>
  <TitlesOfParts>
    <vt:vector size="9" baseType="lpstr">
      <vt:lpstr>Arial</vt:lpstr>
      <vt:lpstr>Default Design</vt:lpstr>
      <vt:lpstr>Färs &amp; Frosta Cupen 2012 </vt:lpstr>
      <vt:lpstr>PowerPoint-presentation</vt:lpstr>
      <vt:lpstr>PowerPoint-presentation</vt:lpstr>
      <vt:lpstr>PowerPoint-presentation</vt:lpstr>
      <vt:lpstr>PowerPoint-presentation</vt:lpstr>
      <vt:lpstr>PowerPoint-presentation</vt:lpstr>
      <vt:lpstr>Kom ihåg</vt:lpstr>
    </vt:vector>
  </TitlesOfParts>
  <Company>ALK-Abelló</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Träningsmatch   mot Ystad</dc:title>
  <dc:creator>SRMDK</dc:creator>
  <cp:lastModifiedBy>Sunil Ramkali</cp:lastModifiedBy>
  <cp:revision>23</cp:revision>
  <dcterms:created xsi:type="dcterms:W3CDTF">2011-04-06T09:13:24Z</dcterms:created>
  <dcterms:modified xsi:type="dcterms:W3CDTF">2012-03-02T12:31:04Z</dcterms:modified>
</cp:coreProperties>
</file>