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62" r:id="rId4"/>
    <p:sldId id="260" r:id="rId5"/>
    <p:sldId id="258" r:id="rId6"/>
    <p:sldId id="259" r:id="rId7"/>
    <p:sldId id="261" r:id="rId8"/>
  </p:sldIdLst>
  <p:sldSz cx="6858000" cy="9144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9810" autoAdjust="0"/>
  </p:normalViewPr>
  <p:slideViewPr>
    <p:cSldViewPr showGuides="1">
      <p:cViewPr>
        <p:scale>
          <a:sx n="75" d="100"/>
          <a:sy n="75" d="100"/>
        </p:scale>
        <p:origin x="-1776" y="72"/>
      </p:cViewPr>
      <p:guideLst>
        <p:guide orient="horz" pos="2880"/>
        <p:guide pos="1706"/>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8196" name="Rectangle 4"/>
          <p:cNvSpPr>
            <a:spLocks noRot="1" noChangeArrowheads="1" noTextEdit="1"/>
          </p:cNvSpPr>
          <p:nvPr>
            <p:ph type="sldImg" idx="2"/>
          </p:nvPr>
        </p:nvSpPr>
        <p:spPr bwMode="auto">
          <a:xfrm>
            <a:off x="2143125" y="685800"/>
            <a:ext cx="25717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3A358A84-0798-45C9-83F1-3099274BA0F7}" type="slidenum">
              <a:rPr lang="en-GB"/>
              <a:pPr>
                <a:defRPr/>
              </a:pPr>
              <a:t>‹#›</a:t>
            </a:fld>
            <a:endParaRPr lang="en-GB"/>
          </a:p>
        </p:txBody>
      </p:sp>
    </p:spTree>
    <p:extLst>
      <p:ext uri="{BB962C8B-B14F-4D97-AF65-F5344CB8AC3E}">
        <p14:creationId xmlns:p14="http://schemas.microsoft.com/office/powerpoint/2010/main" val="2039841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2</a:t>
            </a:fld>
            <a:endParaRPr lang="en-GB" smtClean="0"/>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483884-E264-48C6-8208-14307307E029}" type="slidenum">
              <a:rPr lang="en-GB" smtClean="0"/>
              <a:pPr eaLnBrk="1" hangingPunct="1"/>
              <a:t>3</a:t>
            </a:fld>
            <a:endParaRPr lang="en-GB" smtClean="0"/>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ECE42BC-556C-4A9D-9249-2E44C7C98EA2}" type="slidenum">
              <a:rPr lang="en-GB" smtClean="0"/>
              <a:pPr eaLnBrk="1" hangingPunct="1"/>
              <a:t>4</a:t>
            </a:fld>
            <a:endParaRPr lang="en-GB" smtClean="0"/>
          </a:p>
        </p:txBody>
      </p:sp>
      <p:sp>
        <p:nvSpPr>
          <p:cNvPr id="10243" name="Rectangle 2"/>
          <p:cNvSpPr>
            <a:spLocks noRo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6D76718-69AB-4B47-8FC1-2336D95A94D7}" type="slidenum">
              <a:rPr lang="en-GB" smtClean="0"/>
              <a:pPr eaLnBrk="1" hangingPunct="1"/>
              <a:t>5</a:t>
            </a:fld>
            <a:endParaRPr lang="en-GB" smtClean="0"/>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EA20F4-6ABF-415D-9CF1-74ED4331FE08}" type="slidenum">
              <a:rPr lang="en-GB" smtClean="0"/>
              <a:pPr eaLnBrk="1" hangingPunct="1"/>
              <a:t>6</a:t>
            </a:fld>
            <a:endParaRPr lang="en-GB" smtClean="0"/>
          </a:p>
        </p:txBody>
      </p:sp>
      <p:sp>
        <p:nvSpPr>
          <p:cNvPr id="12291" name="Rectangle 2"/>
          <p:cNvSpPr>
            <a:spLocks noRo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r>
              <a:rPr lang="en-US" smtClean="0"/>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14350" y="2840038"/>
            <a:ext cx="5829300" cy="1960562"/>
          </a:xfrm>
        </p:spPr>
        <p:txBody>
          <a:bodyPr/>
          <a:lstStyle/>
          <a:p>
            <a:r>
              <a:rPr lang="sv-SE" smtClean="0"/>
              <a:t>Klicka här för att ändra format</a:t>
            </a:r>
            <a:endParaRPr lang="en-GB"/>
          </a:p>
        </p:txBody>
      </p:sp>
      <p:sp>
        <p:nvSpPr>
          <p:cNvPr id="3" name="Underrubrik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121D833-9FFB-4422-9DE6-16EC5CEE06F4}" type="slidenum">
              <a:rPr lang="en-GB"/>
              <a:pPr>
                <a:defRPr/>
              </a:pPr>
              <a:t>‹#›</a:t>
            </a:fld>
            <a:endParaRPr lang="en-GB"/>
          </a:p>
        </p:txBody>
      </p:sp>
    </p:spTree>
    <p:extLst>
      <p:ext uri="{BB962C8B-B14F-4D97-AF65-F5344CB8AC3E}">
        <p14:creationId xmlns:p14="http://schemas.microsoft.com/office/powerpoint/2010/main" val="46128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31EDD4A-31C8-4E75-B5DA-E27692C3440E}" type="slidenum">
              <a:rPr lang="en-GB"/>
              <a:pPr>
                <a:defRPr/>
              </a:pPr>
              <a:t>‹#›</a:t>
            </a:fld>
            <a:endParaRPr lang="en-GB"/>
          </a:p>
        </p:txBody>
      </p:sp>
    </p:spTree>
    <p:extLst>
      <p:ext uri="{BB962C8B-B14F-4D97-AF65-F5344CB8AC3E}">
        <p14:creationId xmlns:p14="http://schemas.microsoft.com/office/powerpoint/2010/main" val="3690613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4973638" y="366713"/>
            <a:ext cx="1543050" cy="7800975"/>
          </a:xfrm>
        </p:spPr>
        <p:txBody>
          <a:bodyPr vert="eaVert"/>
          <a:lstStyle/>
          <a:p>
            <a:r>
              <a:rPr lang="sv-SE" smtClean="0"/>
              <a:t>Klicka här för att ändra format</a:t>
            </a:r>
            <a:endParaRPr lang="en-GB"/>
          </a:p>
        </p:txBody>
      </p:sp>
      <p:sp>
        <p:nvSpPr>
          <p:cNvPr id="3" name="Platshållare för lodrät text 2"/>
          <p:cNvSpPr>
            <a:spLocks noGrp="1"/>
          </p:cNvSpPr>
          <p:nvPr>
            <p:ph type="body" orient="vert" idx="1"/>
          </p:nvPr>
        </p:nvSpPr>
        <p:spPr>
          <a:xfrm>
            <a:off x="342900" y="366713"/>
            <a:ext cx="4478338" cy="780097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E7999D5-C4E6-4877-88FF-01537041FC0C}" type="slidenum">
              <a:rPr lang="en-GB"/>
              <a:pPr>
                <a:defRPr/>
              </a:pPr>
              <a:t>‹#›</a:t>
            </a:fld>
            <a:endParaRPr lang="en-GB"/>
          </a:p>
        </p:txBody>
      </p:sp>
    </p:spTree>
    <p:extLst>
      <p:ext uri="{BB962C8B-B14F-4D97-AF65-F5344CB8AC3E}">
        <p14:creationId xmlns:p14="http://schemas.microsoft.com/office/powerpoint/2010/main" val="2785991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E25D61A-5A9D-4B29-B92A-93B8BF087ED9}" type="slidenum">
              <a:rPr lang="en-GB"/>
              <a:pPr>
                <a:defRPr/>
              </a:pPr>
              <a:t>‹#›</a:t>
            </a:fld>
            <a:endParaRPr lang="en-GB"/>
          </a:p>
        </p:txBody>
      </p:sp>
    </p:spTree>
    <p:extLst>
      <p:ext uri="{BB962C8B-B14F-4D97-AF65-F5344CB8AC3E}">
        <p14:creationId xmlns:p14="http://schemas.microsoft.com/office/powerpoint/2010/main" val="2885883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41338" y="5875338"/>
            <a:ext cx="5829300" cy="1816100"/>
          </a:xfrm>
        </p:spPr>
        <p:txBody>
          <a:bodyPr anchor="t"/>
          <a:lstStyle>
            <a:lvl1pPr algn="l">
              <a:defRPr sz="4000" b="1" cap="all"/>
            </a:lvl1pPr>
          </a:lstStyle>
          <a:p>
            <a:r>
              <a:rPr lang="sv-SE" smtClean="0"/>
              <a:t>Klicka här för att ändra format</a:t>
            </a:r>
            <a:endParaRPr lang="en-GB"/>
          </a:p>
        </p:txBody>
      </p:sp>
      <p:sp>
        <p:nvSpPr>
          <p:cNvPr id="3" name="Platshållare för text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4CB56F4-D903-4217-A3C2-4FE0E9FCD0A0}" type="slidenum">
              <a:rPr lang="en-GB"/>
              <a:pPr>
                <a:defRPr/>
              </a:pPr>
              <a:t>‹#›</a:t>
            </a:fld>
            <a:endParaRPr lang="en-GB"/>
          </a:p>
        </p:txBody>
      </p:sp>
    </p:spTree>
    <p:extLst>
      <p:ext uri="{BB962C8B-B14F-4D97-AF65-F5344CB8AC3E}">
        <p14:creationId xmlns:p14="http://schemas.microsoft.com/office/powerpoint/2010/main" val="64321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Platshållare för innehåll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Platshållare för innehåll 3"/>
          <p:cNvSpPr>
            <a:spLocks noGrp="1"/>
          </p:cNvSpPr>
          <p:nvPr>
            <p:ph sz="half" idx="2"/>
          </p:nvPr>
        </p:nvSpPr>
        <p:spPr>
          <a:xfrm>
            <a:off x="3505200" y="2133600"/>
            <a:ext cx="3011488"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11F2211-CE90-4E4E-B0CB-202BFACF3E2A}" type="slidenum">
              <a:rPr lang="en-GB"/>
              <a:pPr>
                <a:defRPr/>
              </a:pPr>
              <a:t>‹#›</a:t>
            </a:fld>
            <a:endParaRPr lang="en-GB"/>
          </a:p>
        </p:txBody>
      </p:sp>
    </p:spTree>
    <p:extLst>
      <p:ext uri="{BB962C8B-B14F-4D97-AF65-F5344CB8AC3E}">
        <p14:creationId xmlns:p14="http://schemas.microsoft.com/office/powerpoint/2010/main" val="3495681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342900" y="366713"/>
            <a:ext cx="6172200" cy="1524000"/>
          </a:xfrm>
        </p:spPr>
        <p:txBody>
          <a:bodyPr/>
          <a:lstStyle>
            <a:lvl1pPr>
              <a:defRPr/>
            </a:lvl1pPr>
          </a:lstStyle>
          <a:p>
            <a:r>
              <a:rPr lang="sv-SE" smtClean="0"/>
              <a:t>Klicka här för att ändra format</a:t>
            </a:r>
            <a:endParaRPr lang="en-GB"/>
          </a:p>
        </p:txBody>
      </p:sp>
      <p:sp>
        <p:nvSpPr>
          <p:cNvPr id="3" name="Platshållare för text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5" name="Platshållare för text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09AEC4C-113A-43D1-8A18-481FE517337E}" type="slidenum">
              <a:rPr lang="en-GB"/>
              <a:pPr>
                <a:defRPr/>
              </a:pPr>
              <a:t>‹#›</a:t>
            </a:fld>
            <a:endParaRPr lang="en-GB"/>
          </a:p>
        </p:txBody>
      </p:sp>
    </p:spTree>
    <p:extLst>
      <p:ext uri="{BB962C8B-B14F-4D97-AF65-F5344CB8AC3E}">
        <p14:creationId xmlns:p14="http://schemas.microsoft.com/office/powerpoint/2010/main" val="197631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15BFCAA-9AD8-497D-8A3E-D2A34794F1DC}" type="slidenum">
              <a:rPr lang="en-GB"/>
              <a:pPr>
                <a:defRPr/>
              </a:pPr>
              <a:t>‹#›</a:t>
            </a:fld>
            <a:endParaRPr lang="en-GB"/>
          </a:p>
        </p:txBody>
      </p:sp>
    </p:spTree>
    <p:extLst>
      <p:ext uri="{BB962C8B-B14F-4D97-AF65-F5344CB8AC3E}">
        <p14:creationId xmlns:p14="http://schemas.microsoft.com/office/powerpoint/2010/main" val="3161914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189D36B-7426-4D9B-9E40-AF26474CA754}" type="slidenum">
              <a:rPr lang="en-GB"/>
              <a:pPr>
                <a:defRPr/>
              </a:pPr>
              <a:t>‹#›</a:t>
            </a:fld>
            <a:endParaRPr lang="en-GB"/>
          </a:p>
        </p:txBody>
      </p:sp>
    </p:spTree>
    <p:extLst>
      <p:ext uri="{BB962C8B-B14F-4D97-AF65-F5344CB8AC3E}">
        <p14:creationId xmlns:p14="http://schemas.microsoft.com/office/powerpoint/2010/main" val="3134212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363538"/>
            <a:ext cx="2255838" cy="1549400"/>
          </a:xfrm>
        </p:spPr>
        <p:txBody>
          <a:bodyPr anchor="b"/>
          <a:lstStyle>
            <a:lvl1pPr algn="l">
              <a:defRPr sz="2000" b="1"/>
            </a:lvl1pPr>
          </a:lstStyle>
          <a:p>
            <a:r>
              <a:rPr lang="sv-SE" smtClean="0"/>
              <a:t>Klicka här för att ändra format</a:t>
            </a:r>
            <a:endParaRPr lang="en-GB"/>
          </a:p>
        </p:txBody>
      </p:sp>
      <p:sp>
        <p:nvSpPr>
          <p:cNvPr id="3" name="Platshållare för innehåll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GB"/>
          </a:p>
        </p:txBody>
      </p:sp>
      <p:sp>
        <p:nvSpPr>
          <p:cNvPr id="4" name="Platshållare för text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D772A9D-D470-4DA4-A437-9221BC0CEDB2}" type="slidenum">
              <a:rPr lang="en-GB"/>
              <a:pPr>
                <a:defRPr/>
              </a:pPr>
              <a:t>‹#›</a:t>
            </a:fld>
            <a:endParaRPr lang="en-GB"/>
          </a:p>
        </p:txBody>
      </p:sp>
    </p:spTree>
    <p:extLst>
      <p:ext uri="{BB962C8B-B14F-4D97-AF65-F5344CB8AC3E}">
        <p14:creationId xmlns:p14="http://schemas.microsoft.com/office/powerpoint/2010/main" val="3574008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344613" y="6400800"/>
            <a:ext cx="4114800" cy="755650"/>
          </a:xfrm>
        </p:spPr>
        <p:txBody>
          <a:bodyPr anchor="b"/>
          <a:lstStyle>
            <a:lvl1pPr algn="l">
              <a:defRPr sz="2000" b="1"/>
            </a:lvl1pPr>
          </a:lstStyle>
          <a:p>
            <a:r>
              <a:rPr lang="sv-SE" smtClean="0"/>
              <a:t>Klicka här för att ändra format</a:t>
            </a:r>
            <a:endParaRPr lang="en-GB"/>
          </a:p>
        </p:txBody>
      </p:sp>
      <p:sp>
        <p:nvSpPr>
          <p:cNvPr id="3" name="Platshållare för bild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Platshållare för text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1D9A6AB-5C50-4F1D-AD5D-7266916F2442}" type="slidenum">
              <a:rPr lang="en-GB"/>
              <a:pPr>
                <a:defRPr/>
              </a:pPr>
              <a:t>‹#›</a:t>
            </a:fld>
            <a:endParaRPr lang="en-GB"/>
          </a:p>
        </p:txBody>
      </p:sp>
    </p:spTree>
    <p:extLst>
      <p:ext uri="{BB962C8B-B14F-4D97-AF65-F5344CB8AC3E}">
        <p14:creationId xmlns:p14="http://schemas.microsoft.com/office/powerpoint/2010/main" val="1251489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713"/>
            <a:ext cx="6173788"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42900" y="2133600"/>
            <a:ext cx="6173788"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342900" y="8326438"/>
            <a:ext cx="16017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2343150" y="8326438"/>
            <a:ext cx="21732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4914900" y="8326438"/>
            <a:ext cx="16017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631F50E3-1225-4328-8D0A-27F55EBCCE8A}" type="slidenum">
              <a:rPr lang="en-GB"/>
              <a:pPr>
                <a:defRPr/>
              </a:pPr>
              <a:t>‹#›</a:t>
            </a:fld>
            <a:endParaRPr lang="en-GB"/>
          </a:p>
        </p:txBody>
      </p:sp>
      <p:pic>
        <p:nvPicPr>
          <p:cNvPr id="1031" name="Picture 10" descr="blentarps_b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396038" y="8604250"/>
            <a:ext cx="39211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15938" y="2840038"/>
            <a:ext cx="5827712" cy="1960562"/>
          </a:xfrm>
        </p:spPr>
        <p:txBody>
          <a:bodyPr/>
          <a:lstStyle/>
          <a:p>
            <a:pPr eaLnBrk="1" hangingPunct="1"/>
            <a:r>
              <a:rPr lang="en-GB" sz="4000" b="1" dirty="0" err="1" smtClean="0"/>
              <a:t>Färs</a:t>
            </a:r>
            <a:r>
              <a:rPr lang="en-GB" sz="4000" b="1" dirty="0" smtClean="0"/>
              <a:t> &amp; </a:t>
            </a:r>
            <a:r>
              <a:rPr lang="en-GB" sz="4000" b="1" dirty="0" err="1" smtClean="0"/>
              <a:t>Frosta</a:t>
            </a:r>
            <a:r>
              <a:rPr lang="en-GB" sz="4000" b="1" dirty="0" smtClean="0"/>
              <a:t> </a:t>
            </a:r>
            <a:r>
              <a:rPr lang="en-GB" sz="4000" b="1" dirty="0" err="1" smtClean="0"/>
              <a:t>Cupen</a:t>
            </a:r>
            <a:r>
              <a:rPr lang="en-GB" sz="4000" b="1" dirty="0" smtClean="0"/>
              <a:t/>
            </a:r>
            <a:br>
              <a:rPr lang="en-GB" sz="4000" b="1" dirty="0" smtClean="0"/>
            </a:br>
            <a:r>
              <a:rPr lang="en-GB" sz="4000" b="1" dirty="0" smtClean="0"/>
              <a:t>2012</a:t>
            </a:r>
            <a:r>
              <a:rPr lang="en-GB" sz="4000" b="1" dirty="0" smtClean="0"/>
              <a:t/>
            </a:r>
            <a:br>
              <a:rPr lang="en-GB" sz="4000" b="1" dirty="0" smtClean="0"/>
            </a:br>
            <a:endParaRPr lang="en-GB" sz="4000" b="1" dirty="0" smtClean="0"/>
          </a:p>
        </p:txBody>
      </p:sp>
      <p:sp>
        <p:nvSpPr>
          <p:cNvPr id="2051" name="Rectangle 3"/>
          <p:cNvSpPr>
            <a:spLocks noGrp="1" noChangeArrowheads="1"/>
          </p:cNvSpPr>
          <p:nvPr>
            <p:ph type="subTitle" idx="1"/>
          </p:nvPr>
        </p:nvSpPr>
        <p:spPr/>
        <p:txBody>
          <a:bodyPr/>
          <a:lstStyle/>
          <a:p>
            <a:pPr eaLnBrk="1" hangingPunct="1"/>
            <a:r>
              <a:rPr lang="en-GB" b="1" dirty="0" smtClean="0"/>
              <a:t>Plats: </a:t>
            </a:r>
            <a:r>
              <a:rPr lang="en-GB" b="1" dirty="0" err="1" smtClean="0"/>
              <a:t>Sjöbo</a:t>
            </a:r>
            <a:endParaRPr lang="en-GB" dirty="0" smtClean="0"/>
          </a:p>
          <a:p>
            <a:pPr eaLnBrk="1" hangingPunct="1"/>
            <a:endParaRPr lang="en-GB" dirty="0" smtClean="0"/>
          </a:p>
          <a:p>
            <a:pPr eaLnBrk="1" hangingPunct="1"/>
            <a:r>
              <a:rPr lang="en-GB" dirty="0" smtClean="0"/>
              <a:t>3 mars 2012</a:t>
            </a:r>
            <a:endParaRPr lang="en-GB" dirty="0" smtClean="0"/>
          </a:p>
        </p:txBody>
      </p:sp>
      <p:pic>
        <p:nvPicPr>
          <p:cNvPr id="205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9750"/>
            <a:ext cx="6958013" cy="85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a:t>
            </a:r>
          </a:p>
        </p:txBody>
      </p:sp>
      <p:sp>
        <p:nvSpPr>
          <p:cNvPr id="3076" name="Oval 39"/>
          <p:cNvSpPr>
            <a:spLocks noChangeArrowheads="1"/>
          </p:cNvSpPr>
          <p:nvPr/>
        </p:nvSpPr>
        <p:spPr bwMode="auto">
          <a:xfrm>
            <a:off x="3281363" y="54117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MT</a:t>
            </a:r>
          </a:p>
        </p:txBody>
      </p:sp>
      <p:sp>
        <p:nvSpPr>
          <p:cNvPr id="3077" name="Oval 40"/>
          <p:cNvSpPr>
            <a:spLocks noChangeArrowheads="1"/>
          </p:cNvSpPr>
          <p:nvPr/>
        </p:nvSpPr>
        <p:spPr bwMode="auto">
          <a:xfrm>
            <a:off x="2503488" y="73771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3078" name="Oval 41"/>
          <p:cNvSpPr>
            <a:spLocks noChangeArrowheads="1"/>
          </p:cNvSpPr>
          <p:nvPr/>
        </p:nvSpPr>
        <p:spPr bwMode="auto">
          <a:xfrm>
            <a:off x="3984625" y="73771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3079" name="Oval 43"/>
          <p:cNvSpPr>
            <a:spLocks noChangeArrowheads="1"/>
          </p:cNvSpPr>
          <p:nvPr/>
        </p:nvSpPr>
        <p:spPr bwMode="auto">
          <a:xfrm>
            <a:off x="3262313" y="630713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MF</a:t>
            </a:r>
          </a:p>
        </p:txBody>
      </p:sp>
      <p:sp>
        <p:nvSpPr>
          <p:cNvPr id="3080" name="Text Box 46"/>
          <p:cNvSpPr txBox="1">
            <a:spLocks noChangeArrowheads="1"/>
          </p:cNvSpPr>
          <p:nvPr/>
        </p:nvSpPr>
        <p:spPr bwMode="auto">
          <a:xfrm>
            <a:off x="2157413" y="200025"/>
            <a:ext cx="245451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a:t>Positioner på </a:t>
            </a:r>
            <a:r>
              <a:rPr lang="sv-SE" b="1" dirty="0" smtClean="0"/>
              <a:t>planen</a:t>
            </a:r>
          </a:p>
          <a:p>
            <a:pPr algn="ctr" eaLnBrk="1" hangingPunct="1"/>
            <a:r>
              <a:rPr lang="sv-SE" b="1" dirty="0" smtClean="0"/>
              <a:t>Lag 1</a:t>
            </a:r>
            <a:r>
              <a:rPr lang="en-GB" b="1" dirty="0" smtClean="0"/>
              <a:t> </a:t>
            </a:r>
            <a:endParaRPr lang="en-GB" b="1" dirty="0"/>
          </a:p>
        </p:txBody>
      </p:sp>
      <p:sp>
        <p:nvSpPr>
          <p:cNvPr id="3081" name="Text Box 48"/>
          <p:cNvSpPr txBox="1">
            <a:spLocks noChangeArrowheads="1"/>
          </p:cNvSpPr>
          <p:nvPr/>
        </p:nvSpPr>
        <p:spPr bwMode="auto">
          <a:xfrm>
            <a:off x="3861048" y="7092950"/>
            <a:ext cx="56137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err="1" smtClean="0"/>
              <a:t>Jonte</a:t>
            </a:r>
            <a:endParaRPr lang="en-GB" sz="1100" b="1" dirty="0"/>
          </a:p>
        </p:txBody>
      </p:sp>
      <p:sp>
        <p:nvSpPr>
          <p:cNvPr id="3082" name="Text Box 49"/>
          <p:cNvSpPr txBox="1">
            <a:spLocks noChangeArrowheads="1"/>
          </p:cNvSpPr>
          <p:nvPr/>
        </p:nvSpPr>
        <p:spPr bwMode="auto">
          <a:xfrm>
            <a:off x="2410594" y="7092950"/>
            <a:ext cx="51435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err="1" smtClean="0"/>
              <a:t>Zaak</a:t>
            </a:r>
            <a:endParaRPr lang="en-GB" sz="1100" b="1" dirty="0"/>
          </a:p>
        </p:txBody>
      </p:sp>
      <p:sp>
        <p:nvSpPr>
          <p:cNvPr id="3083" name="Text Box 50"/>
          <p:cNvSpPr txBox="1">
            <a:spLocks noChangeArrowheads="1"/>
          </p:cNvSpPr>
          <p:nvPr/>
        </p:nvSpPr>
        <p:spPr bwMode="auto">
          <a:xfrm>
            <a:off x="3209925" y="7667625"/>
            <a:ext cx="434975"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a:t>Tim</a:t>
            </a:r>
          </a:p>
        </p:txBody>
      </p:sp>
      <p:sp>
        <p:nvSpPr>
          <p:cNvPr id="3084" name="Text Box 54"/>
          <p:cNvSpPr txBox="1">
            <a:spLocks noChangeArrowheads="1"/>
          </p:cNvSpPr>
          <p:nvPr/>
        </p:nvSpPr>
        <p:spPr bwMode="auto">
          <a:xfrm>
            <a:off x="3140968" y="5076825"/>
            <a:ext cx="573087"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err="1" smtClean="0"/>
              <a:t>Marre</a:t>
            </a:r>
            <a:endParaRPr lang="en-GB" sz="1100" b="1" dirty="0"/>
          </a:p>
        </p:txBody>
      </p:sp>
      <p:sp>
        <p:nvSpPr>
          <p:cNvPr id="3085" name="Text Box 49"/>
          <p:cNvSpPr txBox="1">
            <a:spLocks noChangeArrowheads="1"/>
          </p:cNvSpPr>
          <p:nvPr/>
        </p:nvSpPr>
        <p:spPr bwMode="auto">
          <a:xfrm>
            <a:off x="3140968" y="6011863"/>
            <a:ext cx="531934"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smtClean="0"/>
              <a:t>Felix</a:t>
            </a:r>
            <a:endParaRPr lang="en-GB" sz="1100" b="1" dirty="0"/>
          </a:p>
        </p:txBody>
      </p:sp>
      <p:sp>
        <p:nvSpPr>
          <p:cNvPr id="49" name="Text Box 54"/>
          <p:cNvSpPr txBox="1">
            <a:spLocks noChangeArrowheads="1"/>
          </p:cNvSpPr>
          <p:nvPr/>
        </p:nvSpPr>
        <p:spPr bwMode="auto">
          <a:xfrm>
            <a:off x="4543534" y="5796136"/>
            <a:ext cx="136815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smtClean="0"/>
              <a:t>Evelyn – MT  / MF</a:t>
            </a:r>
            <a:endParaRPr lang="en-GB" sz="1100" b="1" dirty="0"/>
          </a:p>
          <a:p>
            <a:pPr eaLnBrk="1" hangingPunct="1"/>
            <a:r>
              <a:rPr lang="en-GB" sz="1100" b="1" dirty="0" smtClean="0"/>
              <a:t>Emil – VB / HB</a:t>
            </a:r>
            <a:endParaRPr lang="en-GB" sz="11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86"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7"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2"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3"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4"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95" name="Group 12"/>
            <p:cNvGrpSpPr>
              <a:grpSpLocks/>
            </p:cNvGrpSpPr>
            <p:nvPr/>
          </p:nvGrpSpPr>
          <p:grpSpPr bwMode="auto">
            <a:xfrm>
              <a:off x="334" y="5544"/>
              <a:ext cx="193" cy="130"/>
              <a:chOff x="328" y="5410"/>
              <a:chExt cx="193" cy="130"/>
            </a:xfrm>
          </p:grpSpPr>
          <p:sp>
            <p:nvSpPr>
              <p:cNvPr id="3119"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0"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15"/>
            <p:cNvGrpSpPr>
              <a:grpSpLocks/>
            </p:cNvGrpSpPr>
            <p:nvPr/>
          </p:nvGrpSpPr>
          <p:grpSpPr bwMode="auto">
            <a:xfrm rot="-5400000">
              <a:off x="4046" y="5571"/>
              <a:ext cx="194" cy="130"/>
              <a:chOff x="328" y="5410"/>
              <a:chExt cx="193" cy="130"/>
            </a:xfrm>
          </p:grpSpPr>
          <p:sp>
            <p:nvSpPr>
              <p:cNvPr id="3117"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8"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7" name="Group 18"/>
            <p:cNvGrpSpPr>
              <a:grpSpLocks/>
            </p:cNvGrpSpPr>
            <p:nvPr/>
          </p:nvGrpSpPr>
          <p:grpSpPr bwMode="auto">
            <a:xfrm rot="10800000">
              <a:off x="4078" y="660"/>
              <a:ext cx="193" cy="130"/>
              <a:chOff x="328" y="5410"/>
              <a:chExt cx="193" cy="130"/>
            </a:xfrm>
          </p:grpSpPr>
          <p:sp>
            <p:nvSpPr>
              <p:cNvPr id="3115"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6"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8" name="Group 21"/>
            <p:cNvGrpSpPr>
              <a:grpSpLocks/>
            </p:cNvGrpSpPr>
            <p:nvPr/>
          </p:nvGrpSpPr>
          <p:grpSpPr bwMode="auto">
            <a:xfrm rot="5400000">
              <a:off x="368" y="632"/>
              <a:ext cx="194" cy="130"/>
              <a:chOff x="328" y="5410"/>
              <a:chExt cx="193" cy="130"/>
            </a:xfrm>
          </p:grpSpPr>
          <p:sp>
            <p:nvSpPr>
              <p:cNvPr id="3113"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4"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9" name="Group 24"/>
            <p:cNvGrpSpPr>
              <a:grpSpLocks/>
            </p:cNvGrpSpPr>
            <p:nvPr/>
          </p:nvGrpSpPr>
          <p:grpSpPr bwMode="auto">
            <a:xfrm>
              <a:off x="1236" y="4436"/>
              <a:ext cx="2112" cy="1103"/>
              <a:chOff x="1236" y="4304"/>
              <a:chExt cx="2112" cy="1104"/>
            </a:xfrm>
          </p:grpSpPr>
          <p:grpSp>
            <p:nvGrpSpPr>
              <p:cNvPr id="3107" name="Group 25"/>
              <p:cNvGrpSpPr>
                <a:grpSpLocks/>
              </p:cNvGrpSpPr>
              <p:nvPr/>
            </p:nvGrpSpPr>
            <p:grpSpPr bwMode="auto">
              <a:xfrm>
                <a:off x="1788" y="4304"/>
                <a:ext cx="1008" cy="1008"/>
                <a:chOff x="1836" y="4416"/>
                <a:chExt cx="1008" cy="1008"/>
              </a:xfrm>
            </p:grpSpPr>
            <p:sp>
              <p:nvSpPr>
                <p:cNvPr id="3111"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8"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0"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0" name="Group 31"/>
            <p:cNvGrpSpPr>
              <a:grpSpLocks/>
            </p:cNvGrpSpPr>
            <p:nvPr/>
          </p:nvGrpSpPr>
          <p:grpSpPr bwMode="auto">
            <a:xfrm flipV="1">
              <a:off x="1236" y="792"/>
              <a:ext cx="2112" cy="1104"/>
              <a:chOff x="1236" y="4304"/>
              <a:chExt cx="2112" cy="1104"/>
            </a:xfrm>
          </p:grpSpPr>
          <p:grpSp>
            <p:nvGrpSpPr>
              <p:cNvPr id="3101"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3102"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3"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4"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075"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a:t>
            </a:r>
          </a:p>
        </p:txBody>
      </p:sp>
      <p:sp>
        <p:nvSpPr>
          <p:cNvPr id="3076" name="Oval 39"/>
          <p:cNvSpPr>
            <a:spLocks noChangeArrowheads="1"/>
          </p:cNvSpPr>
          <p:nvPr/>
        </p:nvSpPr>
        <p:spPr bwMode="auto">
          <a:xfrm>
            <a:off x="3281363" y="54117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MT</a:t>
            </a:r>
          </a:p>
        </p:txBody>
      </p:sp>
      <p:sp>
        <p:nvSpPr>
          <p:cNvPr id="3077" name="Oval 40"/>
          <p:cNvSpPr>
            <a:spLocks noChangeArrowheads="1"/>
          </p:cNvSpPr>
          <p:nvPr/>
        </p:nvSpPr>
        <p:spPr bwMode="auto">
          <a:xfrm>
            <a:off x="2503488" y="73771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3078" name="Oval 41"/>
          <p:cNvSpPr>
            <a:spLocks noChangeArrowheads="1"/>
          </p:cNvSpPr>
          <p:nvPr/>
        </p:nvSpPr>
        <p:spPr bwMode="auto">
          <a:xfrm>
            <a:off x="3984625" y="73771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3079" name="Oval 43"/>
          <p:cNvSpPr>
            <a:spLocks noChangeArrowheads="1"/>
          </p:cNvSpPr>
          <p:nvPr/>
        </p:nvSpPr>
        <p:spPr bwMode="auto">
          <a:xfrm>
            <a:off x="3262313" y="630713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MF</a:t>
            </a:r>
          </a:p>
        </p:txBody>
      </p:sp>
      <p:sp>
        <p:nvSpPr>
          <p:cNvPr id="3080" name="Text Box 46"/>
          <p:cNvSpPr txBox="1">
            <a:spLocks noChangeArrowheads="1"/>
          </p:cNvSpPr>
          <p:nvPr/>
        </p:nvSpPr>
        <p:spPr bwMode="auto">
          <a:xfrm>
            <a:off x="2157413" y="200025"/>
            <a:ext cx="245451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sv-SE" b="1" dirty="0"/>
              <a:t>Positioner på </a:t>
            </a:r>
            <a:r>
              <a:rPr lang="sv-SE" b="1" dirty="0" smtClean="0"/>
              <a:t>planen</a:t>
            </a:r>
          </a:p>
          <a:p>
            <a:pPr algn="ctr" eaLnBrk="1" hangingPunct="1"/>
            <a:r>
              <a:rPr lang="sv-SE" b="1" dirty="0" smtClean="0"/>
              <a:t>Lag 2</a:t>
            </a:r>
            <a:r>
              <a:rPr lang="en-GB" b="1" dirty="0" smtClean="0"/>
              <a:t> </a:t>
            </a:r>
            <a:endParaRPr lang="en-GB" b="1" dirty="0"/>
          </a:p>
        </p:txBody>
      </p:sp>
      <p:sp>
        <p:nvSpPr>
          <p:cNvPr id="3081" name="Text Box 48"/>
          <p:cNvSpPr txBox="1">
            <a:spLocks noChangeArrowheads="1"/>
          </p:cNvSpPr>
          <p:nvPr/>
        </p:nvSpPr>
        <p:spPr bwMode="auto">
          <a:xfrm>
            <a:off x="3861048" y="7092950"/>
            <a:ext cx="5229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smtClean="0"/>
              <a:t>Toby</a:t>
            </a:r>
            <a:endParaRPr lang="en-GB" sz="1100" b="1" dirty="0"/>
          </a:p>
        </p:txBody>
      </p:sp>
      <p:sp>
        <p:nvSpPr>
          <p:cNvPr id="3082" name="Text Box 49"/>
          <p:cNvSpPr txBox="1">
            <a:spLocks noChangeArrowheads="1"/>
          </p:cNvSpPr>
          <p:nvPr/>
        </p:nvSpPr>
        <p:spPr bwMode="auto">
          <a:xfrm>
            <a:off x="2348880" y="7092950"/>
            <a:ext cx="64494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err="1" smtClean="0"/>
              <a:t>Albin</a:t>
            </a:r>
            <a:endParaRPr lang="en-GB" sz="1100" b="1" dirty="0"/>
          </a:p>
        </p:txBody>
      </p:sp>
      <p:sp>
        <p:nvSpPr>
          <p:cNvPr id="3083" name="Text Box 50"/>
          <p:cNvSpPr txBox="1">
            <a:spLocks noChangeArrowheads="1"/>
          </p:cNvSpPr>
          <p:nvPr/>
        </p:nvSpPr>
        <p:spPr bwMode="auto">
          <a:xfrm>
            <a:off x="3155660" y="7667625"/>
            <a:ext cx="56137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smtClean="0"/>
              <a:t>Linus</a:t>
            </a:r>
            <a:endParaRPr lang="en-GB" sz="1100" b="1" dirty="0"/>
          </a:p>
        </p:txBody>
      </p:sp>
      <p:sp>
        <p:nvSpPr>
          <p:cNvPr id="3084" name="Text Box 54"/>
          <p:cNvSpPr txBox="1">
            <a:spLocks noChangeArrowheads="1"/>
          </p:cNvSpPr>
          <p:nvPr/>
        </p:nvSpPr>
        <p:spPr bwMode="auto">
          <a:xfrm>
            <a:off x="3140968" y="5076825"/>
            <a:ext cx="573087"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smtClean="0"/>
              <a:t>Kevin</a:t>
            </a:r>
            <a:endParaRPr lang="en-GB" sz="1100" b="1" dirty="0"/>
          </a:p>
        </p:txBody>
      </p:sp>
      <p:sp>
        <p:nvSpPr>
          <p:cNvPr id="3085" name="Text Box 49"/>
          <p:cNvSpPr txBox="1">
            <a:spLocks noChangeArrowheads="1"/>
          </p:cNvSpPr>
          <p:nvPr/>
        </p:nvSpPr>
        <p:spPr bwMode="auto">
          <a:xfrm>
            <a:off x="3017391" y="6011863"/>
            <a:ext cx="84365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err="1" smtClean="0"/>
              <a:t>Hampus</a:t>
            </a:r>
            <a:endParaRPr lang="en-GB" sz="1100" b="1" dirty="0"/>
          </a:p>
        </p:txBody>
      </p:sp>
      <p:sp>
        <p:nvSpPr>
          <p:cNvPr id="49" name="Text Box 54"/>
          <p:cNvSpPr txBox="1">
            <a:spLocks noChangeArrowheads="1"/>
          </p:cNvSpPr>
          <p:nvPr/>
        </p:nvSpPr>
        <p:spPr bwMode="auto">
          <a:xfrm>
            <a:off x="4543533" y="5652120"/>
            <a:ext cx="146251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100" b="1" dirty="0" smtClean="0"/>
              <a:t>Oliver – MT  / MF</a:t>
            </a:r>
          </a:p>
          <a:p>
            <a:pPr eaLnBrk="1" hangingPunct="1"/>
            <a:r>
              <a:rPr lang="en-GB" sz="1100" b="1" dirty="0" err="1" smtClean="0"/>
              <a:t>Rasmus</a:t>
            </a:r>
            <a:r>
              <a:rPr lang="en-GB" sz="1100" b="1" dirty="0" smtClean="0"/>
              <a:t>  – VB / HB</a:t>
            </a:r>
            <a:endParaRPr lang="en-GB" sz="1100" b="1" dirty="0"/>
          </a:p>
        </p:txBody>
      </p:sp>
    </p:spTree>
    <p:extLst>
      <p:ext uri="{BB962C8B-B14F-4D97-AF65-F5344CB8AC3E}">
        <p14:creationId xmlns:p14="http://schemas.microsoft.com/office/powerpoint/2010/main" val="30352866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500063" y="900113"/>
            <a:ext cx="5857875" cy="7759700"/>
            <a:chOff x="334" y="600"/>
            <a:chExt cx="3937" cy="5133"/>
          </a:xfrm>
        </p:grpSpPr>
        <p:sp>
          <p:nvSpPr>
            <p:cNvPr id="4110"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1"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12"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13"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14"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15"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6"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17"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18"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119" name="Group 12"/>
            <p:cNvGrpSpPr>
              <a:grpSpLocks/>
            </p:cNvGrpSpPr>
            <p:nvPr/>
          </p:nvGrpSpPr>
          <p:grpSpPr bwMode="auto">
            <a:xfrm>
              <a:off x="334" y="5544"/>
              <a:ext cx="193" cy="130"/>
              <a:chOff x="328" y="5410"/>
              <a:chExt cx="193" cy="130"/>
            </a:xfrm>
          </p:grpSpPr>
          <p:sp>
            <p:nvSpPr>
              <p:cNvPr id="4143"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44"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20" name="Group 15"/>
            <p:cNvGrpSpPr>
              <a:grpSpLocks/>
            </p:cNvGrpSpPr>
            <p:nvPr/>
          </p:nvGrpSpPr>
          <p:grpSpPr bwMode="auto">
            <a:xfrm rot="-5400000">
              <a:off x="4046" y="5571"/>
              <a:ext cx="194" cy="130"/>
              <a:chOff x="328" y="5410"/>
              <a:chExt cx="193" cy="130"/>
            </a:xfrm>
          </p:grpSpPr>
          <p:sp>
            <p:nvSpPr>
              <p:cNvPr id="4141"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42"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21" name="Group 18"/>
            <p:cNvGrpSpPr>
              <a:grpSpLocks/>
            </p:cNvGrpSpPr>
            <p:nvPr/>
          </p:nvGrpSpPr>
          <p:grpSpPr bwMode="auto">
            <a:xfrm rot="10800000">
              <a:off x="4078" y="660"/>
              <a:ext cx="193" cy="130"/>
              <a:chOff x="328" y="5410"/>
              <a:chExt cx="193" cy="130"/>
            </a:xfrm>
          </p:grpSpPr>
          <p:sp>
            <p:nvSpPr>
              <p:cNvPr id="4139"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40"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22" name="Group 21"/>
            <p:cNvGrpSpPr>
              <a:grpSpLocks/>
            </p:cNvGrpSpPr>
            <p:nvPr/>
          </p:nvGrpSpPr>
          <p:grpSpPr bwMode="auto">
            <a:xfrm rot="5400000">
              <a:off x="368" y="632"/>
              <a:ext cx="194" cy="130"/>
              <a:chOff x="328" y="5410"/>
              <a:chExt cx="193" cy="130"/>
            </a:xfrm>
          </p:grpSpPr>
          <p:sp>
            <p:nvSpPr>
              <p:cNvPr id="4137"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38"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23" name="Group 24"/>
            <p:cNvGrpSpPr>
              <a:grpSpLocks/>
            </p:cNvGrpSpPr>
            <p:nvPr/>
          </p:nvGrpSpPr>
          <p:grpSpPr bwMode="auto">
            <a:xfrm>
              <a:off x="1236" y="4436"/>
              <a:ext cx="2112" cy="1103"/>
              <a:chOff x="1236" y="4304"/>
              <a:chExt cx="2112" cy="1104"/>
            </a:xfrm>
          </p:grpSpPr>
          <p:grpSp>
            <p:nvGrpSpPr>
              <p:cNvPr id="4131" name="Group 25"/>
              <p:cNvGrpSpPr>
                <a:grpSpLocks/>
              </p:cNvGrpSpPr>
              <p:nvPr/>
            </p:nvGrpSpPr>
            <p:grpSpPr bwMode="auto">
              <a:xfrm>
                <a:off x="1788" y="4304"/>
                <a:ext cx="1008" cy="1008"/>
                <a:chOff x="1836" y="4416"/>
                <a:chExt cx="1008" cy="1008"/>
              </a:xfrm>
            </p:grpSpPr>
            <p:sp>
              <p:nvSpPr>
                <p:cNvPr id="4135"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6"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4132"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3"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4"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124" name="Group 31"/>
            <p:cNvGrpSpPr>
              <a:grpSpLocks/>
            </p:cNvGrpSpPr>
            <p:nvPr/>
          </p:nvGrpSpPr>
          <p:grpSpPr bwMode="auto">
            <a:xfrm flipV="1">
              <a:off x="1236" y="792"/>
              <a:ext cx="2112" cy="1104"/>
              <a:chOff x="1236" y="4304"/>
              <a:chExt cx="2112" cy="1104"/>
            </a:xfrm>
          </p:grpSpPr>
          <p:grpSp>
            <p:nvGrpSpPr>
              <p:cNvPr id="4125" name="Group 32"/>
              <p:cNvGrpSpPr>
                <a:grpSpLocks/>
              </p:cNvGrpSpPr>
              <p:nvPr/>
            </p:nvGrpSpPr>
            <p:grpSpPr bwMode="auto">
              <a:xfrm>
                <a:off x="1788" y="4304"/>
                <a:ext cx="1008" cy="1008"/>
                <a:chOff x="1836" y="4416"/>
                <a:chExt cx="1008" cy="1008"/>
              </a:xfrm>
            </p:grpSpPr>
            <p:sp>
              <p:nvSpPr>
                <p:cNvPr id="4129"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30"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4126"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7"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8"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4099"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a:t>
            </a:r>
          </a:p>
        </p:txBody>
      </p:sp>
      <p:sp>
        <p:nvSpPr>
          <p:cNvPr id="4100" name="Oval 39"/>
          <p:cNvSpPr>
            <a:spLocks noChangeArrowheads="1"/>
          </p:cNvSpPr>
          <p:nvPr/>
        </p:nvSpPr>
        <p:spPr bwMode="auto">
          <a:xfrm>
            <a:off x="3281363" y="47640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MT</a:t>
            </a:r>
          </a:p>
        </p:txBody>
      </p:sp>
      <p:sp>
        <p:nvSpPr>
          <p:cNvPr id="4101" name="Oval 40"/>
          <p:cNvSpPr>
            <a:spLocks noChangeArrowheads="1"/>
          </p:cNvSpPr>
          <p:nvPr/>
        </p:nvSpPr>
        <p:spPr bwMode="auto">
          <a:xfrm>
            <a:off x="2503488" y="67294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4102" name="Oval 41"/>
          <p:cNvSpPr>
            <a:spLocks noChangeArrowheads="1"/>
          </p:cNvSpPr>
          <p:nvPr/>
        </p:nvSpPr>
        <p:spPr bwMode="auto">
          <a:xfrm>
            <a:off x="3984625" y="67294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4103" name="Text Box 46"/>
          <p:cNvSpPr txBox="1">
            <a:spLocks noChangeArrowheads="1"/>
          </p:cNvSpPr>
          <p:nvPr/>
        </p:nvSpPr>
        <p:spPr bwMode="auto">
          <a:xfrm>
            <a:off x="2157413" y="200025"/>
            <a:ext cx="249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b="1"/>
              <a:t>Positioner på planen</a:t>
            </a:r>
            <a:r>
              <a:rPr lang="en-GB" b="1"/>
              <a:t> </a:t>
            </a:r>
          </a:p>
        </p:txBody>
      </p:sp>
      <p:cxnSp>
        <p:nvCxnSpPr>
          <p:cNvPr id="3" name="Rak pil 2"/>
          <p:cNvCxnSpPr/>
          <p:nvPr/>
        </p:nvCxnSpPr>
        <p:spPr>
          <a:xfrm flipV="1">
            <a:off x="3500438" y="5121275"/>
            <a:ext cx="942975" cy="6032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5" name="Rak pil 4"/>
          <p:cNvCxnSpPr>
            <a:stCxn id="4108" idx="1"/>
          </p:cNvCxnSpPr>
          <p:nvPr/>
        </p:nvCxnSpPr>
        <p:spPr>
          <a:xfrm flipH="1" flipV="1">
            <a:off x="2349500" y="5056188"/>
            <a:ext cx="954088" cy="64611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Rak pil 6"/>
          <p:cNvCxnSpPr/>
          <p:nvPr/>
        </p:nvCxnSpPr>
        <p:spPr>
          <a:xfrm flipH="1">
            <a:off x="2774950" y="5840413"/>
            <a:ext cx="561975" cy="63976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Rak pil 8"/>
          <p:cNvCxnSpPr/>
          <p:nvPr/>
        </p:nvCxnSpPr>
        <p:spPr>
          <a:xfrm>
            <a:off x="3500438" y="5867400"/>
            <a:ext cx="581025" cy="5683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108" name="Oval 43"/>
          <p:cNvSpPr>
            <a:spLocks noChangeArrowheads="1"/>
          </p:cNvSpPr>
          <p:nvPr/>
        </p:nvSpPr>
        <p:spPr bwMode="auto">
          <a:xfrm>
            <a:off x="3262313" y="565943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MF</a:t>
            </a:r>
          </a:p>
        </p:txBody>
      </p:sp>
      <p:cxnSp>
        <p:nvCxnSpPr>
          <p:cNvPr id="14" name="Rak pil 13"/>
          <p:cNvCxnSpPr>
            <a:stCxn id="4108" idx="0"/>
          </p:cNvCxnSpPr>
          <p:nvPr/>
        </p:nvCxnSpPr>
        <p:spPr>
          <a:xfrm flipV="1">
            <a:off x="3405188" y="5121275"/>
            <a:ext cx="7937" cy="5381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2"/>
          <p:cNvGrpSpPr>
            <a:grpSpLocks/>
          </p:cNvGrpSpPr>
          <p:nvPr/>
        </p:nvGrpSpPr>
        <p:grpSpPr bwMode="auto">
          <a:xfrm>
            <a:off x="500063" y="900113"/>
            <a:ext cx="5857875" cy="7759700"/>
            <a:chOff x="334" y="600"/>
            <a:chExt cx="3937" cy="5133"/>
          </a:xfrm>
        </p:grpSpPr>
        <p:sp>
          <p:nvSpPr>
            <p:cNvPr id="5133"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4"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35"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36"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37"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138"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9"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40"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1"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142" name="Group 12"/>
            <p:cNvGrpSpPr>
              <a:grpSpLocks/>
            </p:cNvGrpSpPr>
            <p:nvPr/>
          </p:nvGrpSpPr>
          <p:grpSpPr bwMode="auto">
            <a:xfrm>
              <a:off x="334" y="5544"/>
              <a:ext cx="193" cy="130"/>
              <a:chOff x="328" y="5410"/>
              <a:chExt cx="193" cy="130"/>
            </a:xfrm>
          </p:grpSpPr>
          <p:sp>
            <p:nvSpPr>
              <p:cNvPr id="5166"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67"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43" name="Group 15"/>
            <p:cNvGrpSpPr>
              <a:grpSpLocks/>
            </p:cNvGrpSpPr>
            <p:nvPr/>
          </p:nvGrpSpPr>
          <p:grpSpPr bwMode="auto">
            <a:xfrm rot="-5400000">
              <a:off x="4046" y="5571"/>
              <a:ext cx="194" cy="130"/>
              <a:chOff x="328" y="5410"/>
              <a:chExt cx="193" cy="130"/>
            </a:xfrm>
          </p:grpSpPr>
          <p:sp>
            <p:nvSpPr>
              <p:cNvPr id="5164"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65"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44" name="Group 18"/>
            <p:cNvGrpSpPr>
              <a:grpSpLocks/>
            </p:cNvGrpSpPr>
            <p:nvPr/>
          </p:nvGrpSpPr>
          <p:grpSpPr bwMode="auto">
            <a:xfrm rot="10800000">
              <a:off x="4078" y="660"/>
              <a:ext cx="193" cy="130"/>
              <a:chOff x="328" y="5410"/>
              <a:chExt cx="193" cy="130"/>
            </a:xfrm>
          </p:grpSpPr>
          <p:sp>
            <p:nvSpPr>
              <p:cNvPr id="5162"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63"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45" name="Group 21"/>
            <p:cNvGrpSpPr>
              <a:grpSpLocks/>
            </p:cNvGrpSpPr>
            <p:nvPr/>
          </p:nvGrpSpPr>
          <p:grpSpPr bwMode="auto">
            <a:xfrm rot="5400000">
              <a:off x="368" y="632"/>
              <a:ext cx="194" cy="130"/>
              <a:chOff x="328" y="5410"/>
              <a:chExt cx="193" cy="130"/>
            </a:xfrm>
          </p:grpSpPr>
          <p:sp>
            <p:nvSpPr>
              <p:cNvPr id="5160"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161"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46" name="Group 24"/>
            <p:cNvGrpSpPr>
              <a:grpSpLocks/>
            </p:cNvGrpSpPr>
            <p:nvPr/>
          </p:nvGrpSpPr>
          <p:grpSpPr bwMode="auto">
            <a:xfrm>
              <a:off x="1236" y="4436"/>
              <a:ext cx="2112" cy="1103"/>
              <a:chOff x="1236" y="4304"/>
              <a:chExt cx="2112" cy="1104"/>
            </a:xfrm>
          </p:grpSpPr>
          <p:grpSp>
            <p:nvGrpSpPr>
              <p:cNvPr id="5154" name="Group 25"/>
              <p:cNvGrpSpPr>
                <a:grpSpLocks/>
              </p:cNvGrpSpPr>
              <p:nvPr/>
            </p:nvGrpSpPr>
            <p:grpSpPr bwMode="auto">
              <a:xfrm>
                <a:off x="1788" y="4304"/>
                <a:ext cx="1008" cy="1008"/>
                <a:chOff x="1836" y="4416"/>
                <a:chExt cx="1008" cy="1008"/>
              </a:xfrm>
            </p:grpSpPr>
            <p:sp>
              <p:nvSpPr>
                <p:cNvPr id="515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155"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6"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7"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47" name="Group 31"/>
            <p:cNvGrpSpPr>
              <a:grpSpLocks/>
            </p:cNvGrpSpPr>
            <p:nvPr/>
          </p:nvGrpSpPr>
          <p:grpSpPr bwMode="auto">
            <a:xfrm flipV="1">
              <a:off x="1236" y="792"/>
              <a:ext cx="2112" cy="1104"/>
              <a:chOff x="1236" y="4304"/>
              <a:chExt cx="2112" cy="1104"/>
            </a:xfrm>
          </p:grpSpPr>
          <p:grpSp>
            <p:nvGrpSpPr>
              <p:cNvPr id="5148" name="Group 32"/>
              <p:cNvGrpSpPr>
                <a:grpSpLocks/>
              </p:cNvGrpSpPr>
              <p:nvPr/>
            </p:nvGrpSpPr>
            <p:grpSpPr bwMode="auto">
              <a:xfrm>
                <a:off x="1788" y="4304"/>
                <a:ext cx="1008" cy="1008"/>
                <a:chOff x="1836" y="4416"/>
                <a:chExt cx="1008" cy="1008"/>
              </a:xfrm>
            </p:grpSpPr>
            <p:sp>
              <p:nvSpPr>
                <p:cNvPr id="5152"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3"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149"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0"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1"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5123"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a:t>
            </a:r>
          </a:p>
        </p:txBody>
      </p:sp>
      <p:sp>
        <p:nvSpPr>
          <p:cNvPr id="5124" name="Oval 39"/>
          <p:cNvSpPr>
            <a:spLocks noChangeArrowheads="1"/>
          </p:cNvSpPr>
          <p:nvPr/>
        </p:nvSpPr>
        <p:spPr bwMode="auto">
          <a:xfrm>
            <a:off x="3270250" y="194151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MT</a:t>
            </a:r>
          </a:p>
        </p:txBody>
      </p:sp>
      <p:sp>
        <p:nvSpPr>
          <p:cNvPr id="5125" name="Oval 40"/>
          <p:cNvSpPr>
            <a:spLocks noChangeArrowheads="1"/>
          </p:cNvSpPr>
          <p:nvPr/>
        </p:nvSpPr>
        <p:spPr bwMode="auto">
          <a:xfrm>
            <a:off x="2014538" y="48752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5126" name="Oval 41"/>
          <p:cNvSpPr>
            <a:spLocks noChangeArrowheads="1"/>
          </p:cNvSpPr>
          <p:nvPr/>
        </p:nvSpPr>
        <p:spPr bwMode="auto">
          <a:xfrm>
            <a:off x="4459288" y="4268788"/>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5127" name="Oval 43"/>
          <p:cNvSpPr>
            <a:spLocks noChangeArrowheads="1"/>
          </p:cNvSpPr>
          <p:nvPr/>
        </p:nvSpPr>
        <p:spPr bwMode="auto">
          <a:xfrm>
            <a:off x="1957388" y="30591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MF</a:t>
            </a:r>
          </a:p>
        </p:txBody>
      </p:sp>
      <p:sp>
        <p:nvSpPr>
          <p:cNvPr id="5128" name="Text Box 46"/>
          <p:cNvSpPr txBox="1">
            <a:spLocks noChangeArrowheads="1"/>
          </p:cNvSpPr>
          <p:nvPr/>
        </p:nvSpPr>
        <p:spPr bwMode="auto">
          <a:xfrm>
            <a:off x="2157413" y="200025"/>
            <a:ext cx="2620962"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b="1"/>
              <a:t>Attackera från vänster</a:t>
            </a:r>
            <a:endParaRPr lang="en-GB" b="1"/>
          </a:p>
        </p:txBody>
      </p:sp>
      <p:sp>
        <p:nvSpPr>
          <p:cNvPr id="5129" name="Text Box 50"/>
          <p:cNvSpPr txBox="1">
            <a:spLocks noChangeArrowheads="1"/>
          </p:cNvSpPr>
          <p:nvPr/>
        </p:nvSpPr>
        <p:spPr bwMode="auto">
          <a:xfrm>
            <a:off x="3213100" y="7740650"/>
            <a:ext cx="400050"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a:t>Tim</a:t>
            </a:r>
          </a:p>
        </p:txBody>
      </p:sp>
      <p:sp>
        <p:nvSpPr>
          <p:cNvPr id="2" name="Upp 1"/>
          <p:cNvSpPr/>
          <p:nvPr/>
        </p:nvSpPr>
        <p:spPr>
          <a:xfrm rot="776297">
            <a:off x="4602163" y="2681288"/>
            <a:ext cx="490537" cy="1338262"/>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GB"/>
          </a:p>
        </p:txBody>
      </p:sp>
      <p:pic>
        <p:nvPicPr>
          <p:cNvPr id="5131"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6625" y="2759075"/>
            <a:ext cx="40005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Rak pil 3"/>
          <p:cNvCxnSpPr/>
          <p:nvPr/>
        </p:nvCxnSpPr>
        <p:spPr>
          <a:xfrm flipV="1">
            <a:off x="2578100" y="2087563"/>
            <a:ext cx="1768475" cy="7715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500063" y="900113"/>
            <a:ext cx="5857875" cy="7759700"/>
            <a:chOff x="334" y="600"/>
            <a:chExt cx="3937" cy="5133"/>
          </a:xfrm>
        </p:grpSpPr>
        <p:sp>
          <p:nvSpPr>
            <p:cNvPr id="6157"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8" name="Arc 4"/>
            <p:cNvSpPr>
              <a:spLocks/>
            </p:cNvSpPr>
            <p:nvPr/>
          </p:nvSpPr>
          <p:spPr bwMode="auto">
            <a:xfrm>
              <a:off x="528"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59" name="Arc 5"/>
            <p:cNvSpPr>
              <a:spLocks/>
            </p:cNvSpPr>
            <p:nvPr/>
          </p:nvSpPr>
          <p:spPr bwMode="auto">
            <a:xfrm rot="-5400000">
              <a:off x="3983" y="5447"/>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60" name="Arc 6"/>
            <p:cNvSpPr>
              <a:spLocks/>
            </p:cNvSpPr>
            <p:nvPr/>
          </p:nvSpPr>
          <p:spPr bwMode="auto">
            <a:xfrm rot="10800000">
              <a:off x="3985" y="789"/>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61" name="Arc 7"/>
            <p:cNvSpPr>
              <a:spLocks/>
            </p:cNvSpPr>
            <p:nvPr/>
          </p:nvSpPr>
          <p:spPr bwMode="auto">
            <a:xfrm rot="5400000">
              <a:off x="527" y="791"/>
              <a:ext cx="99" cy="96"/>
            </a:xfrm>
            <a:custGeom>
              <a:avLst/>
              <a:gdLst>
                <a:gd name="T0" fmla="*/ 0 w 22174"/>
                <a:gd name="T1" fmla="*/ 0 h 21600"/>
                <a:gd name="T2" fmla="*/ 0 w 22174"/>
                <a:gd name="T3" fmla="*/ 0 h 21600"/>
                <a:gd name="T4" fmla="*/ 0 w 22174"/>
                <a:gd name="T5" fmla="*/ 0 h 21600"/>
                <a:gd name="T6" fmla="*/ 0 60000 65536"/>
                <a:gd name="T7" fmla="*/ 0 60000 65536"/>
                <a:gd name="T8" fmla="*/ 0 60000 65536"/>
              </a:gdLst>
              <a:ahLst/>
              <a:cxnLst>
                <a:cxn ang="T6">
                  <a:pos x="T0" y="T1"/>
                </a:cxn>
                <a:cxn ang="T7">
                  <a:pos x="T2" y="T3"/>
                </a:cxn>
                <a:cxn ang="T8">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lnTo>
                    <a:pt x="-1" y="8"/>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162"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3"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64"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65"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166" name="Group 12"/>
            <p:cNvGrpSpPr>
              <a:grpSpLocks/>
            </p:cNvGrpSpPr>
            <p:nvPr/>
          </p:nvGrpSpPr>
          <p:grpSpPr bwMode="auto">
            <a:xfrm>
              <a:off x="334" y="5544"/>
              <a:ext cx="193" cy="130"/>
              <a:chOff x="328" y="5410"/>
              <a:chExt cx="193" cy="130"/>
            </a:xfrm>
          </p:grpSpPr>
          <p:sp>
            <p:nvSpPr>
              <p:cNvPr id="6190"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91" name="AutoShape 14"/>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67" name="Group 15"/>
            <p:cNvGrpSpPr>
              <a:grpSpLocks/>
            </p:cNvGrpSpPr>
            <p:nvPr/>
          </p:nvGrpSpPr>
          <p:grpSpPr bwMode="auto">
            <a:xfrm rot="-5400000">
              <a:off x="4046" y="5571"/>
              <a:ext cx="194" cy="130"/>
              <a:chOff x="328" y="5410"/>
              <a:chExt cx="193" cy="130"/>
            </a:xfrm>
          </p:grpSpPr>
          <p:sp>
            <p:nvSpPr>
              <p:cNvPr id="61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89" name="AutoShape 17"/>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68" name="Group 18"/>
            <p:cNvGrpSpPr>
              <a:grpSpLocks/>
            </p:cNvGrpSpPr>
            <p:nvPr/>
          </p:nvGrpSpPr>
          <p:grpSpPr bwMode="auto">
            <a:xfrm rot="10800000">
              <a:off x="4078" y="660"/>
              <a:ext cx="193" cy="130"/>
              <a:chOff x="328" y="5410"/>
              <a:chExt cx="193" cy="130"/>
            </a:xfrm>
          </p:grpSpPr>
          <p:sp>
            <p:nvSpPr>
              <p:cNvPr id="6186"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87" name="AutoShape 20"/>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69" name="Group 21"/>
            <p:cNvGrpSpPr>
              <a:grpSpLocks/>
            </p:cNvGrpSpPr>
            <p:nvPr/>
          </p:nvGrpSpPr>
          <p:grpSpPr bwMode="auto">
            <a:xfrm rot="5400000">
              <a:off x="368" y="632"/>
              <a:ext cx="194" cy="130"/>
              <a:chOff x="328" y="5410"/>
              <a:chExt cx="193" cy="130"/>
            </a:xfrm>
          </p:grpSpPr>
          <p:sp>
            <p:nvSpPr>
              <p:cNvPr id="618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85" name="AutoShape 23"/>
              <p:cNvSpPr>
                <a:spLocks noChangeArrowheads="1"/>
              </p:cNvSpPr>
              <p:nvPr/>
            </p:nvSpPr>
            <p:spPr bwMode="auto">
              <a:xfrm rot="-28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70" name="Group 24"/>
            <p:cNvGrpSpPr>
              <a:grpSpLocks/>
            </p:cNvGrpSpPr>
            <p:nvPr/>
          </p:nvGrpSpPr>
          <p:grpSpPr bwMode="auto">
            <a:xfrm>
              <a:off x="1236" y="4436"/>
              <a:ext cx="2112" cy="1103"/>
              <a:chOff x="1236" y="4304"/>
              <a:chExt cx="2112" cy="1104"/>
            </a:xfrm>
          </p:grpSpPr>
          <p:grpSp>
            <p:nvGrpSpPr>
              <p:cNvPr id="6178" name="Group 25"/>
              <p:cNvGrpSpPr>
                <a:grpSpLocks/>
              </p:cNvGrpSpPr>
              <p:nvPr/>
            </p:nvGrpSpPr>
            <p:grpSpPr bwMode="auto">
              <a:xfrm>
                <a:off x="1788" y="4304"/>
                <a:ext cx="1008" cy="1008"/>
                <a:chOff x="1836" y="4416"/>
                <a:chExt cx="1008" cy="1008"/>
              </a:xfrm>
            </p:grpSpPr>
            <p:sp>
              <p:nvSpPr>
                <p:cNvPr id="6182"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3"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6179"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0"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1"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71" name="Group 31"/>
            <p:cNvGrpSpPr>
              <a:grpSpLocks/>
            </p:cNvGrpSpPr>
            <p:nvPr/>
          </p:nvGrpSpPr>
          <p:grpSpPr bwMode="auto">
            <a:xfrm flipV="1">
              <a:off x="1236" y="792"/>
              <a:ext cx="2112" cy="1104"/>
              <a:chOff x="1236" y="4304"/>
              <a:chExt cx="2112" cy="1104"/>
            </a:xfrm>
          </p:grpSpPr>
          <p:grpSp>
            <p:nvGrpSpPr>
              <p:cNvPr id="6172" name="Group 32"/>
              <p:cNvGrpSpPr>
                <a:grpSpLocks/>
              </p:cNvGrpSpPr>
              <p:nvPr/>
            </p:nvGrpSpPr>
            <p:grpSpPr bwMode="auto">
              <a:xfrm>
                <a:off x="1788" y="4304"/>
                <a:ext cx="1008" cy="1008"/>
                <a:chOff x="1836" y="4416"/>
                <a:chExt cx="1008" cy="1008"/>
              </a:xfrm>
            </p:grpSpPr>
            <p:sp>
              <p:nvSpPr>
                <p:cNvPr id="6176"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7"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6173"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4"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75"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6147"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a:t>
            </a:r>
          </a:p>
        </p:txBody>
      </p:sp>
      <p:sp>
        <p:nvSpPr>
          <p:cNvPr id="6148" name="Oval 39"/>
          <p:cNvSpPr>
            <a:spLocks noChangeArrowheads="1"/>
          </p:cNvSpPr>
          <p:nvPr/>
        </p:nvSpPr>
        <p:spPr bwMode="auto">
          <a:xfrm>
            <a:off x="3270250" y="194151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MT</a:t>
            </a:r>
          </a:p>
        </p:txBody>
      </p:sp>
      <p:sp>
        <p:nvSpPr>
          <p:cNvPr id="6149" name="Oval 40"/>
          <p:cNvSpPr>
            <a:spLocks noChangeArrowheads="1"/>
          </p:cNvSpPr>
          <p:nvPr/>
        </p:nvSpPr>
        <p:spPr bwMode="auto">
          <a:xfrm>
            <a:off x="1501775" y="3984625"/>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6150" name="Oval 41"/>
          <p:cNvSpPr>
            <a:spLocks noChangeArrowheads="1"/>
          </p:cNvSpPr>
          <p:nvPr/>
        </p:nvSpPr>
        <p:spPr bwMode="auto">
          <a:xfrm>
            <a:off x="4113213" y="493236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6151" name="Oval 43"/>
          <p:cNvSpPr>
            <a:spLocks noChangeArrowheads="1"/>
          </p:cNvSpPr>
          <p:nvPr/>
        </p:nvSpPr>
        <p:spPr bwMode="auto">
          <a:xfrm>
            <a:off x="4357688" y="3059113"/>
            <a:ext cx="285750" cy="29051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MF</a:t>
            </a:r>
          </a:p>
        </p:txBody>
      </p:sp>
      <p:sp>
        <p:nvSpPr>
          <p:cNvPr id="6152" name="Text Box 46"/>
          <p:cNvSpPr txBox="1">
            <a:spLocks noChangeArrowheads="1"/>
          </p:cNvSpPr>
          <p:nvPr/>
        </p:nvSpPr>
        <p:spPr bwMode="auto">
          <a:xfrm>
            <a:off x="2157413" y="200025"/>
            <a:ext cx="24415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b="1"/>
              <a:t>Attackera från höger</a:t>
            </a:r>
            <a:endParaRPr lang="en-GB" b="1"/>
          </a:p>
        </p:txBody>
      </p:sp>
      <p:sp>
        <p:nvSpPr>
          <p:cNvPr id="6153" name="Text Box 50"/>
          <p:cNvSpPr txBox="1">
            <a:spLocks noChangeArrowheads="1"/>
          </p:cNvSpPr>
          <p:nvPr/>
        </p:nvSpPr>
        <p:spPr bwMode="auto">
          <a:xfrm>
            <a:off x="3213100" y="7740650"/>
            <a:ext cx="400050"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1000"/>
              <a:t>Tim</a:t>
            </a:r>
          </a:p>
        </p:txBody>
      </p:sp>
      <p:sp>
        <p:nvSpPr>
          <p:cNvPr id="2" name="Upp 1"/>
          <p:cNvSpPr/>
          <p:nvPr/>
        </p:nvSpPr>
        <p:spPr>
          <a:xfrm rot="21093969">
            <a:off x="1257300" y="2347913"/>
            <a:ext cx="490538" cy="1330325"/>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GB"/>
          </a:p>
        </p:txBody>
      </p:sp>
      <p:pic>
        <p:nvPicPr>
          <p:cNvPr id="6155" name="Picture 2" descr="http://lionsjfc.co.uk/wp-content/uploads/2011/09/football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3675" y="2863850"/>
            <a:ext cx="4016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Rak pil 3"/>
          <p:cNvCxnSpPr/>
          <p:nvPr/>
        </p:nvCxnSpPr>
        <p:spPr>
          <a:xfrm flipH="1" flipV="1">
            <a:off x="2060575" y="2233613"/>
            <a:ext cx="1922463" cy="6826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ubrik 5"/>
          <p:cNvSpPr>
            <a:spLocks noGrp="1"/>
          </p:cNvSpPr>
          <p:nvPr>
            <p:ph type="title"/>
          </p:nvPr>
        </p:nvSpPr>
        <p:spPr/>
        <p:txBody>
          <a:bodyPr/>
          <a:lstStyle/>
          <a:p>
            <a:pPr eaLnBrk="1" hangingPunct="1"/>
            <a:r>
              <a:rPr lang="en-GB" smtClean="0"/>
              <a:t>Kom ihåg</a:t>
            </a:r>
          </a:p>
        </p:txBody>
      </p:sp>
      <p:sp>
        <p:nvSpPr>
          <p:cNvPr id="7171" name="Platshållare för innehåll 6"/>
          <p:cNvSpPr>
            <a:spLocks noGrp="1"/>
          </p:cNvSpPr>
          <p:nvPr>
            <p:ph idx="1"/>
          </p:nvPr>
        </p:nvSpPr>
        <p:spPr/>
        <p:txBody>
          <a:bodyPr/>
          <a:lstStyle/>
          <a:p>
            <a:pPr marL="514350" indent="-514350" eaLnBrk="1" hangingPunct="1">
              <a:buFontTx/>
              <a:buAutoNum type="arabicPeriod"/>
            </a:pPr>
            <a:r>
              <a:rPr lang="sv-SE" smtClean="0"/>
              <a:t>Om du inte kan gå framåt passera tillbaka och börja igen</a:t>
            </a:r>
          </a:p>
          <a:p>
            <a:pPr marL="514350" indent="-514350" eaLnBrk="1" hangingPunct="1">
              <a:buFontTx/>
              <a:buAutoNum type="arabicPeriod"/>
            </a:pPr>
            <a:r>
              <a:rPr lang="sv-SE" smtClean="0"/>
              <a:t>Enkla pass - ger inte bort bollen</a:t>
            </a:r>
          </a:p>
          <a:p>
            <a:pPr marL="514350" indent="-514350" eaLnBrk="1" hangingPunct="1">
              <a:buFontTx/>
              <a:buAutoNum type="arabicPeriod"/>
            </a:pPr>
            <a:r>
              <a:rPr lang="en-GB" smtClean="0"/>
              <a:t>Alla måste jobba hem</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435</Words>
  <Application>Microsoft Office PowerPoint</Application>
  <PresentationFormat>Bildspel på skärmen (4:3)</PresentationFormat>
  <Paragraphs>66</Paragraphs>
  <Slides>7</Slides>
  <Notes>5</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7</vt:i4>
      </vt:variant>
    </vt:vector>
  </HeadingPairs>
  <TitlesOfParts>
    <vt:vector size="9" baseType="lpstr">
      <vt:lpstr>Arial</vt:lpstr>
      <vt:lpstr>Default Design</vt:lpstr>
      <vt:lpstr>Färs &amp; Frosta Cupen 2012 </vt:lpstr>
      <vt:lpstr>PowerPoint-presentation</vt:lpstr>
      <vt:lpstr>PowerPoint-presentation</vt:lpstr>
      <vt:lpstr>PowerPoint-presentation</vt:lpstr>
      <vt:lpstr>PowerPoint-presentation</vt:lpstr>
      <vt:lpstr>PowerPoint-presentation</vt:lpstr>
      <vt:lpstr>Kom ihåg</vt:lpstr>
    </vt:vector>
  </TitlesOfParts>
  <Company>ALK-Abelló</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Träningsmatch   mot Ystad</dc:title>
  <dc:creator>SRMDK</dc:creator>
  <cp:lastModifiedBy>Sunil Ramkali</cp:lastModifiedBy>
  <cp:revision>23</cp:revision>
  <dcterms:created xsi:type="dcterms:W3CDTF">2011-04-06T09:13:24Z</dcterms:created>
  <dcterms:modified xsi:type="dcterms:W3CDTF">2012-03-02T12:31:04Z</dcterms:modified>
</cp:coreProperties>
</file>