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62" r:id="rId4"/>
    <p:sldId id="260" r:id="rId5"/>
    <p:sldId id="258" r:id="rId6"/>
    <p:sldId id="259" r:id="rId7"/>
    <p:sldId id="261" r:id="rId8"/>
  </p:sldIdLst>
  <p:sldSz cx="6858000" cy="9144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9810" autoAdjust="0"/>
  </p:normalViewPr>
  <p:slideViewPr>
    <p:cSldViewPr showGuides="1">
      <p:cViewPr>
        <p:scale>
          <a:sx n="75" d="100"/>
          <a:sy n="75" d="100"/>
        </p:scale>
        <p:origin x="-1776" y="72"/>
      </p:cViewPr>
      <p:guideLst>
        <p:guide orient="horz" pos="2880"/>
        <p:guide pos="1706"/>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196" name="Rectangle 4"/>
          <p:cNvSpPr>
            <a:spLocks noRot="1" noChangeArrowheads="1" noTextEdit="1"/>
          </p:cNvSpPr>
          <p:nvPr>
            <p:ph type="sldImg" idx="2"/>
          </p:nvPr>
        </p:nvSpPr>
        <p:spPr bwMode="auto">
          <a:xfrm>
            <a:off x="2143125" y="685800"/>
            <a:ext cx="25717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3A358A84-0798-45C9-83F1-3099274BA0F7}" type="slidenum">
              <a:rPr lang="en-GB"/>
              <a:pPr>
                <a:defRPr/>
              </a:pPr>
              <a:t>‹#›</a:t>
            </a:fld>
            <a:endParaRPr lang="en-GB"/>
          </a:p>
        </p:txBody>
      </p:sp>
    </p:spTree>
    <p:extLst>
      <p:ext uri="{BB962C8B-B14F-4D97-AF65-F5344CB8AC3E}">
        <p14:creationId xmlns:p14="http://schemas.microsoft.com/office/powerpoint/2010/main" val="20398416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483884-E264-48C6-8208-14307307E029}" type="slidenum">
              <a:rPr lang="en-GB" smtClean="0"/>
              <a:pPr eaLnBrk="1" hangingPunct="1"/>
              <a:t>2</a:t>
            </a:fld>
            <a:endParaRPr lang="en-GB" smtClean="0"/>
          </a:p>
        </p:txBody>
      </p:sp>
      <p:sp>
        <p:nvSpPr>
          <p:cNvPr id="9219" name="Rectangle 2"/>
          <p:cNvSpPr>
            <a:spLocks noRo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r>
              <a:rPr lang="en-US" smtClean="0"/>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483884-E264-48C6-8208-14307307E029}" type="slidenum">
              <a:rPr lang="en-GB" smtClean="0"/>
              <a:pPr eaLnBrk="1" hangingPunct="1"/>
              <a:t>3</a:t>
            </a:fld>
            <a:endParaRPr lang="en-GB" smtClean="0"/>
          </a:p>
        </p:txBody>
      </p:sp>
      <p:sp>
        <p:nvSpPr>
          <p:cNvPr id="9219" name="Rectangle 2"/>
          <p:cNvSpPr>
            <a:spLocks noRo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r>
              <a:rPr lang="en-US" smtClean="0"/>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ECE42BC-556C-4A9D-9249-2E44C7C98EA2}" type="slidenum">
              <a:rPr lang="en-GB" smtClean="0"/>
              <a:pPr eaLnBrk="1" hangingPunct="1"/>
              <a:t>4</a:t>
            </a:fld>
            <a:endParaRPr lang="en-GB" smtClean="0"/>
          </a:p>
        </p:txBody>
      </p:sp>
      <p:sp>
        <p:nvSpPr>
          <p:cNvPr id="10243" name="Rectangle 2"/>
          <p:cNvSpPr>
            <a:spLocks noRot="1" noChangeArrowheads="1" noTextEdit="1"/>
          </p:cNvSpPr>
          <p:nvPr>
            <p:ph type="sldImg"/>
          </p:nvPr>
        </p:nvSpPr>
        <p:spPr>
          <a:ln/>
        </p:spPr>
      </p:sp>
      <p:sp>
        <p:nvSpPr>
          <p:cNvPr id="10244" name="Rectangle 3"/>
          <p:cNvSpPr>
            <a:spLocks noGrp="1" noChangeArrowheads="1"/>
          </p:cNvSpPr>
          <p:nvPr>
            <p:ph type="body" idx="1"/>
          </p:nvPr>
        </p:nvSpPr>
        <p:spPr>
          <a:noFill/>
        </p:spPr>
        <p:txBody>
          <a:bodyPr/>
          <a:lstStyle/>
          <a:p>
            <a:pPr eaLnBrk="1" hangingPunct="1"/>
            <a:r>
              <a:rPr lang="en-US" smtClean="0"/>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6D76718-69AB-4B47-8FC1-2336D95A94D7}" type="slidenum">
              <a:rPr lang="en-GB" smtClean="0"/>
              <a:pPr eaLnBrk="1" hangingPunct="1"/>
              <a:t>5</a:t>
            </a:fld>
            <a:endParaRPr lang="en-GB" smtClean="0"/>
          </a:p>
        </p:txBody>
      </p:sp>
      <p:sp>
        <p:nvSpPr>
          <p:cNvPr id="11267" name="Rectangle 2"/>
          <p:cNvSpPr>
            <a:spLocks noRot="1" noChangeArrowheads="1" noTextEdit="1"/>
          </p:cNvSpPr>
          <p:nvPr>
            <p:ph type="sldImg"/>
          </p:nvPr>
        </p:nvSpPr>
        <p:spPr>
          <a:ln/>
        </p:spPr>
      </p:sp>
      <p:sp>
        <p:nvSpPr>
          <p:cNvPr id="11268" name="Rectangle 3"/>
          <p:cNvSpPr>
            <a:spLocks noGrp="1" noChangeArrowheads="1"/>
          </p:cNvSpPr>
          <p:nvPr>
            <p:ph type="body" idx="1"/>
          </p:nvPr>
        </p:nvSpPr>
        <p:spPr>
          <a:noFill/>
        </p:spPr>
        <p:txBody>
          <a:bodyPr/>
          <a:lstStyle/>
          <a:p>
            <a:pPr eaLnBrk="1" hangingPunct="1"/>
            <a:r>
              <a:rPr lang="en-US" smtClean="0"/>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9EA20F4-6ABF-415D-9CF1-74ED4331FE08}" type="slidenum">
              <a:rPr lang="en-GB" smtClean="0"/>
              <a:pPr eaLnBrk="1" hangingPunct="1"/>
              <a:t>6</a:t>
            </a:fld>
            <a:endParaRPr lang="en-GB" smtClean="0"/>
          </a:p>
        </p:txBody>
      </p:sp>
      <p:sp>
        <p:nvSpPr>
          <p:cNvPr id="12291" name="Rectangle 2"/>
          <p:cNvSpPr>
            <a:spLocks noRo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eaLnBrk="1" hangingPunct="1"/>
            <a:r>
              <a:rPr lang="en-US" smtClean="0"/>
              <a:t>Items on this page are all PowerPoint objects that have been grouped.  To manipulate individual items one should ungroup the objects.  This is done in PowerPoint by selecting the primary object, then click on draw and then click on ungroup.  To regroup, select all items that need to be included, click on draw and click on group.</a:t>
            </a:r>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514350" y="2840038"/>
            <a:ext cx="5829300" cy="1960562"/>
          </a:xfrm>
        </p:spPr>
        <p:txBody>
          <a:bodyPr/>
          <a:lstStyle/>
          <a:p>
            <a:r>
              <a:rPr lang="sv-SE" smtClean="0"/>
              <a:t>Klicka här för att ändra format</a:t>
            </a:r>
            <a:endParaRPr lang="en-GB"/>
          </a:p>
        </p:txBody>
      </p:sp>
      <p:sp>
        <p:nvSpPr>
          <p:cNvPr id="3" name="Underrubrik 2"/>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121D833-9FFB-4422-9DE6-16EC5CEE06F4}" type="slidenum">
              <a:rPr lang="en-GB"/>
              <a:pPr>
                <a:defRPr/>
              </a:pPr>
              <a:t>‹#›</a:t>
            </a:fld>
            <a:endParaRPr lang="en-GB"/>
          </a:p>
        </p:txBody>
      </p:sp>
    </p:spTree>
    <p:extLst>
      <p:ext uri="{BB962C8B-B14F-4D97-AF65-F5344CB8AC3E}">
        <p14:creationId xmlns:p14="http://schemas.microsoft.com/office/powerpoint/2010/main" val="461288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GB"/>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31EDD4A-31C8-4E75-B5DA-E27692C3440E}" type="slidenum">
              <a:rPr lang="en-GB"/>
              <a:pPr>
                <a:defRPr/>
              </a:pPr>
              <a:t>‹#›</a:t>
            </a:fld>
            <a:endParaRPr lang="en-GB"/>
          </a:p>
        </p:txBody>
      </p:sp>
    </p:spTree>
    <p:extLst>
      <p:ext uri="{BB962C8B-B14F-4D97-AF65-F5344CB8AC3E}">
        <p14:creationId xmlns:p14="http://schemas.microsoft.com/office/powerpoint/2010/main" val="3690613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4973638" y="366713"/>
            <a:ext cx="1543050" cy="7800975"/>
          </a:xfrm>
        </p:spPr>
        <p:txBody>
          <a:bodyPr vert="eaVert"/>
          <a:lstStyle/>
          <a:p>
            <a:r>
              <a:rPr lang="sv-SE" smtClean="0"/>
              <a:t>Klicka här för att ändra format</a:t>
            </a:r>
            <a:endParaRPr lang="en-GB"/>
          </a:p>
        </p:txBody>
      </p:sp>
      <p:sp>
        <p:nvSpPr>
          <p:cNvPr id="3" name="Platshållare för lodrät text 2"/>
          <p:cNvSpPr>
            <a:spLocks noGrp="1"/>
          </p:cNvSpPr>
          <p:nvPr>
            <p:ph type="body" orient="vert" idx="1"/>
          </p:nvPr>
        </p:nvSpPr>
        <p:spPr>
          <a:xfrm>
            <a:off x="342900" y="366713"/>
            <a:ext cx="4478338" cy="780097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E7999D5-C4E6-4877-88FF-01537041FC0C}" type="slidenum">
              <a:rPr lang="en-GB"/>
              <a:pPr>
                <a:defRPr/>
              </a:pPr>
              <a:t>‹#›</a:t>
            </a:fld>
            <a:endParaRPr lang="en-GB"/>
          </a:p>
        </p:txBody>
      </p:sp>
    </p:spTree>
    <p:extLst>
      <p:ext uri="{BB962C8B-B14F-4D97-AF65-F5344CB8AC3E}">
        <p14:creationId xmlns:p14="http://schemas.microsoft.com/office/powerpoint/2010/main" val="2785991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GB"/>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E25D61A-5A9D-4B29-B92A-93B8BF087ED9}" type="slidenum">
              <a:rPr lang="en-GB"/>
              <a:pPr>
                <a:defRPr/>
              </a:pPr>
              <a:t>‹#›</a:t>
            </a:fld>
            <a:endParaRPr lang="en-GB"/>
          </a:p>
        </p:txBody>
      </p:sp>
    </p:spTree>
    <p:extLst>
      <p:ext uri="{BB962C8B-B14F-4D97-AF65-F5344CB8AC3E}">
        <p14:creationId xmlns:p14="http://schemas.microsoft.com/office/powerpoint/2010/main" val="2885883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541338" y="5875338"/>
            <a:ext cx="5829300" cy="1816100"/>
          </a:xfrm>
        </p:spPr>
        <p:txBody>
          <a:bodyPr anchor="t"/>
          <a:lstStyle>
            <a:lvl1pPr algn="l">
              <a:defRPr sz="4000" b="1" cap="all"/>
            </a:lvl1pPr>
          </a:lstStyle>
          <a:p>
            <a:r>
              <a:rPr lang="sv-SE" smtClean="0"/>
              <a:t>Klicka här för att ändra format</a:t>
            </a:r>
            <a:endParaRPr lang="en-GB"/>
          </a:p>
        </p:txBody>
      </p:sp>
      <p:sp>
        <p:nvSpPr>
          <p:cNvPr id="3" name="Platshållare för text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4CB56F4-D903-4217-A3C2-4FE0E9FCD0A0}" type="slidenum">
              <a:rPr lang="en-GB"/>
              <a:pPr>
                <a:defRPr/>
              </a:pPr>
              <a:t>‹#›</a:t>
            </a:fld>
            <a:endParaRPr lang="en-GB"/>
          </a:p>
        </p:txBody>
      </p:sp>
    </p:spTree>
    <p:extLst>
      <p:ext uri="{BB962C8B-B14F-4D97-AF65-F5344CB8AC3E}">
        <p14:creationId xmlns:p14="http://schemas.microsoft.com/office/powerpoint/2010/main" val="643214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GB"/>
          </a:p>
        </p:txBody>
      </p:sp>
      <p:sp>
        <p:nvSpPr>
          <p:cNvPr id="3" name="Platshållare för innehåll 2"/>
          <p:cNvSpPr>
            <a:spLocks noGrp="1"/>
          </p:cNvSpPr>
          <p:nvPr>
            <p:ph sz="half" idx="1"/>
          </p:nvPr>
        </p:nvSpPr>
        <p:spPr>
          <a:xfrm>
            <a:off x="3429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a:p>
        </p:txBody>
      </p:sp>
      <p:sp>
        <p:nvSpPr>
          <p:cNvPr id="4" name="Platshållare för innehåll 3"/>
          <p:cNvSpPr>
            <a:spLocks noGrp="1"/>
          </p:cNvSpPr>
          <p:nvPr>
            <p:ph sz="half" idx="2"/>
          </p:nvPr>
        </p:nvSpPr>
        <p:spPr>
          <a:xfrm>
            <a:off x="3505200" y="2133600"/>
            <a:ext cx="3011488"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11F2211-CE90-4E4E-B0CB-202BFACF3E2A}" type="slidenum">
              <a:rPr lang="en-GB"/>
              <a:pPr>
                <a:defRPr/>
              </a:pPr>
              <a:t>‹#›</a:t>
            </a:fld>
            <a:endParaRPr lang="en-GB"/>
          </a:p>
        </p:txBody>
      </p:sp>
    </p:spTree>
    <p:extLst>
      <p:ext uri="{BB962C8B-B14F-4D97-AF65-F5344CB8AC3E}">
        <p14:creationId xmlns:p14="http://schemas.microsoft.com/office/powerpoint/2010/main" val="3495681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342900" y="366713"/>
            <a:ext cx="6172200" cy="1524000"/>
          </a:xfrm>
        </p:spPr>
        <p:txBody>
          <a:bodyPr/>
          <a:lstStyle>
            <a:lvl1pPr>
              <a:defRPr/>
            </a:lvl1pPr>
          </a:lstStyle>
          <a:p>
            <a:r>
              <a:rPr lang="sv-SE" smtClean="0"/>
              <a:t>Klicka här för att ändra format</a:t>
            </a:r>
            <a:endParaRPr lang="en-GB"/>
          </a:p>
        </p:txBody>
      </p:sp>
      <p:sp>
        <p:nvSpPr>
          <p:cNvPr id="3" name="Platshållare för text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a:p>
        </p:txBody>
      </p:sp>
      <p:sp>
        <p:nvSpPr>
          <p:cNvPr id="5" name="Platshållare för text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209AEC4C-113A-43D1-8A18-481FE517337E}" type="slidenum">
              <a:rPr lang="en-GB"/>
              <a:pPr>
                <a:defRPr/>
              </a:pPr>
              <a:t>‹#›</a:t>
            </a:fld>
            <a:endParaRPr lang="en-GB"/>
          </a:p>
        </p:txBody>
      </p:sp>
    </p:spTree>
    <p:extLst>
      <p:ext uri="{BB962C8B-B14F-4D97-AF65-F5344CB8AC3E}">
        <p14:creationId xmlns:p14="http://schemas.microsoft.com/office/powerpoint/2010/main" val="1976311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E15BFCAA-9AD8-497D-8A3E-D2A34794F1DC}" type="slidenum">
              <a:rPr lang="en-GB"/>
              <a:pPr>
                <a:defRPr/>
              </a:pPr>
              <a:t>‹#›</a:t>
            </a:fld>
            <a:endParaRPr lang="en-GB"/>
          </a:p>
        </p:txBody>
      </p:sp>
    </p:spTree>
    <p:extLst>
      <p:ext uri="{BB962C8B-B14F-4D97-AF65-F5344CB8AC3E}">
        <p14:creationId xmlns:p14="http://schemas.microsoft.com/office/powerpoint/2010/main" val="3161914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8189D36B-7426-4D9B-9E40-AF26474CA754}" type="slidenum">
              <a:rPr lang="en-GB"/>
              <a:pPr>
                <a:defRPr/>
              </a:pPr>
              <a:t>‹#›</a:t>
            </a:fld>
            <a:endParaRPr lang="en-GB"/>
          </a:p>
        </p:txBody>
      </p:sp>
    </p:spTree>
    <p:extLst>
      <p:ext uri="{BB962C8B-B14F-4D97-AF65-F5344CB8AC3E}">
        <p14:creationId xmlns:p14="http://schemas.microsoft.com/office/powerpoint/2010/main" val="3134212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342900" y="363538"/>
            <a:ext cx="2255838" cy="1549400"/>
          </a:xfrm>
        </p:spPr>
        <p:txBody>
          <a:bodyPr anchor="b"/>
          <a:lstStyle>
            <a:lvl1pPr algn="l">
              <a:defRPr sz="2000" b="1"/>
            </a:lvl1pPr>
          </a:lstStyle>
          <a:p>
            <a:r>
              <a:rPr lang="sv-SE" smtClean="0"/>
              <a:t>Klicka här för att ändra format</a:t>
            </a:r>
            <a:endParaRPr lang="en-GB"/>
          </a:p>
        </p:txBody>
      </p:sp>
      <p:sp>
        <p:nvSpPr>
          <p:cNvPr id="3" name="Platshållare för innehåll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a:p>
        </p:txBody>
      </p:sp>
      <p:sp>
        <p:nvSpPr>
          <p:cNvPr id="4" name="Platshållare för text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D772A9D-D470-4DA4-A437-9221BC0CEDB2}" type="slidenum">
              <a:rPr lang="en-GB"/>
              <a:pPr>
                <a:defRPr/>
              </a:pPr>
              <a:t>‹#›</a:t>
            </a:fld>
            <a:endParaRPr lang="en-GB"/>
          </a:p>
        </p:txBody>
      </p:sp>
    </p:spTree>
    <p:extLst>
      <p:ext uri="{BB962C8B-B14F-4D97-AF65-F5344CB8AC3E}">
        <p14:creationId xmlns:p14="http://schemas.microsoft.com/office/powerpoint/2010/main" val="3574008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344613" y="6400800"/>
            <a:ext cx="4114800" cy="755650"/>
          </a:xfrm>
        </p:spPr>
        <p:txBody>
          <a:bodyPr anchor="b"/>
          <a:lstStyle>
            <a:lvl1pPr algn="l">
              <a:defRPr sz="2000" b="1"/>
            </a:lvl1pPr>
          </a:lstStyle>
          <a:p>
            <a:r>
              <a:rPr lang="sv-SE" smtClean="0"/>
              <a:t>Klicka här för att ändra format</a:t>
            </a:r>
            <a:endParaRPr lang="en-GB"/>
          </a:p>
        </p:txBody>
      </p:sp>
      <p:sp>
        <p:nvSpPr>
          <p:cNvPr id="3" name="Platshållare för bild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Platshållare för text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1D9A6AB-5C50-4F1D-AD5D-7266916F2442}" type="slidenum">
              <a:rPr lang="en-GB"/>
              <a:pPr>
                <a:defRPr/>
              </a:pPr>
              <a:t>‹#›</a:t>
            </a:fld>
            <a:endParaRPr lang="en-GB"/>
          </a:p>
        </p:txBody>
      </p:sp>
    </p:spTree>
    <p:extLst>
      <p:ext uri="{BB962C8B-B14F-4D97-AF65-F5344CB8AC3E}">
        <p14:creationId xmlns:p14="http://schemas.microsoft.com/office/powerpoint/2010/main" val="1251489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66713"/>
            <a:ext cx="6173788"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342900" y="2133600"/>
            <a:ext cx="6173788"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342900" y="8326438"/>
            <a:ext cx="1601788"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GB"/>
          </a:p>
        </p:txBody>
      </p:sp>
      <p:sp>
        <p:nvSpPr>
          <p:cNvPr id="1029" name="Rectangle 5"/>
          <p:cNvSpPr>
            <a:spLocks noGrp="1" noChangeArrowheads="1"/>
          </p:cNvSpPr>
          <p:nvPr>
            <p:ph type="ftr" sz="quarter" idx="3"/>
          </p:nvPr>
        </p:nvSpPr>
        <p:spPr bwMode="auto">
          <a:xfrm>
            <a:off x="2343150" y="8326438"/>
            <a:ext cx="2173288"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GB"/>
          </a:p>
        </p:txBody>
      </p:sp>
      <p:sp>
        <p:nvSpPr>
          <p:cNvPr id="1030" name="Rectangle 6"/>
          <p:cNvSpPr>
            <a:spLocks noGrp="1" noChangeArrowheads="1"/>
          </p:cNvSpPr>
          <p:nvPr>
            <p:ph type="sldNum" sz="quarter" idx="4"/>
          </p:nvPr>
        </p:nvSpPr>
        <p:spPr bwMode="auto">
          <a:xfrm>
            <a:off x="4914900" y="8326438"/>
            <a:ext cx="1601788"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631F50E3-1225-4328-8D0A-27F55EBCCE8A}" type="slidenum">
              <a:rPr lang="en-GB"/>
              <a:pPr>
                <a:defRPr/>
              </a:pPr>
              <a:t>‹#›</a:t>
            </a:fld>
            <a:endParaRPr lang="en-GB"/>
          </a:p>
        </p:txBody>
      </p:sp>
      <p:pic>
        <p:nvPicPr>
          <p:cNvPr id="1031" name="Picture 10" descr="blentarps_bk"/>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396038" y="8604250"/>
            <a:ext cx="392112"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15938" y="2840038"/>
            <a:ext cx="5827712" cy="1960562"/>
          </a:xfrm>
        </p:spPr>
        <p:txBody>
          <a:bodyPr/>
          <a:lstStyle/>
          <a:p>
            <a:pPr eaLnBrk="1" hangingPunct="1"/>
            <a:r>
              <a:rPr lang="en-GB" sz="4000" b="1" dirty="0" err="1" smtClean="0"/>
              <a:t>Färs</a:t>
            </a:r>
            <a:r>
              <a:rPr lang="en-GB" sz="4000" b="1" dirty="0" smtClean="0"/>
              <a:t> &amp; </a:t>
            </a:r>
            <a:r>
              <a:rPr lang="en-GB" sz="4000" b="1" dirty="0" err="1" smtClean="0"/>
              <a:t>Frosta</a:t>
            </a:r>
            <a:r>
              <a:rPr lang="en-GB" sz="4000" b="1" dirty="0" smtClean="0"/>
              <a:t> </a:t>
            </a:r>
            <a:r>
              <a:rPr lang="en-GB" sz="4000" b="1" dirty="0" err="1" smtClean="0"/>
              <a:t>Cupen</a:t>
            </a:r>
            <a:r>
              <a:rPr lang="en-GB" sz="4000" b="1" dirty="0" smtClean="0"/>
              <a:t/>
            </a:r>
            <a:br>
              <a:rPr lang="en-GB" sz="4000" b="1" dirty="0" smtClean="0"/>
            </a:br>
            <a:r>
              <a:rPr lang="en-GB" sz="4000" b="1" dirty="0" smtClean="0"/>
              <a:t>2012</a:t>
            </a:r>
            <a:r>
              <a:rPr lang="en-GB" sz="4000" b="1" dirty="0" smtClean="0"/>
              <a:t/>
            </a:r>
            <a:br>
              <a:rPr lang="en-GB" sz="4000" b="1" dirty="0" smtClean="0"/>
            </a:br>
            <a:endParaRPr lang="en-GB" sz="4000" b="1" dirty="0" smtClean="0"/>
          </a:p>
        </p:txBody>
      </p:sp>
      <p:sp>
        <p:nvSpPr>
          <p:cNvPr id="2051" name="Rectangle 3"/>
          <p:cNvSpPr>
            <a:spLocks noGrp="1" noChangeArrowheads="1"/>
          </p:cNvSpPr>
          <p:nvPr>
            <p:ph type="subTitle" idx="1"/>
          </p:nvPr>
        </p:nvSpPr>
        <p:spPr/>
        <p:txBody>
          <a:bodyPr/>
          <a:lstStyle/>
          <a:p>
            <a:pPr eaLnBrk="1" hangingPunct="1"/>
            <a:r>
              <a:rPr lang="en-GB" b="1" dirty="0" smtClean="0"/>
              <a:t>Plats: </a:t>
            </a:r>
            <a:r>
              <a:rPr lang="en-GB" b="1" dirty="0" err="1" smtClean="0"/>
              <a:t>Sjöbo</a:t>
            </a:r>
            <a:endParaRPr lang="en-GB" dirty="0" smtClean="0"/>
          </a:p>
          <a:p>
            <a:pPr eaLnBrk="1" hangingPunct="1"/>
            <a:endParaRPr lang="en-GB" dirty="0" smtClean="0"/>
          </a:p>
          <a:p>
            <a:pPr eaLnBrk="1" hangingPunct="1"/>
            <a:r>
              <a:rPr lang="en-GB" dirty="0" smtClean="0"/>
              <a:t>3 mars 2012</a:t>
            </a:r>
            <a:endParaRPr lang="en-GB" dirty="0" smtClean="0"/>
          </a:p>
        </p:txBody>
      </p:sp>
      <p:pic>
        <p:nvPicPr>
          <p:cNvPr id="205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9750"/>
            <a:ext cx="6958013" cy="85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0063" y="900113"/>
            <a:ext cx="5857875" cy="7759700"/>
            <a:chOff x="334" y="600"/>
            <a:chExt cx="3937" cy="5133"/>
          </a:xfrm>
        </p:grpSpPr>
        <p:sp>
          <p:nvSpPr>
            <p:cNvPr id="3086"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7" name="Arc 4"/>
            <p:cNvSpPr>
              <a:spLocks/>
            </p:cNvSpPr>
            <p:nvPr/>
          </p:nvSpPr>
          <p:spPr bwMode="auto">
            <a:xfrm>
              <a:off x="528"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Arc 5"/>
            <p:cNvSpPr>
              <a:spLocks/>
            </p:cNvSpPr>
            <p:nvPr/>
          </p:nvSpPr>
          <p:spPr bwMode="auto">
            <a:xfrm rot="-5400000">
              <a:off x="3983"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Arc 6"/>
            <p:cNvSpPr>
              <a:spLocks/>
            </p:cNvSpPr>
            <p:nvPr/>
          </p:nvSpPr>
          <p:spPr bwMode="auto">
            <a:xfrm rot="10800000">
              <a:off x="3985" y="789"/>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Arc 7"/>
            <p:cNvSpPr>
              <a:spLocks/>
            </p:cNvSpPr>
            <p:nvPr/>
          </p:nvSpPr>
          <p:spPr bwMode="auto">
            <a:xfrm rot="5400000">
              <a:off x="527" y="791"/>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2"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4"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95" name="Group 12"/>
            <p:cNvGrpSpPr>
              <a:grpSpLocks/>
            </p:cNvGrpSpPr>
            <p:nvPr/>
          </p:nvGrpSpPr>
          <p:grpSpPr bwMode="auto">
            <a:xfrm>
              <a:off x="334" y="5544"/>
              <a:ext cx="193" cy="130"/>
              <a:chOff x="328" y="5410"/>
              <a:chExt cx="193" cy="130"/>
            </a:xfrm>
          </p:grpSpPr>
          <p:sp>
            <p:nvSpPr>
              <p:cNvPr id="3119"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0" name="AutoShape 14"/>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15"/>
            <p:cNvGrpSpPr>
              <a:grpSpLocks/>
            </p:cNvGrpSpPr>
            <p:nvPr/>
          </p:nvGrpSpPr>
          <p:grpSpPr bwMode="auto">
            <a:xfrm rot="-5400000">
              <a:off x="4046" y="5571"/>
              <a:ext cx="194" cy="130"/>
              <a:chOff x="328" y="5410"/>
              <a:chExt cx="193" cy="130"/>
            </a:xfrm>
          </p:grpSpPr>
          <p:sp>
            <p:nvSpPr>
              <p:cNvPr id="3117"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8" name="AutoShape 17"/>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7" name="Group 18"/>
            <p:cNvGrpSpPr>
              <a:grpSpLocks/>
            </p:cNvGrpSpPr>
            <p:nvPr/>
          </p:nvGrpSpPr>
          <p:grpSpPr bwMode="auto">
            <a:xfrm rot="10800000">
              <a:off x="4078" y="660"/>
              <a:ext cx="193" cy="130"/>
              <a:chOff x="328" y="5410"/>
              <a:chExt cx="193" cy="130"/>
            </a:xfrm>
          </p:grpSpPr>
          <p:sp>
            <p:nvSpPr>
              <p:cNvPr id="3115"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6" name="AutoShape 20"/>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8" name="Group 21"/>
            <p:cNvGrpSpPr>
              <a:grpSpLocks/>
            </p:cNvGrpSpPr>
            <p:nvPr/>
          </p:nvGrpSpPr>
          <p:grpSpPr bwMode="auto">
            <a:xfrm rot="5400000">
              <a:off x="368" y="632"/>
              <a:ext cx="194" cy="130"/>
              <a:chOff x="328" y="5410"/>
              <a:chExt cx="193" cy="130"/>
            </a:xfrm>
          </p:grpSpPr>
          <p:sp>
            <p:nvSpPr>
              <p:cNvPr id="3113"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4" name="AutoShape 23"/>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9" name="Group 24"/>
            <p:cNvGrpSpPr>
              <a:grpSpLocks/>
            </p:cNvGrpSpPr>
            <p:nvPr/>
          </p:nvGrpSpPr>
          <p:grpSpPr bwMode="auto">
            <a:xfrm>
              <a:off x="1236" y="4436"/>
              <a:ext cx="2112" cy="1103"/>
              <a:chOff x="1236" y="4304"/>
              <a:chExt cx="2112" cy="1104"/>
            </a:xfrm>
          </p:grpSpPr>
          <p:grpSp>
            <p:nvGrpSpPr>
              <p:cNvPr id="3107" name="Group 25"/>
              <p:cNvGrpSpPr>
                <a:grpSpLocks/>
              </p:cNvGrpSpPr>
              <p:nvPr/>
            </p:nvGrpSpPr>
            <p:grpSpPr bwMode="auto">
              <a:xfrm>
                <a:off x="1788" y="4304"/>
                <a:ext cx="1008" cy="1008"/>
                <a:chOff x="1836" y="4416"/>
                <a:chExt cx="1008" cy="1008"/>
              </a:xfrm>
            </p:grpSpPr>
            <p:sp>
              <p:nvSpPr>
                <p:cNvPr id="3111"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2"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8"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0"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0" name="Group 31"/>
            <p:cNvGrpSpPr>
              <a:grpSpLocks/>
            </p:cNvGrpSpPr>
            <p:nvPr/>
          </p:nvGrpSpPr>
          <p:grpSpPr bwMode="auto">
            <a:xfrm flipV="1">
              <a:off x="1236" y="792"/>
              <a:ext cx="2112" cy="1104"/>
              <a:chOff x="1236" y="4304"/>
              <a:chExt cx="2112" cy="1104"/>
            </a:xfrm>
          </p:grpSpPr>
          <p:grpSp>
            <p:nvGrpSpPr>
              <p:cNvPr id="3101"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2"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3"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4"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075" name="Oval 38"/>
          <p:cNvSpPr>
            <a:spLocks noChangeArrowheads="1"/>
          </p:cNvSpPr>
          <p:nvPr/>
        </p:nvSpPr>
        <p:spPr bwMode="auto">
          <a:xfrm>
            <a:off x="3286125" y="7981950"/>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a:t>
            </a:r>
          </a:p>
        </p:txBody>
      </p:sp>
      <p:sp>
        <p:nvSpPr>
          <p:cNvPr id="3076" name="Oval 39"/>
          <p:cNvSpPr>
            <a:spLocks noChangeArrowheads="1"/>
          </p:cNvSpPr>
          <p:nvPr/>
        </p:nvSpPr>
        <p:spPr bwMode="auto">
          <a:xfrm>
            <a:off x="3281363" y="5411788"/>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MT</a:t>
            </a:r>
          </a:p>
        </p:txBody>
      </p:sp>
      <p:sp>
        <p:nvSpPr>
          <p:cNvPr id="3077" name="Oval 40"/>
          <p:cNvSpPr>
            <a:spLocks noChangeArrowheads="1"/>
          </p:cNvSpPr>
          <p:nvPr/>
        </p:nvSpPr>
        <p:spPr bwMode="auto">
          <a:xfrm>
            <a:off x="2503488" y="7377113"/>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VB</a:t>
            </a:r>
          </a:p>
        </p:txBody>
      </p:sp>
      <p:sp>
        <p:nvSpPr>
          <p:cNvPr id="3078" name="Oval 41"/>
          <p:cNvSpPr>
            <a:spLocks noChangeArrowheads="1"/>
          </p:cNvSpPr>
          <p:nvPr/>
        </p:nvSpPr>
        <p:spPr bwMode="auto">
          <a:xfrm>
            <a:off x="3984625" y="7377113"/>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HB</a:t>
            </a:r>
          </a:p>
        </p:txBody>
      </p:sp>
      <p:sp>
        <p:nvSpPr>
          <p:cNvPr id="3079" name="Oval 43"/>
          <p:cNvSpPr>
            <a:spLocks noChangeArrowheads="1"/>
          </p:cNvSpPr>
          <p:nvPr/>
        </p:nvSpPr>
        <p:spPr bwMode="auto">
          <a:xfrm>
            <a:off x="3262313" y="6307138"/>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MF</a:t>
            </a:r>
          </a:p>
        </p:txBody>
      </p:sp>
      <p:sp>
        <p:nvSpPr>
          <p:cNvPr id="3080" name="Text Box 46"/>
          <p:cNvSpPr txBox="1">
            <a:spLocks noChangeArrowheads="1"/>
          </p:cNvSpPr>
          <p:nvPr/>
        </p:nvSpPr>
        <p:spPr bwMode="auto">
          <a:xfrm>
            <a:off x="2157413" y="200025"/>
            <a:ext cx="245451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sv-SE" b="1" dirty="0"/>
              <a:t>Positioner på </a:t>
            </a:r>
            <a:r>
              <a:rPr lang="sv-SE" b="1" dirty="0" smtClean="0"/>
              <a:t>planen</a:t>
            </a:r>
          </a:p>
          <a:p>
            <a:pPr algn="ctr" eaLnBrk="1" hangingPunct="1"/>
            <a:r>
              <a:rPr lang="sv-SE" b="1" dirty="0" smtClean="0"/>
              <a:t>Lag 1</a:t>
            </a:r>
            <a:r>
              <a:rPr lang="en-GB" b="1" dirty="0" smtClean="0"/>
              <a:t> </a:t>
            </a:r>
            <a:endParaRPr lang="en-GB" b="1" dirty="0"/>
          </a:p>
        </p:txBody>
      </p:sp>
      <p:sp>
        <p:nvSpPr>
          <p:cNvPr id="3081" name="Text Box 48"/>
          <p:cNvSpPr txBox="1">
            <a:spLocks noChangeArrowheads="1"/>
          </p:cNvSpPr>
          <p:nvPr/>
        </p:nvSpPr>
        <p:spPr bwMode="auto">
          <a:xfrm>
            <a:off x="3861048" y="7092950"/>
            <a:ext cx="561372"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100" b="1" dirty="0" err="1" smtClean="0"/>
              <a:t>Jonte</a:t>
            </a:r>
            <a:endParaRPr lang="en-GB" sz="1100" b="1" dirty="0"/>
          </a:p>
        </p:txBody>
      </p:sp>
      <p:sp>
        <p:nvSpPr>
          <p:cNvPr id="3082" name="Text Box 49"/>
          <p:cNvSpPr txBox="1">
            <a:spLocks noChangeArrowheads="1"/>
          </p:cNvSpPr>
          <p:nvPr/>
        </p:nvSpPr>
        <p:spPr bwMode="auto">
          <a:xfrm>
            <a:off x="2410594" y="7092950"/>
            <a:ext cx="514350"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100" b="1" dirty="0" err="1" smtClean="0"/>
              <a:t>Zaak</a:t>
            </a:r>
            <a:endParaRPr lang="en-GB" sz="1100" b="1" dirty="0"/>
          </a:p>
        </p:txBody>
      </p:sp>
      <p:sp>
        <p:nvSpPr>
          <p:cNvPr id="3083" name="Text Box 50"/>
          <p:cNvSpPr txBox="1">
            <a:spLocks noChangeArrowheads="1"/>
          </p:cNvSpPr>
          <p:nvPr/>
        </p:nvSpPr>
        <p:spPr bwMode="auto">
          <a:xfrm>
            <a:off x="3209925" y="7667625"/>
            <a:ext cx="434975" cy="261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100" b="1"/>
              <a:t>Tim</a:t>
            </a:r>
          </a:p>
        </p:txBody>
      </p:sp>
      <p:sp>
        <p:nvSpPr>
          <p:cNvPr id="3084" name="Text Box 54"/>
          <p:cNvSpPr txBox="1">
            <a:spLocks noChangeArrowheads="1"/>
          </p:cNvSpPr>
          <p:nvPr/>
        </p:nvSpPr>
        <p:spPr bwMode="auto">
          <a:xfrm>
            <a:off x="3140968" y="5076825"/>
            <a:ext cx="573087"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100" b="1" dirty="0" err="1" smtClean="0"/>
              <a:t>Marre</a:t>
            </a:r>
            <a:endParaRPr lang="en-GB" sz="1100" b="1" dirty="0"/>
          </a:p>
        </p:txBody>
      </p:sp>
      <p:sp>
        <p:nvSpPr>
          <p:cNvPr id="3085" name="Text Box 49"/>
          <p:cNvSpPr txBox="1">
            <a:spLocks noChangeArrowheads="1"/>
          </p:cNvSpPr>
          <p:nvPr/>
        </p:nvSpPr>
        <p:spPr bwMode="auto">
          <a:xfrm>
            <a:off x="3140968" y="6011863"/>
            <a:ext cx="531934" cy="261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100" b="1" dirty="0" smtClean="0"/>
              <a:t>Felix</a:t>
            </a:r>
            <a:endParaRPr lang="en-GB" sz="1100" b="1" dirty="0"/>
          </a:p>
        </p:txBody>
      </p:sp>
      <p:sp>
        <p:nvSpPr>
          <p:cNvPr id="49" name="Text Box 54"/>
          <p:cNvSpPr txBox="1">
            <a:spLocks noChangeArrowheads="1"/>
          </p:cNvSpPr>
          <p:nvPr/>
        </p:nvSpPr>
        <p:spPr bwMode="auto">
          <a:xfrm>
            <a:off x="4543534" y="5796136"/>
            <a:ext cx="1368152"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100" b="1" dirty="0" smtClean="0"/>
              <a:t>Evelyn – MT  / MF</a:t>
            </a:r>
            <a:endParaRPr lang="en-GB" sz="1100" b="1" dirty="0"/>
          </a:p>
          <a:p>
            <a:pPr eaLnBrk="1" hangingPunct="1"/>
            <a:r>
              <a:rPr lang="en-GB" sz="1100" b="1" dirty="0" smtClean="0"/>
              <a:t>Emil – VB / HB</a:t>
            </a:r>
            <a:endParaRPr lang="en-GB" sz="11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500063" y="900113"/>
            <a:ext cx="5857875" cy="7759700"/>
            <a:chOff x="334" y="600"/>
            <a:chExt cx="3937" cy="5133"/>
          </a:xfrm>
        </p:grpSpPr>
        <p:sp>
          <p:nvSpPr>
            <p:cNvPr id="3086"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7" name="Arc 4"/>
            <p:cNvSpPr>
              <a:spLocks/>
            </p:cNvSpPr>
            <p:nvPr/>
          </p:nvSpPr>
          <p:spPr bwMode="auto">
            <a:xfrm>
              <a:off x="528"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Arc 5"/>
            <p:cNvSpPr>
              <a:spLocks/>
            </p:cNvSpPr>
            <p:nvPr/>
          </p:nvSpPr>
          <p:spPr bwMode="auto">
            <a:xfrm rot="-5400000">
              <a:off x="3983"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Arc 6"/>
            <p:cNvSpPr>
              <a:spLocks/>
            </p:cNvSpPr>
            <p:nvPr/>
          </p:nvSpPr>
          <p:spPr bwMode="auto">
            <a:xfrm rot="10800000">
              <a:off x="3985" y="789"/>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Arc 7"/>
            <p:cNvSpPr>
              <a:spLocks/>
            </p:cNvSpPr>
            <p:nvPr/>
          </p:nvSpPr>
          <p:spPr bwMode="auto">
            <a:xfrm rot="5400000">
              <a:off x="527" y="791"/>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2"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093"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4"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95" name="Group 12"/>
            <p:cNvGrpSpPr>
              <a:grpSpLocks/>
            </p:cNvGrpSpPr>
            <p:nvPr/>
          </p:nvGrpSpPr>
          <p:grpSpPr bwMode="auto">
            <a:xfrm>
              <a:off x="334" y="5544"/>
              <a:ext cx="193" cy="130"/>
              <a:chOff x="328" y="5410"/>
              <a:chExt cx="193" cy="130"/>
            </a:xfrm>
          </p:grpSpPr>
          <p:sp>
            <p:nvSpPr>
              <p:cNvPr id="3119"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20" name="AutoShape 14"/>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6" name="Group 15"/>
            <p:cNvGrpSpPr>
              <a:grpSpLocks/>
            </p:cNvGrpSpPr>
            <p:nvPr/>
          </p:nvGrpSpPr>
          <p:grpSpPr bwMode="auto">
            <a:xfrm rot="-5400000">
              <a:off x="4046" y="5571"/>
              <a:ext cx="194" cy="130"/>
              <a:chOff x="328" y="5410"/>
              <a:chExt cx="193" cy="130"/>
            </a:xfrm>
          </p:grpSpPr>
          <p:sp>
            <p:nvSpPr>
              <p:cNvPr id="3117"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8" name="AutoShape 17"/>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7" name="Group 18"/>
            <p:cNvGrpSpPr>
              <a:grpSpLocks/>
            </p:cNvGrpSpPr>
            <p:nvPr/>
          </p:nvGrpSpPr>
          <p:grpSpPr bwMode="auto">
            <a:xfrm rot="10800000">
              <a:off x="4078" y="660"/>
              <a:ext cx="193" cy="130"/>
              <a:chOff x="328" y="5410"/>
              <a:chExt cx="193" cy="130"/>
            </a:xfrm>
          </p:grpSpPr>
          <p:sp>
            <p:nvSpPr>
              <p:cNvPr id="3115"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6" name="AutoShape 20"/>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8" name="Group 21"/>
            <p:cNvGrpSpPr>
              <a:grpSpLocks/>
            </p:cNvGrpSpPr>
            <p:nvPr/>
          </p:nvGrpSpPr>
          <p:grpSpPr bwMode="auto">
            <a:xfrm rot="5400000">
              <a:off x="368" y="632"/>
              <a:ext cx="194" cy="130"/>
              <a:chOff x="328" y="5410"/>
              <a:chExt cx="193" cy="130"/>
            </a:xfrm>
          </p:grpSpPr>
          <p:sp>
            <p:nvSpPr>
              <p:cNvPr id="3113"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114" name="AutoShape 23"/>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099" name="Group 24"/>
            <p:cNvGrpSpPr>
              <a:grpSpLocks/>
            </p:cNvGrpSpPr>
            <p:nvPr/>
          </p:nvGrpSpPr>
          <p:grpSpPr bwMode="auto">
            <a:xfrm>
              <a:off x="1236" y="4436"/>
              <a:ext cx="2112" cy="1103"/>
              <a:chOff x="1236" y="4304"/>
              <a:chExt cx="2112" cy="1104"/>
            </a:xfrm>
          </p:grpSpPr>
          <p:grpSp>
            <p:nvGrpSpPr>
              <p:cNvPr id="3107" name="Group 25"/>
              <p:cNvGrpSpPr>
                <a:grpSpLocks/>
              </p:cNvGrpSpPr>
              <p:nvPr/>
            </p:nvGrpSpPr>
            <p:grpSpPr bwMode="auto">
              <a:xfrm>
                <a:off x="1788" y="4304"/>
                <a:ext cx="1008" cy="1008"/>
                <a:chOff x="1836" y="4416"/>
                <a:chExt cx="1008" cy="1008"/>
              </a:xfrm>
            </p:grpSpPr>
            <p:sp>
              <p:nvSpPr>
                <p:cNvPr id="3111"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2"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8"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0"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100" name="Group 31"/>
            <p:cNvGrpSpPr>
              <a:grpSpLocks/>
            </p:cNvGrpSpPr>
            <p:nvPr/>
          </p:nvGrpSpPr>
          <p:grpSpPr bwMode="auto">
            <a:xfrm flipV="1">
              <a:off x="1236" y="792"/>
              <a:ext cx="2112" cy="1104"/>
              <a:chOff x="1236" y="4304"/>
              <a:chExt cx="2112" cy="1104"/>
            </a:xfrm>
          </p:grpSpPr>
          <p:grpSp>
            <p:nvGrpSpPr>
              <p:cNvPr id="3101" name="Group 32"/>
              <p:cNvGrpSpPr>
                <a:grpSpLocks/>
              </p:cNvGrpSpPr>
              <p:nvPr/>
            </p:nvGrpSpPr>
            <p:grpSpPr bwMode="auto">
              <a:xfrm>
                <a:off x="1788" y="4304"/>
                <a:ext cx="1008" cy="1008"/>
                <a:chOff x="1836" y="4416"/>
                <a:chExt cx="1008" cy="1008"/>
              </a:xfrm>
            </p:grpSpPr>
            <p:sp>
              <p:nvSpPr>
                <p:cNvPr id="3105"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3102"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3"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4"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075" name="Oval 38"/>
          <p:cNvSpPr>
            <a:spLocks noChangeArrowheads="1"/>
          </p:cNvSpPr>
          <p:nvPr/>
        </p:nvSpPr>
        <p:spPr bwMode="auto">
          <a:xfrm>
            <a:off x="3286125" y="7981950"/>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a:t>
            </a:r>
          </a:p>
        </p:txBody>
      </p:sp>
      <p:sp>
        <p:nvSpPr>
          <p:cNvPr id="3076" name="Oval 39"/>
          <p:cNvSpPr>
            <a:spLocks noChangeArrowheads="1"/>
          </p:cNvSpPr>
          <p:nvPr/>
        </p:nvSpPr>
        <p:spPr bwMode="auto">
          <a:xfrm>
            <a:off x="3281363" y="5411788"/>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MT</a:t>
            </a:r>
          </a:p>
        </p:txBody>
      </p:sp>
      <p:sp>
        <p:nvSpPr>
          <p:cNvPr id="3077" name="Oval 40"/>
          <p:cNvSpPr>
            <a:spLocks noChangeArrowheads="1"/>
          </p:cNvSpPr>
          <p:nvPr/>
        </p:nvSpPr>
        <p:spPr bwMode="auto">
          <a:xfrm>
            <a:off x="2503488" y="7377113"/>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VB</a:t>
            </a:r>
          </a:p>
        </p:txBody>
      </p:sp>
      <p:sp>
        <p:nvSpPr>
          <p:cNvPr id="3078" name="Oval 41"/>
          <p:cNvSpPr>
            <a:spLocks noChangeArrowheads="1"/>
          </p:cNvSpPr>
          <p:nvPr/>
        </p:nvSpPr>
        <p:spPr bwMode="auto">
          <a:xfrm>
            <a:off x="3984625" y="7377113"/>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HB</a:t>
            </a:r>
          </a:p>
        </p:txBody>
      </p:sp>
      <p:sp>
        <p:nvSpPr>
          <p:cNvPr id="3079" name="Oval 43"/>
          <p:cNvSpPr>
            <a:spLocks noChangeArrowheads="1"/>
          </p:cNvSpPr>
          <p:nvPr/>
        </p:nvSpPr>
        <p:spPr bwMode="auto">
          <a:xfrm>
            <a:off x="3262313" y="6307138"/>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MF</a:t>
            </a:r>
          </a:p>
        </p:txBody>
      </p:sp>
      <p:sp>
        <p:nvSpPr>
          <p:cNvPr id="3080" name="Text Box 46"/>
          <p:cNvSpPr txBox="1">
            <a:spLocks noChangeArrowheads="1"/>
          </p:cNvSpPr>
          <p:nvPr/>
        </p:nvSpPr>
        <p:spPr bwMode="auto">
          <a:xfrm>
            <a:off x="2157413" y="200025"/>
            <a:ext cx="245451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sv-SE" b="1" dirty="0"/>
              <a:t>Positioner på </a:t>
            </a:r>
            <a:r>
              <a:rPr lang="sv-SE" b="1" dirty="0" smtClean="0"/>
              <a:t>planen</a:t>
            </a:r>
          </a:p>
          <a:p>
            <a:pPr algn="ctr" eaLnBrk="1" hangingPunct="1"/>
            <a:r>
              <a:rPr lang="sv-SE" b="1" dirty="0" smtClean="0"/>
              <a:t>Lag 2</a:t>
            </a:r>
            <a:r>
              <a:rPr lang="en-GB" b="1" dirty="0" smtClean="0"/>
              <a:t> </a:t>
            </a:r>
            <a:endParaRPr lang="en-GB" b="1" dirty="0"/>
          </a:p>
        </p:txBody>
      </p:sp>
      <p:sp>
        <p:nvSpPr>
          <p:cNvPr id="3081" name="Text Box 48"/>
          <p:cNvSpPr txBox="1">
            <a:spLocks noChangeArrowheads="1"/>
          </p:cNvSpPr>
          <p:nvPr/>
        </p:nvSpPr>
        <p:spPr bwMode="auto">
          <a:xfrm>
            <a:off x="3861048" y="7092950"/>
            <a:ext cx="5229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100" b="1" dirty="0" smtClean="0"/>
              <a:t>Toby</a:t>
            </a:r>
            <a:endParaRPr lang="en-GB" sz="1100" b="1" dirty="0"/>
          </a:p>
        </p:txBody>
      </p:sp>
      <p:sp>
        <p:nvSpPr>
          <p:cNvPr id="3082" name="Text Box 49"/>
          <p:cNvSpPr txBox="1">
            <a:spLocks noChangeArrowheads="1"/>
          </p:cNvSpPr>
          <p:nvPr/>
        </p:nvSpPr>
        <p:spPr bwMode="auto">
          <a:xfrm>
            <a:off x="2348880" y="7092950"/>
            <a:ext cx="644942"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100" b="1" dirty="0" err="1" smtClean="0"/>
              <a:t>Albin</a:t>
            </a:r>
            <a:endParaRPr lang="en-GB" sz="1100" b="1" dirty="0"/>
          </a:p>
        </p:txBody>
      </p:sp>
      <p:sp>
        <p:nvSpPr>
          <p:cNvPr id="3083" name="Text Box 50"/>
          <p:cNvSpPr txBox="1">
            <a:spLocks noChangeArrowheads="1"/>
          </p:cNvSpPr>
          <p:nvPr/>
        </p:nvSpPr>
        <p:spPr bwMode="auto">
          <a:xfrm>
            <a:off x="3155660" y="7667625"/>
            <a:ext cx="561372"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100" b="1" dirty="0" smtClean="0"/>
              <a:t>Linus</a:t>
            </a:r>
            <a:endParaRPr lang="en-GB" sz="1100" b="1" dirty="0"/>
          </a:p>
        </p:txBody>
      </p:sp>
      <p:sp>
        <p:nvSpPr>
          <p:cNvPr id="3084" name="Text Box 54"/>
          <p:cNvSpPr txBox="1">
            <a:spLocks noChangeArrowheads="1"/>
          </p:cNvSpPr>
          <p:nvPr/>
        </p:nvSpPr>
        <p:spPr bwMode="auto">
          <a:xfrm>
            <a:off x="3140968" y="5076825"/>
            <a:ext cx="573087"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100" b="1" dirty="0" smtClean="0"/>
              <a:t>Kevin</a:t>
            </a:r>
            <a:endParaRPr lang="en-GB" sz="1100" b="1" dirty="0"/>
          </a:p>
        </p:txBody>
      </p:sp>
      <p:sp>
        <p:nvSpPr>
          <p:cNvPr id="3085" name="Text Box 49"/>
          <p:cNvSpPr txBox="1">
            <a:spLocks noChangeArrowheads="1"/>
          </p:cNvSpPr>
          <p:nvPr/>
        </p:nvSpPr>
        <p:spPr bwMode="auto">
          <a:xfrm>
            <a:off x="3017391" y="6011863"/>
            <a:ext cx="843657"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100" b="1" dirty="0" err="1" smtClean="0"/>
              <a:t>Hampus</a:t>
            </a:r>
            <a:endParaRPr lang="en-GB" sz="1100" b="1" dirty="0"/>
          </a:p>
        </p:txBody>
      </p:sp>
      <p:sp>
        <p:nvSpPr>
          <p:cNvPr id="49" name="Text Box 54"/>
          <p:cNvSpPr txBox="1">
            <a:spLocks noChangeArrowheads="1"/>
          </p:cNvSpPr>
          <p:nvPr/>
        </p:nvSpPr>
        <p:spPr bwMode="auto">
          <a:xfrm>
            <a:off x="4543533" y="5652120"/>
            <a:ext cx="1462515"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100" b="1" dirty="0" smtClean="0"/>
              <a:t>Oliver – MT  / MF</a:t>
            </a:r>
          </a:p>
          <a:p>
            <a:pPr eaLnBrk="1" hangingPunct="1"/>
            <a:r>
              <a:rPr lang="en-GB" sz="1100" b="1" dirty="0" err="1" smtClean="0"/>
              <a:t>Rasmus</a:t>
            </a:r>
            <a:r>
              <a:rPr lang="en-GB" sz="1100" b="1" dirty="0" smtClean="0"/>
              <a:t>  – VB / HB</a:t>
            </a:r>
            <a:endParaRPr lang="en-GB" sz="1100" b="1" dirty="0"/>
          </a:p>
        </p:txBody>
      </p:sp>
    </p:spTree>
    <p:extLst>
      <p:ext uri="{BB962C8B-B14F-4D97-AF65-F5344CB8AC3E}">
        <p14:creationId xmlns:p14="http://schemas.microsoft.com/office/powerpoint/2010/main" val="30352866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500063" y="900113"/>
            <a:ext cx="5857875" cy="7759700"/>
            <a:chOff x="334" y="600"/>
            <a:chExt cx="3937" cy="5133"/>
          </a:xfrm>
        </p:grpSpPr>
        <p:sp>
          <p:nvSpPr>
            <p:cNvPr id="4110"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1" name="Arc 4"/>
            <p:cNvSpPr>
              <a:spLocks/>
            </p:cNvSpPr>
            <p:nvPr/>
          </p:nvSpPr>
          <p:spPr bwMode="auto">
            <a:xfrm>
              <a:off x="528"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112" name="Arc 5"/>
            <p:cNvSpPr>
              <a:spLocks/>
            </p:cNvSpPr>
            <p:nvPr/>
          </p:nvSpPr>
          <p:spPr bwMode="auto">
            <a:xfrm rot="-5400000">
              <a:off x="3983"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113" name="Arc 6"/>
            <p:cNvSpPr>
              <a:spLocks/>
            </p:cNvSpPr>
            <p:nvPr/>
          </p:nvSpPr>
          <p:spPr bwMode="auto">
            <a:xfrm rot="10800000">
              <a:off x="3985" y="789"/>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114" name="Arc 7"/>
            <p:cNvSpPr>
              <a:spLocks/>
            </p:cNvSpPr>
            <p:nvPr/>
          </p:nvSpPr>
          <p:spPr bwMode="auto">
            <a:xfrm rot="5400000">
              <a:off x="527" y="791"/>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115"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6"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17"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8"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4119" name="Group 12"/>
            <p:cNvGrpSpPr>
              <a:grpSpLocks/>
            </p:cNvGrpSpPr>
            <p:nvPr/>
          </p:nvGrpSpPr>
          <p:grpSpPr bwMode="auto">
            <a:xfrm>
              <a:off x="334" y="5544"/>
              <a:ext cx="193" cy="130"/>
              <a:chOff x="328" y="5410"/>
              <a:chExt cx="193" cy="130"/>
            </a:xfrm>
          </p:grpSpPr>
          <p:sp>
            <p:nvSpPr>
              <p:cNvPr id="4143"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44" name="AutoShape 14"/>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120" name="Group 15"/>
            <p:cNvGrpSpPr>
              <a:grpSpLocks/>
            </p:cNvGrpSpPr>
            <p:nvPr/>
          </p:nvGrpSpPr>
          <p:grpSpPr bwMode="auto">
            <a:xfrm rot="-5400000">
              <a:off x="4046" y="5571"/>
              <a:ext cx="194" cy="130"/>
              <a:chOff x="328" y="5410"/>
              <a:chExt cx="193" cy="130"/>
            </a:xfrm>
          </p:grpSpPr>
          <p:sp>
            <p:nvSpPr>
              <p:cNvPr id="4141"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42" name="AutoShape 17"/>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121" name="Group 18"/>
            <p:cNvGrpSpPr>
              <a:grpSpLocks/>
            </p:cNvGrpSpPr>
            <p:nvPr/>
          </p:nvGrpSpPr>
          <p:grpSpPr bwMode="auto">
            <a:xfrm rot="10800000">
              <a:off x="4078" y="660"/>
              <a:ext cx="193" cy="130"/>
              <a:chOff x="328" y="5410"/>
              <a:chExt cx="193" cy="130"/>
            </a:xfrm>
          </p:grpSpPr>
          <p:sp>
            <p:nvSpPr>
              <p:cNvPr id="4139"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40" name="AutoShape 20"/>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122" name="Group 21"/>
            <p:cNvGrpSpPr>
              <a:grpSpLocks/>
            </p:cNvGrpSpPr>
            <p:nvPr/>
          </p:nvGrpSpPr>
          <p:grpSpPr bwMode="auto">
            <a:xfrm rot="5400000">
              <a:off x="368" y="632"/>
              <a:ext cx="194" cy="130"/>
              <a:chOff x="328" y="5410"/>
              <a:chExt cx="193" cy="130"/>
            </a:xfrm>
          </p:grpSpPr>
          <p:sp>
            <p:nvSpPr>
              <p:cNvPr id="4137"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38" name="AutoShape 23"/>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123" name="Group 24"/>
            <p:cNvGrpSpPr>
              <a:grpSpLocks/>
            </p:cNvGrpSpPr>
            <p:nvPr/>
          </p:nvGrpSpPr>
          <p:grpSpPr bwMode="auto">
            <a:xfrm>
              <a:off x="1236" y="4436"/>
              <a:ext cx="2112" cy="1103"/>
              <a:chOff x="1236" y="4304"/>
              <a:chExt cx="2112" cy="1104"/>
            </a:xfrm>
          </p:grpSpPr>
          <p:grpSp>
            <p:nvGrpSpPr>
              <p:cNvPr id="4131" name="Group 25"/>
              <p:cNvGrpSpPr>
                <a:grpSpLocks/>
              </p:cNvGrpSpPr>
              <p:nvPr/>
            </p:nvGrpSpPr>
            <p:grpSpPr bwMode="auto">
              <a:xfrm>
                <a:off x="1788" y="4304"/>
                <a:ext cx="1008" cy="1008"/>
                <a:chOff x="1836" y="4416"/>
                <a:chExt cx="1008" cy="1008"/>
              </a:xfrm>
            </p:grpSpPr>
            <p:sp>
              <p:nvSpPr>
                <p:cNvPr id="4135"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36"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4132"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33"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34"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124" name="Group 31"/>
            <p:cNvGrpSpPr>
              <a:grpSpLocks/>
            </p:cNvGrpSpPr>
            <p:nvPr/>
          </p:nvGrpSpPr>
          <p:grpSpPr bwMode="auto">
            <a:xfrm flipV="1">
              <a:off x="1236" y="792"/>
              <a:ext cx="2112" cy="1104"/>
              <a:chOff x="1236" y="4304"/>
              <a:chExt cx="2112" cy="1104"/>
            </a:xfrm>
          </p:grpSpPr>
          <p:grpSp>
            <p:nvGrpSpPr>
              <p:cNvPr id="4125" name="Group 32"/>
              <p:cNvGrpSpPr>
                <a:grpSpLocks/>
              </p:cNvGrpSpPr>
              <p:nvPr/>
            </p:nvGrpSpPr>
            <p:grpSpPr bwMode="auto">
              <a:xfrm>
                <a:off x="1788" y="4304"/>
                <a:ext cx="1008" cy="1008"/>
                <a:chOff x="1836" y="4416"/>
                <a:chExt cx="1008" cy="1008"/>
              </a:xfrm>
            </p:grpSpPr>
            <p:sp>
              <p:nvSpPr>
                <p:cNvPr id="4129"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30"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4126"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27"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28"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4099" name="Oval 38"/>
          <p:cNvSpPr>
            <a:spLocks noChangeArrowheads="1"/>
          </p:cNvSpPr>
          <p:nvPr/>
        </p:nvSpPr>
        <p:spPr bwMode="auto">
          <a:xfrm>
            <a:off x="3286125" y="7981950"/>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a:t>
            </a:r>
          </a:p>
        </p:txBody>
      </p:sp>
      <p:sp>
        <p:nvSpPr>
          <p:cNvPr id="4100" name="Oval 39"/>
          <p:cNvSpPr>
            <a:spLocks noChangeArrowheads="1"/>
          </p:cNvSpPr>
          <p:nvPr/>
        </p:nvSpPr>
        <p:spPr bwMode="auto">
          <a:xfrm>
            <a:off x="3281363" y="4764088"/>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MT</a:t>
            </a:r>
          </a:p>
        </p:txBody>
      </p:sp>
      <p:sp>
        <p:nvSpPr>
          <p:cNvPr id="4101" name="Oval 40"/>
          <p:cNvSpPr>
            <a:spLocks noChangeArrowheads="1"/>
          </p:cNvSpPr>
          <p:nvPr/>
        </p:nvSpPr>
        <p:spPr bwMode="auto">
          <a:xfrm>
            <a:off x="2503488" y="6729413"/>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VB</a:t>
            </a:r>
          </a:p>
        </p:txBody>
      </p:sp>
      <p:sp>
        <p:nvSpPr>
          <p:cNvPr id="4102" name="Oval 41"/>
          <p:cNvSpPr>
            <a:spLocks noChangeArrowheads="1"/>
          </p:cNvSpPr>
          <p:nvPr/>
        </p:nvSpPr>
        <p:spPr bwMode="auto">
          <a:xfrm>
            <a:off x="3984625" y="6729413"/>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HB</a:t>
            </a:r>
          </a:p>
        </p:txBody>
      </p:sp>
      <p:sp>
        <p:nvSpPr>
          <p:cNvPr id="4103" name="Text Box 46"/>
          <p:cNvSpPr txBox="1">
            <a:spLocks noChangeArrowheads="1"/>
          </p:cNvSpPr>
          <p:nvPr/>
        </p:nvSpPr>
        <p:spPr bwMode="auto">
          <a:xfrm>
            <a:off x="2157413" y="200025"/>
            <a:ext cx="2495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sv-SE" b="1"/>
              <a:t>Positioner på planen</a:t>
            </a:r>
            <a:r>
              <a:rPr lang="en-GB" b="1"/>
              <a:t> </a:t>
            </a:r>
          </a:p>
        </p:txBody>
      </p:sp>
      <p:cxnSp>
        <p:nvCxnSpPr>
          <p:cNvPr id="3" name="Rak pil 2"/>
          <p:cNvCxnSpPr/>
          <p:nvPr/>
        </p:nvCxnSpPr>
        <p:spPr>
          <a:xfrm flipV="1">
            <a:off x="3500438" y="5121275"/>
            <a:ext cx="942975" cy="60325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 name="Rak pil 4"/>
          <p:cNvCxnSpPr>
            <a:stCxn id="4108" idx="1"/>
          </p:cNvCxnSpPr>
          <p:nvPr/>
        </p:nvCxnSpPr>
        <p:spPr>
          <a:xfrm flipH="1" flipV="1">
            <a:off x="2349500" y="5056188"/>
            <a:ext cx="954088" cy="64611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 name="Rak pil 6"/>
          <p:cNvCxnSpPr/>
          <p:nvPr/>
        </p:nvCxnSpPr>
        <p:spPr>
          <a:xfrm flipH="1">
            <a:off x="2774950" y="5840413"/>
            <a:ext cx="561975" cy="63976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 name="Rak pil 8"/>
          <p:cNvCxnSpPr/>
          <p:nvPr/>
        </p:nvCxnSpPr>
        <p:spPr>
          <a:xfrm>
            <a:off x="3500438" y="5867400"/>
            <a:ext cx="581025" cy="56832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108" name="Oval 43"/>
          <p:cNvSpPr>
            <a:spLocks noChangeArrowheads="1"/>
          </p:cNvSpPr>
          <p:nvPr/>
        </p:nvSpPr>
        <p:spPr bwMode="auto">
          <a:xfrm>
            <a:off x="3262313" y="5659438"/>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MF</a:t>
            </a:r>
          </a:p>
        </p:txBody>
      </p:sp>
      <p:cxnSp>
        <p:nvCxnSpPr>
          <p:cNvPr id="14" name="Rak pil 13"/>
          <p:cNvCxnSpPr>
            <a:stCxn id="4108" idx="0"/>
          </p:cNvCxnSpPr>
          <p:nvPr/>
        </p:nvCxnSpPr>
        <p:spPr>
          <a:xfrm flipV="1">
            <a:off x="3405188" y="5121275"/>
            <a:ext cx="7937" cy="53816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2"/>
          <p:cNvGrpSpPr>
            <a:grpSpLocks/>
          </p:cNvGrpSpPr>
          <p:nvPr/>
        </p:nvGrpSpPr>
        <p:grpSpPr bwMode="auto">
          <a:xfrm>
            <a:off x="500063" y="900113"/>
            <a:ext cx="5857875" cy="7759700"/>
            <a:chOff x="334" y="600"/>
            <a:chExt cx="3937" cy="5133"/>
          </a:xfrm>
        </p:grpSpPr>
        <p:sp>
          <p:nvSpPr>
            <p:cNvPr id="5133"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4" name="Arc 4"/>
            <p:cNvSpPr>
              <a:spLocks/>
            </p:cNvSpPr>
            <p:nvPr/>
          </p:nvSpPr>
          <p:spPr bwMode="auto">
            <a:xfrm>
              <a:off x="528"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35" name="Arc 5"/>
            <p:cNvSpPr>
              <a:spLocks/>
            </p:cNvSpPr>
            <p:nvPr/>
          </p:nvSpPr>
          <p:spPr bwMode="auto">
            <a:xfrm rot="-5400000">
              <a:off x="3983"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36" name="Arc 6"/>
            <p:cNvSpPr>
              <a:spLocks/>
            </p:cNvSpPr>
            <p:nvPr/>
          </p:nvSpPr>
          <p:spPr bwMode="auto">
            <a:xfrm rot="10800000">
              <a:off x="3985" y="789"/>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37" name="Arc 7"/>
            <p:cNvSpPr>
              <a:spLocks/>
            </p:cNvSpPr>
            <p:nvPr/>
          </p:nvSpPr>
          <p:spPr bwMode="auto">
            <a:xfrm rot="5400000">
              <a:off x="527" y="791"/>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38"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9"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40"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41"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5142" name="Group 12"/>
            <p:cNvGrpSpPr>
              <a:grpSpLocks/>
            </p:cNvGrpSpPr>
            <p:nvPr/>
          </p:nvGrpSpPr>
          <p:grpSpPr bwMode="auto">
            <a:xfrm>
              <a:off x="334" y="5544"/>
              <a:ext cx="193" cy="130"/>
              <a:chOff x="328" y="5410"/>
              <a:chExt cx="193" cy="130"/>
            </a:xfrm>
          </p:grpSpPr>
          <p:sp>
            <p:nvSpPr>
              <p:cNvPr id="5166"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67" name="AutoShape 14"/>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143" name="Group 15"/>
            <p:cNvGrpSpPr>
              <a:grpSpLocks/>
            </p:cNvGrpSpPr>
            <p:nvPr/>
          </p:nvGrpSpPr>
          <p:grpSpPr bwMode="auto">
            <a:xfrm rot="-5400000">
              <a:off x="4046" y="5571"/>
              <a:ext cx="194" cy="130"/>
              <a:chOff x="328" y="5410"/>
              <a:chExt cx="193" cy="130"/>
            </a:xfrm>
          </p:grpSpPr>
          <p:sp>
            <p:nvSpPr>
              <p:cNvPr id="5164"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65" name="AutoShape 17"/>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144" name="Group 18"/>
            <p:cNvGrpSpPr>
              <a:grpSpLocks/>
            </p:cNvGrpSpPr>
            <p:nvPr/>
          </p:nvGrpSpPr>
          <p:grpSpPr bwMode="auto">
            <a:xfrm rot="10800000">
              <a:off x="4078" y="660"/>
              <a:ext cx="193" cy="130"/>
              <a:chOff x="328" y="5410"/>
              <a:chExt cx="193" cy="130"/>
            </a:xfrm>
          </p:grpSpPr>
          <p:sp>
            <p:nvSpPr>
              <p:cNvPr id="5162"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63" name="AutoShape 20"/>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145" name="Group 21"/>
            <p:cNvGrpSpPr>
              <a:grpSpLocks/>
            </p:cNvGrpSpPr>
            <p:nvPr/>
          </p:nvGrpSpPr>
          <p:grpSpPr bwMode="auto">
            <a:xfrm rot="5400000">
              <a:off x="368" y="632"/>
              <a:ext cx="194" cy="130"/>
              <a:chOff x="328" y="5410"/>
              <a:chExt cx="193" cy="130"/>
            </a:xfrm>
          </p:grpSpPr>
          <p:sp>
            <p:nvSpPr>
              <p:cNvPr id="5160"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61" name="AutoShape 23"/>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146" name="Group 24"/>
            <p:cNvGrpSpPr>
              <a:grpSpLocks/>
            </p:cNvGrpSpPr>
            <p:nvPr/>
          </p:nvGrpSpPr>
          <p:grpSpPr bwMode="auto">
            <a:xfrm>
              <a:off x="1236" y="4436"/>
              <a:ext cx="2112" cy="1103"/>
              <a:chOff x="1236" y="4304"/>
              <a:chExt cx="2112" cy="1104"/>
            </a:xfrm>
          </p:grpSpPr>
          <p:grpSp>
            <p:nvGrpSpPr>
              <p:cNvPr id="5154" name="Group 25"/>
              <p:cNvGrpSpPr>
                <a:grpSpLocks/>
              </p:cNvGrpSpPr>
              <p:nvPr/>
            </p:nvGrpSpPr>
            <p:grpSpPr bwMode="auto">
              <a:xfrm>
                <a:off x="1788" y="4304"/>
                <a:ext cx="1008" cy="1008"/>
                <a:chOff x="1836" y="4416"/>
                <a:chExt cx="1008" cy="1008"/>
              </a:xfrm>
            </p:grpSpPr>
            <p:sp>
              <p:nvSpPr>
                <p:cNvPr id="5158"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59"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5155"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56"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57"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147" name="Group 31"/>
            <p:cNvGrpSpPr>
              <a:grpSpLocks/>
            </p:cNvGrpSpPr>
            <p:nvPr/>
          </p:nvGrpSpPr>
          <p:grpSpPr bwMode="auto">
            <a:xfrm flipV="1">
              <a:off x="1236" y="792"/>
              <a:ext cx="2112" cy="1104"/>
              <a:chOff x="1236" y="4304"/>
              <a:chExt cx="2112" cy="1104"/>
            </a:xfrm>
          </p:grpSpPr>
          <p:grpSp>
            <p:nvGrpSpPr>
              <p:cNvPr id="5148" name="Group 32"/>
              <p:cNvGrpSpPr>
                <a:grpSpLocks/>
              </p:cNvGrpSpPr>
              <p:nvPr/>
            </p:nvGrpSpPr>
            <p:grpSpPr bwMode="auto">
              <a:xfrm>
                <a:off x="1788" y="4304"/>
                <a:ext cx="1008" cy="1008"/>
                <a:chOff x="1836" y="4416"/>
                <a:chExt cx="1008" cy="1008"/>
              </a:xfrm>
            </p:grpSpPr>
            <p:sp>
              <p:nvSpPr>
                <p:cNvPr id="5152"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53"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5149"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50"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51"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5123" name="Oval 38"/>
          <p:cNvSpPr>
            <a:spLocks noChangeArrowheads="1"/>
          </p:cNvSpPr>
          <p:nvPr/>
        </p:nvSpPr>
        <p:spPr bwMode="auto">
          <a:xfrm>
            <a:off x="3286125" y="7981950"/>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a:t>
            </a:r>
          </a:p>
        </p:txBody>
      </p:sp>
      <p:sp>
        <p:nvSpPr>
          <p:cNvPr id="5124" name="Oval 39"/>
          <p:cNvSpPr>
            <a:spLocks noChangeArrowheads="1"/>
          </p:cNvSpPr>
          <p:nvPr/>
        </p:nvSpPr>
        <p:spPr bwMode="auto">
          <a:xfrm>
            <a:off x="3270250" y="1941513"/>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MT</a:t>
            </a:r>
          </a:p>
        </p:txBody>
      </p:sp>
      <p:sp>
        <p:nvSpPr>
          <p:cNvPr id="5125" name="Oval 40"/>
          <p:cNvSpPr>
            <a:spLocks noChangeArrowheads="1"/>
          </p:cNvSpPr>
          <p:nvPr/>
        </p:nvSpPr>
        <p:spPr bwMode="auto">
          <a:xfrm>
            <a:off x="2014538" y="4875213"/>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VB</a:t>
            </a:r>
          </a:p>
        </p:txBody>
      </p:sp>
      <p:sp>
        <p:nvSpPr>
          <p:cNvPr id="5126" name="Oval 41"/>
          <p:cNvSpPr>
            <a:spLocks noChangeArrowheads="1"/>
          </p:cNvSpPr>
          <p:nvPr/>
        </p:nvSpPr>
        <p:spPr bwMode="auto">
          <a:xfrm>
            <a:off x="4459288" y="4268788"/>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HB</a:t>
            </a:r>
          </a:p>
        </p:txBody>
      </p:sp>
      <p:sp>
        <p:nvSpPr>
          <p:cNvPr id="5127" name="Oval 43"/>
          <p:cNvSpPr>
            <a:spLocks noChangeArrowheads="1"/>
          </p:cNvSpPr>
          <p:nvPr/>
        </p:nvSpPr>
        <p:spPr bwMode="auto">
          <a:xfrm>
            <a:off x="1957388" y="3059113"/>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MF</a:t>
            </a:r>
          </a:p>
        </p:txBody>
      </p:sp>
      <p:sp>
        <p:nvSpPr>
          <p:cNvPr id="5128" name="Text Box 46"/>
          <p:cNvSpPr txBox="1">
            <a:spLocks noChangeArrowheads="1"/>
          </p:cNvSpPr>
          <p:nvPr/>
        </p:nvSpPr>
        <p:spPr bwMode="auto">
          <a:xfrm>
            <a:off x="2157413" y="200025"/>
            <a:ext cx="2620962"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sv-SE" b="1"/>
              <a:t>Attackera från vänster</a:t>
            </a:r>
            <a:endParaRPr lang="en-GB" b="1"/>
          </a:p>
        </p:txBody>
      </p:sp>
      <p:sp>
        <p:nvSpPr>
          <p:cNvPr id="5129" name="Text Box 50"/>
          <p:cNvSpPr txBox="1">
            <a:spLocks noChangeArrowheads="1"/>
          </p:cNvSpPr>
          <p:nvPr/>
        </p:nvSpPr>
        <p:spPr bwMode="auto">
          <a:xfrm>
            <a:off x="3213100" y="7740650"/>
            <a:ext cx="40005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000"/>
              <a:t>Tim</a:t>
            </a:r>
          </a:p>
        </p:txBody>
      </p:sp>
      <p:sp>
        <p:nvSpPr>
          <p:cNvPr id="2" name="Upp 1"/>
          <p:cNvSpPr/>
          <p:nvPr/>
        </p:nvSpPr>
        <p:spPr>
          <a:xfrm rot="776297">
            <a:off x="4602163" y="2681288"/>
            <a:ext cx="490537" cy="1338262"/>
          </a:xfrm>
          <a:prstGeom prst="upArrow">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GB"/>
          </a:p>
        </p:txBody>
      </p:sp>
      <p:pic>
        <p:nvPicPr>
          <p:cNvPr id="5131" name="Picture 2" descr="http://lionsjfc.co.uk/wp-content/uploads/2011/09/football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6625" y="2759075"/>
            <a:ext cx="400050"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Rak pil 3"/>
          <p:cNvCxnSpPr/>
          <p:nvPr/>
        </p:nvCxnSpPr>
        <p:spPr>
          <a:xfrm flipV="1">
            <a:off x="2578100" y="2087563"/>
            <a:ext cx="1768475" cy="771525"/>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2"/>
          <p:cNvGrpSpPr>
            <a:grpSpLocks/>
          </p:cNvGrpSpPr>
          <p:nvPr/>
        </p:nvGrpSpPr>
        <p:grpSpPr bwMode="auto">
          <a:xfrm>
            <a:off x="500063" y="900113"/>
            <a:ext cx="5857875" cy="7759700"/>
            <a:chOff x="334" y="600"/>
            <a:chExt cx="3937" cy="5133"/>
          </a:xfrm>
        </p:grpSpPr>
        <p:sp>
          <p:nvSpPr>
            <p:cNvPr id="6157" name="Rectangle 3"/>
            <p:cNvSpPr>
              <a:spLocks noChangeArrowheads="1"/>
            </p:cNvSpPr>
            <p:nvPr/>
          </p:nvSpPr>
          <p:spPr bwMode="auto">
            <a:xfrm>
              <a:off x="529" y="789"/>
              <a:ext cx="3552" cy="475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8" name="Arc 4"/>
            <p:cNvSpPr>
              <a:spLocks/>
            </p:cNvSpPr>
            <p:nvPr/>
          </p:nvSpPr>
          <p:spPr bwMode="auto">
            <a:xfrm>
              <a:off x="528"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59" name="Arc 5"/>
            <p:cNvSpPr>
              <a:spLocks/>
            </p:cNvSpPr>
            <p:nvPr/>
          </p:nvSpPr>
          <p:spPr bwMode="auto">
            <a:xfrm rot="-5400000">
              <a:off x="3983" y="5447"/>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60" name="Arc 6"/>
            <p:cNvSpPr>
              <a:spLocks/>
            </p:cNvSpPr>
            <p:nvPr/>
          </p:nvSpPr>
          <p:spPr bwMode="auto">
            <a:xfrm rot="10800000">
              <a:off x="3985" y="789"/>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61" name="Arc 7"/>
            <p:cNvSpPr>
              <a:spLocks/>
            </p:cNvSpPr>
            <p:nvPr/>
          </p:nvSpPr>
          <p:spPr bwMode="auto">
            <a:xfrm rot="5400000">
              <a:off x="527" y="791"/>
              <a:ext cx="99" cy="96"/>
            </a:xfrm>
            <a:custGeom>
              <a:avLst/>
              <a:gdLst>
                <a:gd name="T0" fmla="*/ 0 w 22174"/>
                <a:gd name="T1" fmla="*/ 0 h 21600"/>
                <a:gd name="T2" fmla="*/ 0 w 22174"/>
                <a:gd name="T3" fmla="*/ 0 h 21600"/>
                <a:gd name="T4" fmla="*/ 0 w 22174"/>
                <a:gd name="T5" fmla="*/ 0 h 21600"/>
                <a:gd name="T6" fmla="*/ 0 60000 65536"/>
                <a:gd name="T7" fmla="*/ 0 60000 65536"/>
                <a:gd name="T8" fmla="*/ 0 60000 65536"/>
              </a:gdLst>
              <a:ahLst/>
              <a:cxnLst>
                <a:cxn ang="T6">
                  <a:pos x="T0" y="T1"/>
                </a:cxn>
                <a:cxn ang="T7">
                  <a:pos x="T2" y="T3"/>
                </a:cxn>
                <a:cxn ang="T8">
                  <a:pos x="T4" y="T5"/>
                </a:cxn>
              </a:cxnLst>
              <a:rect l="0" t="0" r="r" b="b"/>
              <a:pathLst>
                <a:path w="22174" h="21600" fill="none" extrusionOk="0">
                  <a:moveTo>
                    <a:pt x="-1" y="8"/>
                  </a:moveTo>
                  <a:cubicBezTo>
                    <a:pt x="202" y="2"/>
                    <a:pt x="405" y="-1"/>
                    <a:pt x="608" y="0"/>
                  </a:cubicBezTo>
                  <a:cubicBezTo>
                    <a:pt x="12068" y="0"/>
                    <a:pt x="21533" y="8949"/>
                    <a:pt x="22174" y="20391"/>
                  </a:cubicBezTo>
                </a:path>
                <a:path w="22174" h="21600" stroke="0" extrusionOk="0">
                  <a:moveTo>
                    <a:pt x="-1" y="8"/>
                  </a:moveTo>
                  <a:cubicBezTo>
                    <a:pt x="202" y="2"/>
                    <a:pt x="405" y="-1"/>
                    <a:pt x="608" y="0"/>
                  </a:cubicBezTo>
                  <a:cubicBezTo>
                    <a:pt x="12068" y="0"/>
                    <a:pt x="21533" y="8949"/>
                    <a:pt x="22174" y="20391"/>
                  </a:cubicBezTo>
                  <a:lnTo>
                    <a:pt x="608" y="21600"/>
                  </a:lnTo>
                  <a:lnTo>
                    <a:pt x="-1" y="8"/>
                  </a:lnTo>
                  <a:close/>
                </a:path>
              </a:pathLst>
            </a:cu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62" name="Oval 8"/>
            <p:cNvSpPr>
              <a:spLocks noChangeArrowheads="1"/>
            </p:cNvSpPr>
            <p:nvPr/>
          </p:nvSpPr>
          <p:spPr bwMode="auto">
            <a:xfrm>
              <a:off x="1788" y="2640"/>
              <a:ext cx="1008" cy="100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3" name="Line 9"/>
            <p:cNvSpPr>
              <a:spLocks noChangeShapeType="1"/>
            </p:cNvSpPr>
            <p:nvPr/>
          </p:nvSpPr>
          <p:spPr bwMode="auto">
            <a:xfrm>
              <a:off x="528" y="3156"/>
              <a:ext cx="3552"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164" name="Rectangle 10" descr="Large grid"/>
            <p:cNvSpPr>
              <a:spLocks noChangeArrowheads="1"/>
            </p:cNvSpPr>
            <p:nvPr/>
          </p:nvSpPr>
          <p:spPr bwMode="auto">
            <a:xfrm rot="-5400000">
              <a:off x="2220" y="476"/>
              <a:ext cx="144"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5" name="Rectangle 11" descr="Large grid"/>
            <p:cNvSpPr>
              <a:spLocks noChangeArrowheads="1"/>
            </p:cNvSpPr>
            <p:nvPr/>
          </p:nvSpPr>
          <p:spPr bwMode="auto">
            <a:xfrm rot="-5400000">
              <a:off x="2219" y="5372"/>
              <a:ext cx="145" cy="480"/>
            </a:xfrm>
            <a:prstGeom prst="rect">
              <a:avLst/>
            </a:prstGeom>
            <a:pattFill prst="lgGrid">
              <a:fgClr>
                <a:schemeClr val="tx2"/>
              </a:fgClr>
              <a:bgClr>
                <a:srgbClr val="B2B2B2"/>
              </a:bgClr>
            </a:patt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6166" name="Group 12"/>
            <p:cNvGrpSpPr>
              <a:grpSpLocks/>
            </p:cNvGrpSpPr>
            <p:nvPr/>
          </p:nvGrpSpPr>
          <p:grpSpPr bwMode="auto">
            <a:xfrm>
              <a:off x="334" y="5544"/>
              <a:ext cx="193" cy="130"/>
              <a:chOff x="328" y="5410"/>
              <a:chExt cx="193" cy="130"/>
            </a:xfrm>
          </p:grpSpPr>
          <p:sp>
            <p:nvSpPr>
              <p:cNvPr id="6190" name="Line 13"/>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191" name="AutoShape 14"/>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167" name="Group 15"/>
            <p:cNvGrpSpPr>
              <a:grpSpLocks/>
            </p:cNvGrpSpPr>
            <p:nvPr/>
          </p:nvGrpSpPr>
          <p:grpSpPr bwMode="auto">
            <a:xfrm rot="-5400000">
              <a:off x="4046" y="5571"/>
              <a:ext cx="194" cy="130"/>
              <a:chOff x="328" y="5410"/>
              <a:chExt cx="193" cy="130"/>
            </a:xfrm>
          </p:grpSpPr>
          <p:sp>
            <p:nvSpPr>
              <p:cNvPr id="6188" name="Line 16"/>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189" name="AutoShape 17"/>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168" name="Group 18"/>
            <p:cNvGrpSpPr>
              <a:grpSpLocks/>
            </p:cNvGrpSpPr>
            <p:nvPr/>
          </p:nvGrpSpPr>
          <p:grpSpPr bwMode="auto">
            <a:xfrm rot="10800000">
              <a:off x="4078" y="660"/>
              <a:ext cx="193" cy="130"/>
              <a:chOff x="328" y="5410"/>
              <a:chExt cx="193" cy="130"/>
            </a:xfrm>
          </p:grpSpPr>
          <p:sp>
            <p:nvSpPr>
              <p:cNvPr id="6186" name="Line 19"/>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187" name="AutoShape 20"/>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169" name="Group 21"/>
            <p:cNvGrpSpPr>
              <a:grpSpLocks/>
            </p:cNvGrpSpPr>
            <p:nvPr/>
          </p:nvGrpSpPr>
          <p:grpSpPr bwMode="auto">
            <a:xfrm rot="5400000">
              <a:off x="368" y="632"/>
              <a:ext cx="194" cy="130"/>
              <a:chOff x="328" y="5410"/>
              <a:chExt cx="193" cy="130"/>
            </a:xfrm>
          </p:grpSpPr>
          <p:sp>
            <p:nvSpPr>
              <p:cNvPr id="6184" name="Line 22"/>
              <p:cNvSpPr>
                <a:spLocks noChangeShapeType="1"/>
              </p:cNvSpPr>
              <p:nvPr/>
            </p:nvSpPr>
            <p:spPr bwMode="auto">
              <a:xfrm flipH="1">
                <a:off x="425" y="5410"/>
                <a:ext cx="96" cy="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185" name="AutoShape 23"/>
              <p:cNvSpPr>
                <a:spLocks noChangeArrowheads="1"/>
              </p:cNvSpPr>
              <p:nvPr/>
            </p:nvSpPr>
            <p:spPr bwMode="auto">
              <a:xfrm rot="-2831887">
                <a:off x="328" y="5444"/>
                <a:ext cx="96" cy="96"/>
              </a:xfrm>
              <a:prstGeom prst="parallelogram">
                <a:avLst>
                  <a:gd name="adj" fmla="val 25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170" name="Group 24"/>
            <p:cNvGrpSpPr>
              <a:grpSpLocks/>
            </p:cNvGrpSpPr>
            <p:nvPr/>
          </p:nvGrpSpPr>
          <p:grpSpPr bwMode="auto">
            <a:xfrm>
              <a:off x="1236" y="4436"/>
              <a:ext cx="2112" cy="1103"/>
              <a:chOff x="1236" y="4304"/>
              <a:chExt cx="2112" cy="1104"/>
            </a:xfrm>
          </p:grpSpPr>
          <p:grpSp>
            <p:nvGrpSpPr>
              <p:cNvPr id="6178" name="Group 25"/>
              <p:cNvGrpSpPr>
                <a:grpSpLocks/>
              </p:cNvGrpSpPr>
              <p:nvPr/>
            </p:nvGrpSpPr>
            <p:grpSpPr bwMode="auto">
              <a:xfrm>
                <a:off x="1788" y="4304"/>
                <a:ext cx="1008" cy="1008"/>
                <a:chOff x="1836" y="4416"/>
                <a:chExt cx="1008" cy="1008"/>
              </a:xfrm>
            </p:grpSpPr>
            <p:sp>
              <p:nvSpPr>
                <p:cNvPr id="6182" name="Oval 26"/>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3" name="Line 27"/>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6179" name="Rectangle 28"/>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0" name="Rectangle 29"/>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1" name="Oval 30"/>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171" name="Group 31"/>
            <p:cNvGrpSpPr>
              <a:grpSpLocks/>
            </p:cNvGrpSpPr>
            <p:nvPr/>
          </p:nvGrpSpPr>
          <p:grpSpPr bwMode="auto">
            <a:xfrm flipV="1">
              <a:off x="1236" y="792"/>
              <a:ext cx="2112" cy="1104"/>
              <a:chOff x="1236" y="4304"/>
              <a:chExt cx="2112" cy="1104"/>
            </a:xfrm>
          </p:grpSpPr>
          <p:grpSp>
            <p:nvGrpSpPr>
              <p:cNvPr id="6172" name="Group 32"/>
              <p:cNvGrpSpPr>
                <a:grpSpLocks/>
              </p:cNvGrpSpPr>
              <p:nvPr/>
            </p:nvGrpSpPr>
            <p:grpSpPr bwMode="auto">
              <a:xfrm>
                <a:off x="1788" y="4304"/>
                <a:ext cx="1008" cy="1008"/>
                <a:chOff x="1836" y="4416"/>
                <a:chExt cx="1008" cy="1008"/>
              </a:xfrm>
            </p:grpSpPr>
            <p:sp>
              <p:nvSpPr>
                <p:cNvPr id="6176" name="Oval 33"/>
                <p:cNvSpPr>
                  <a:spLocks noChangeArrowheads="1"/>
                </p:cNvSpPr>
                <p:nvPr/>
              </p:nvSpPr>
              <p:spPr bwMode="auto">
                <a:xfrm>
                  <a:off x="1836" y="4416"/>
                  <a:ext cx="1008" cy="1008"/>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7" name="Line 34"/>
                <p:cNvSpPr>
                  <a:spLocks noChangeShapeType="1"/>
                </p:cNvSpPr>
                <p:nvPr/>
              </p:nvSpPr>
              <p:spPr bwMode="auto">
                <a:xfrm>
                  <a:off x="1920" y="4656"/>
                  <a:ext cx="86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6173" name="Rectangle 35"/>
              <p:cNvSpPr>
                <a:spLocks noChangeArrowheads="1"/>
              </p:cNvSpPr>
              <p:nvPr/>
            </p:nvSpPr>
            <p:spPr bwMode="auto">
              <a:xfrm>
                <a:off x="1236" y="4544"/>
                <a:ext cx="2112" cy="864"/>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4" name="Rectangle 36"/>
              <p:cNvSpPr>
                <a:spLocks noChangeArrowheads="1"/>
              </p:cNvSpPr>
              <p:nvPr/>
            </p:nvSpPr>
            <p:spPr bwMode="auto">
              <a:xfrm>
                <a:off x="1812" y="5120"/>
                <a:ext cx="960" cy="288"/>
              </a:xfrm>
              <a:prstGeom prst="rect">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5" name="Oval 37"/>
              <p:cNvSpPr>
                <a:spLocks noChangeArrowheads="1"/>
              </p:cNvSpPr>
              <p:nvPr/>
            </p:nvSpPr>
            <p:spPr bwMode="auto">
              <a:xfrm>
                <a:off x="2286" y="4780"/>
                <a:ext cx="35" cy="35"/>
              </a:xfrm>
              <a:prstGeom prst="ellipse">
                <a:avLst/>
              </a:prstGeom>
              <a:solidFill>
                <a:schemeClr val="bg1"/>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6147" name="Oval 38"/>
          <p:cNvSpPr>
            <a:spLocks noChangeArrowheads="1"/>
          </p:cNvSpPr>
          <p:nvPr/>
        </p:nvSpPr>
        <p:spPr bwMode="auto">
          <a:xfrm>
            <a:off x="3286125" y="7981950"/>
            <a:ext cx="285750" cy="2921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a:t>
            </a:r>
          </a:p>
        </p:txBody>
      </p:sp>
      <p:sp>
        <p:nvSpPr>
          <p:cNvPr id="6148" name="Oval 39"/>
          <p:cNvSpPr>
            <a:spLocks noChangeArrowheads="1"/>
          </p:cNvSpPr>
          <p:nvPr/>
        </p:nvSpPr>
        <p:spPr bwMode="auto">
          <a:xfrm>
            <a:off x="3270250" y="1941513"/>
            <a:ext cx="285750" cy="2921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MT</a:t>
            </a:r>
          </a:p>
        </p:txBody>
      </p:sp>
      <p:sp>
        <p:nvSpPr>
          <p:cNvPr id="6149" name="Oval 40"/>
          <p:cNvSpPr>
            <a:spLocks noChangeArrowheads="1"/>
          </p:cNvSpPr>
          <p:nvPr/>
        </p:nvSpPr>
        <p:spPr bwMode="auto">
          <a:xfrm>
            <a:off x="1501775" y="3984625"/>
            <a:ext cx="285750" cy="290513"/>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VB</a:t>
            </a:r>
          </a:p>
        </p:txBody>
      </p:sp>
      <p:sp>
        <p:nvSpPr>
          <p:cNvPr id="6150" name="Oval 41"/>
          <p:cNvSpPr>
            <a:spLocks noChangeArrowheads="1"/>
          </p:cNvSpPr>
          <p:nvPr/>
        </p:nvSpPr>
        <p:spPr bwMode="auto">
          <a:xfrm>
            <a:off x="4113213" y="4932363"/>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HB</a:t>
            </a:r>
          </a:p>
        </p:txBody>
      </p:sp>
      <p:sp>
        <p:nvSpPr>
          <p:cNvPr id="6151" name="Oval 43"/>
          <p:cNvSpPr>
            <a:spLocks noChangeArrowheads="1"/>
          </p:cNvSpPr>
          <p:nvPr/>
        </p:nvSpPr>
        <p:spPr bwMode="auto">
          <a:xfrm>
            <a:off x="4357688" y="3059113"/>
            <a:ext cx="285750" cy="290512"/>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6" rIns="91432" bIns="45716" anchor="ctr"/>
          <a:lstStyle/>
          <a:p>
            <a:pPr algn="ctr"/>
            <a:r>
              <a:rPr lang="en-US" sz="1000" b="1">
                <a:solidFill>
                  <a:schemeClr val="bg1"/>
                </a:solidFill>
              </a:rPr>
              <a:t>MF</a:t>
            </a:r>
          </a:p>
        </p:txBody>
      </p:sp>
      <p:sp>
        <p:nvSpPr>
          <p:cNvPr id="6152" name="Text Box 46"/>
          <p:cNvSpPr txBox="1">
            <a:spLocks noChangeArrowheads="1"/>
          </p:cNvSpPr>
          <p:nvPr/>
        </p:nvSpPr>
        <p:spPr bwMode="auto">
          <a:xfrm>
            <a:off x="2157413" y="200025"/>
            <a:ext cx="2441575"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sv-SE" b="1"/>
              <a:t>Attackera från höger</a:t>
            </a:r>
            <a:endParaRPr lang="en-GB" b="1"/>
          </a:p>
        </p:txBody>
      </p:sp>
      <p:sp>
        <p:nvSpPr>
          <p:cNvPr id="6153" name="Text Box 50"/>
          <p:cNvSpPr txBox="1">
            <a:spLocks noChangeArrowheads="1"/>
          </p:cNvSpPr>
          <p:nvPr/>
        </p:nvSpPr>
        <p:spPr bwMode="auto">
          <a:xfrm>
            <a:off x="3213100" y="7740650"/>
            <a:ext cx="400050"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1000"/>
              <a:t>Tim</a:t>
            </a:r>
          </a:p>
        </p:txBody>
      </p:sp>
      <p:sp>
        <p:nvSpPr>
          <p:cNvPr id="2" name="Upp 1"/>
          <p:cNvSpPr/>
          <p:nvPr/>
        </p:nvSpPr>
        <p:spPr>
          <a:xfrm rot="21093969">
            <a:off x="1257300" y="2347913"/>
            <a:ext cx="490538" cy="1330325"/>
          </a:xfrm>
          <a:prstGeom prst="upArrow">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GB"/>
          </a:p>
        </p:txBody>
      </p:sp>
      <p:pic>
        <p:nvPicPr>
          <p:cNvPr id="6155" name="Picture 2" descr="http://lionsjfc.co.uk/wp-content/uploads/2011/09/football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03675" y="2863850"/>
            <a:ext cx="401638"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Rak pil 3"/>
          <p:cNvCxnSpPr/>
          <p:nvPr/>
        </p:nvCxnSpPr>
        <p:spPr>
          <a:xfrm flipH="1" flipV="1">
            <a:off x="2060575" y="2233613"/>
            <a:ext cx="1922463" cy="682625"/>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ubrik 5"/>
          <p:cNvSpPr>
            <a:spLocks noGrp="1"/>
          </p:cNvSpPr>
          <p:nvPr>
            <p:ph type="title"/>
          </p:nvPr>
        </p:nvSpPr>
        <p:spPr/>
        <p:txBody>
          <a:bodyPr/>
          <a:lstStyle/>
          <a:p>
            <a:pPr eaLnBrk="1" hangingPunct="1"/>
            <a:r>
              <a:rPr lang="en-GB" smtClean="0"/>
              <a:t>Kom ihåg</a:t>
            </a:r>
          </a:p>
        </p:txBody>
      </p:sp>
      <p:sp>
        <p:nvSpPr>
          <p:cNvPr id="7171" name="Platshållare för innehåll 6"/>
          <p:cNvSpPr>
            <a:spLocks noGrp="1"/>
          </p:cNvSpPr>
          <p:nvPr>
            <p:ph idx="1"/>
          </p:nvPr>
        </p:nvSpPr>
        <p:spPr/>
        <p:txBody>
          <a:bodyPr/>
          <a:lstStyle/>
          <a:p>
            <a:pPr marL="514350" indent="-514350" eaLnBrk="1" hangingPunct="1">
              <a:buFontTx/>
              <a:buAutoNum type="arabicPeriod"/>
            </a:pPr>
            <a:r>
              <a:rPr lang="sv-SE" smtClean="0"/>
              <a:t>Om du inte kan gå framåt passera tillbaka och börja igen</a:t>
            </a:r>
          </a:p>
          <a:p>
            <a:pPr marL="514350" indent="-514350" eaLnBrk="1" hangingPunct="1">
              <a:buFontTx/>
              <a:buAutoNum type="arabicPeriod"/>
            </a:pPr>
            <a:r>
              <a:rPr lang="sv-SE" smtClean="0"/>
              <a:t>Enkla pass - ger inte bort bollen</a:t>
            </a:r>
          </a:p>
          <a:p>
            <a:pPr marL="514350" indent="-514350" eaLnBrk="1" hangingPunct="1">
              <a:buFontTx/>
              <a:buAutoNum type="arabicPeriod"/>
            </a:pPr>
            <a:r>
              <a:rPr lang="en-GB" smtClean="0"/>
              <a:t>Alla måste jobba hem</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435</Words>
  <Application>Microsoft Office PowerPoint</Application>
  <PresentationFormat>Bildspel på skärmen (4:3)</PresentationFormat>
  <Paragraphs>66</Paragraphs>
  <Slides>7</Slides>
  <Notes>5</Notes>
  <HiddenSlides>0</HiddenSlides>
  <MMClips>0</MMClips>
  <ScaleCrop>false</ScaleCrop>
  <HeadingPairs>
    <vt:vector size="6" baseType="variant">
      <vt:variant>
        <vt:lpstr>Använt teckensnitt</vt:lpstr>
      </vt:variant>
      <vt:variant>
        <vt:i4>1</vt:i4>
      </vt:variant>
      <vt:variant>
        <vt:lpstr>Tema</vt:lpstr>
      </vt:variant>
      <vt:variant>
        <vt:i4>1</vt:i4>
      </vt:variant>
      <vt:variant>
        <vt:lpstr>Bildrubriker</vt:lpstr>
      </vt:variant>
      <vt:variant>
        <vt:i4>7</vt:i4>
      </vt:variant>
    </vt:vector>
  </HeadingPairs>
  <TitlesOfParts>
    <vt:vector size="9" baseType="lpstr">
      <vt:lpstr>Arial</vt:lpstr>
      <vt:lpstr>Default Design</vt:lpstr>
      <vt:lpstr>Färs &amp; Frosta Cupen 2012 </vt:lpstr>
      <vt:lpstr>PowerPoint-presentation</vt:lpstr>
      <vt:lpstr>PowerPoint-presentation</vt:lpstr>
      <vt:lpstr>PowerPoint-presentation</vt:lpstr>
      <vt:lpstr>PowerPoint-presentation</vt:lpstr>
      <vt:lpstr>PowerPoint-presentation</vt:lpstr>
      <vt:lpstr>Kom ihåg</vt:lpstr>
    </vt:vector>
  </TitlesOfParts>
  <Company>ALK-Abelló</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Träningsmatch   mot Ystad</dc:title>
  <dc:creator>SRMDK</dc:creator>
  <cp:lastModifiedBy>Sunil Ramkali</cp:lastModifiedBy>
  <cp:revision>23</cp:revision>
  <dcterms:created xsi:type="dcterms:W3CDTF">2011-04-06T09:13:24Z</dcterms:created>
  <dcterms:modified xsi:type="dcterms:W3CDTF">2012-03-02T12:31:04Z</dcterms:modified>
</cp:coreProperties>
</file>