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272" r:id="rId3"/>
    <p:sldId id="259" r:id="rId4"/>
    <p:sldId id="265" r:id="rId5"/>
    <p:sldId id="267" r:id="rId6"/>
    <p:sldId id="270" r:id="rId7"/>
    <p:sldId id="276" r:id="rId8"/>
    <p:sldId id="277" r:id="rId9"/>
    <p:sldId id="274" r:id="rId10"/>
    <p:sldId id="273" r:id="rId11"/>
    <p:sldId id="268" r:id="rId12"/>
    <p:sldId id="275" r:id="rId13"/>
    <p:sldId id="271" r:id="rId14"/>
    <p:sldId id="261" r:id="rId15"/>
    <p:sldId id="264" r:id="rId16"/>
  </p:sldIdLst>
  <p:sldSz cx="6858000" cy="9144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9810" autoAdjust="0"/>
  </p:normalViewPr>
  <p:slideViewPr>
    <p:cSldViewPr showGuides="1">
      <p:cViewPr>
        <p:scale>
          <a:sx n="70" d="100"/>
          <a:sy n="70" d="100"/>
        </p:scale>
        <p:origin x="-1806" y="888"/>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8196" name="Rectangle 4"/>
          <p:cNvSpPr>
            <a:spLocks noGrp="1" noRot="1" noChangeAspect="1" noChangeArrowheads="1" noTextEdit="1"/>
          </p:cNvSpPr>
          <p:nvPr>
            <p:ph type="sldImg" idx="2"/>
          </p:nvPr>
        </p:nvSpPr>
        <p:spPr bwMode="auto">
          <a:xfrm>
            <a:off x="2143125" y="685800"/>
            <a:ext cx="25717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3A358A84-0798-45C9-83F1-3099274BA0F7}" type="slidenum">
              <a:rPr lang="en-GB"/>
              <a:pPr>
                <a:defRPr/>
              </a:pPr>
              <a:t>‹#›</a:t>
            </a:fld>
            <a:endParaRPr lang="en-GB"/>
          </a:p>
        </p:txBody>
      </p:sp>
    </p:spTree>
    <p:extLst>
      <p:ext uri="{BB962C8B-B14F-4D97-AF65-F5344CB8AC3E}">
        <p14:creationId xmlns:p14="http://schemas.microsoft.com/office/powerpoint/2010/main" val="2039841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3</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12</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dirty="0"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13</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4</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5</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6</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7</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8</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9</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10</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11</a:t>
            </a:fld>
            <a:endParaRPr lang="en-GB"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dirty="0"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2840038"/>
            <a:ext cx="5829300" cy="1960562"/>
          </a:xfrm>
        </p:spPr>
        <p:txBody>
          <a:bodyPr/>
          <a:lstStyle/>
          <a:p>
            <a:r>
              <a:rPr lang="sv-SE" smtClean="0"/>
              <a:t>Klicka här för att ändra format</a:t>
            </a:r>
            <a:endParaRPr lang="en-GB"/>
          </a:p>
        </p:txBody>
      </p:sp>
      <p:sp>
        <p:nvSpPr>
          <p:cNvPr id="3" name="Underrubrik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121D833-9FFB-4422-9DE6-16EC5CEE06F4}" type="slidenum">
              <a:rPr lang="en-GB"/>
              <a:pPr>
                <a:defRPr/>
              </a:pPr>
              <a:t>‹#›</a:t>
            </a:fld>
            <a:endParaRPr lang="en-GB"/>
          </a:p>
        </p:txBody>
      </p:sp>
    </p:spTree>
    <p:extLst>
      <p:ext uri="{BB962C8B-B14F-4D97-AF65-F5344CB8AC3E}">
        <p14:creationId xmlns:p14="http://schemas.microsoft.com/office/powerpoint/2010/main" val="46128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31EDD4A-31C8-4E75-B5DA-E27692C3440E}" type="slidenum">
              <a:rPr lang="en-GB"/>
              <a:pPr>
                <a:defRPr/>
              </a:pPr>
              <a:t>‹#›</a:t>
            </a:fld>
            <a:endParaRPr lang="en-GB"/>
          </a:p>
        </p:txBody>
      </p:sp>
    </p:spTree>
    <p:extLst>
      <p:ext uri="{BB962C8B-B14F-4D97-AF65-F5344CB8AC3E}">
        <p14:creationId xmlns:p14="http://schemas.microsoft.com/office/powerpoint/2010/main" val="369061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4973638" y="366713"/>
            <a:ext cx="1543050" cy="7800975"/>
          </a:xfrm>
        </p:spPr>
        <p:txBody>
          <a:bodyPr vert="eaVert"/>
          <a:lstStyle/>
          <a:p>
            <a:r>
              <a:rPr lang="sv-SE" smtClean="0"/>
              <a:t>Klicka här för att ändra format</a:t>
            </a:r>
            <a:endParaRPr lang="en-GB"/>
          </a:p>
        </p:txBody>
      </p:sp>
      <p:sp>
        <p:nvSpPr>
          <p:cNvPr id="3" name="Platshållare för lodrät text 2"/>
          <p:cNvSpPr>
            <a:spLocks noGrp="1"/>
          </p:cNvSpPr>
          <p:nvPr>
            <p:ph type="body" orient="vert" idx="1"/>
          </p:nvPr>
        </p:nvSpPr>
        <p:spPr>
          <a:xfrm>
            <a:off x="342900" y="366713"/>
            <a:ext cx="4478338" cy="780097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E7999D5-C4E6-4877-88FF-01537041FC0C}" type="slidenum">
              <a:rPr lang="en-GB"/>
              <a:pPr>
                <a:defRPr/>
              </a:pPr>
              <a:t>‹#›</a:t>
            </a:fld>
            <a:endParaRPr lang="en-GB"/>
          </a:p>
        </p:txBody>
      </p:sp>
    </p:spTree>
    <p:extLst>
      <p:ext uri="{BB962C8B-B14F-4D97-AF65-F5344CB8AC3E}">
        <p14:creationId xmlns:p14="http://schemas.microsoft.com/office/powerpoint/2010/main" val="2785991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E25D61A-5A9D-4B29-B92A-93B8BF087ED9}" type="slidenum">
              <a:rPr lang="en-GB"/>
              <a:pPr>
                <a:defRPr/>
              </a:pPr>
              <a:t>‹#›</a:t>
            </a:fld>
            <a:endParaRPr lang="en-GB"/>
          </a:p>
        </p:txBody>
      </p:sp>
    </p:spTree>
    <p:extLst>
      <p:ext uri="{BB962C8B-B14F-4D97-AF65-F5344CB8AC3E}">
        <p14:creationId xmlns:p14="http://schemas.microsoft.com/office/powerpoint/2010/main" val="2885883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338" y="5875338"/>
            <a:ext cx="5829300" cy="1816100"/>
          </a:xfrm>
        </p:spPr>
        <p:txBody>
          <a:bodyPr anchor="t"/>
          <a:lstStyle>
            <a:lvl1pPr algn="l">
              <a:defRPr sz="4000" b="1" cap="all"/>
            </a:lvl1pPr>
          </a:lstStyle>
          <a:p>
            <a:r>
              <a:rPr lang="sv-SE" smtClean="0"/>
              <a:t>Klicka här för att ändra format</a:t>
            </a:r>
            <a:endParaRPr lang="en-GB"/>
          </a:p>
        </p:txBody>
      </p:sp>
      <p:sp>
        <p:nvSpPr>
          <p:cNvPr id="3" name="Platshållare för text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CB56F4-D903-4217-A3C2-4FE0E9FCD0A0}" type="slidenum">
              <a:rPr lang="en-GB"/>
              <a:pPr>
                <a:defRPr/>
              </a:pPr>
              <a:t>‹#›</a:t>
            </a:fld>
            <a:endParaRPr lang="en-GB"/>
          </a:p>
        </p:txBody>
      </p:sp>
    </p:spTree>
    <p:extLst>
      <p:ext uri="{BB962C8B-B14F-4D97-AF65-F5344CB8AC3E}">
        <p14:creationId xmlns:p14="http://schemas.microsoft.com/office/powerpoint/2010/main" val="64321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innehåll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Platshållare för innehåll 3"/>
          <p:cNvSpPr>
            <a:spLocks noGrp="1"/>
          </p:cNvSpPr>
          <p:nvPr>
            <p:ph sz="half" idx="2"/>
          </p:nvPr>
        </p:nvSpPr>
        <p:spPr>
          <a:xfrm>
            <a:off x="3505200" y="2133600"/>
            <a:ext cx="3011488"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11F2211-CE90-4E4E-B0CB-202BFACF3E2A}" type="slidenum">
              <a:rPr lang="en-GB"/>
              <a:pPr>
                <a:defRPr/>
              </a:pPr>
              <a:t>‹#›</a:t>
            </a:fld>
            <a:endParaRPr lang="en-GB"/>
          </a:p>
        </p:txBody>
      </p:sp>
    </p:spTree>
    <p:extLst>
      <p:ext uri="{BB962C8B-B14F-4D97-AF65-F5344CB8AC3E}">
        <p14:creationId xmlns:p14="http://schemas.microsoft.com/office/powerpoint/2010/main" val="349568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42900" y="366713"/>
            <a:ext cx="6172200" cy="1524000"/>
          </a:xfrm>
        </p:spPr>
        <p:txBody>
          <a:bodyPr/>
          <a:lstStyle>
            <a:lvl1pPr>
              <a:defRPr/>
            </a:lvl1pPr>
          </a:lstStyle>
          <a:p>
            <a:r>
              <a:rPr lang="sv-SE" smtClean="0"/>
              <a:t>Klicka här för att ändra format</a:t>
            </a:r>
            <a:endParaRPr lang="en-GB"/>
          </a:p>
        </p:txBody>
      </p:sp>
      <p:sp>
        <p:nvSpPr>
          <p:cNvPr id="3" name="Platshållare för text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5" name="Platshållare för text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09AEC4C-113A-43D1-8A18-481FE517337E}" type="slidenum">
              <a:rPr lang="en-GB"/>
              <a:pPr>
                <a:defRPr/>
              </a:pPr>
              <a:t>‹#›</a:t>
            </a:fld>
            <a:endParaRPr lang="en-GB"/>
          </a:p>
        </p:txBody>
      </p:sp>
    </p:spTree>
    <p:extLst>
      <p:ext uri="{BB962C8B-B14F-4D97-AF65-F5344CB8AC3E}">
        <p14:creationId xmlns:p14="http://schemas.microsoft.com/office/powerpoint/2010/main" val="197631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15BFCAA-9AD8-497D-8A3E-D2A34794F1DC}" type="slidenum">
              <a:rPr lang="en-GB"/>
              <a:pPr>
                <a:defRPr/>
              </a:pPr>
              <a:t>‹#›</a:t>
            </a:fld>
            <a:endParaRPr lang="en-GB"/>
          </a:p>
        </p:txBody>
      </p:sp>
    </p:spTree>
    <p:extLst>
      <p:ext uri="{BB962C8B-B14F-4D97-AF65-F5344CB8AC3E}">
        <p14:creationId xmlns:p14="http://schemas.microsoft.com/office/powerpoint/2010/main" val="3161914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189D36B-7426-4D9B-9E40-AF26474CA754}" type="slidenum">
              <a:rPr lang="en-GB"/>
              <a:pPr>
                <a:defRPr/>
              </a:pPr>
              <a:t>‹#›</a:t>
            </a:fld>
            <a:endParaRPr lang="en-GB"/>
          </a:p>
        </p:txBody>
      </p:sp>
    </p:spTree>
    <p:extLst>
      <p:ext uri="{BB962C8B-B14F-4D97-AF65-F5344CB8AC3E}">
        <p14:creationId xmlns:p14="http://schemas.microsoft.com/office/powerpoint/2010/main" val="313421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63538"/>
            <a:ext cx="2255838" cy="1549400"/>
          </a:xfrm>
        </p:spPr>
        <p:txBody>
          <a:bodyPr anchor="b"/>
          <a:lstStyle>
            <a:lvl1pPr algn="l">
              <a:defRPr sz="2000" b="1"/>
            </a:lvl1pPr>
          </a:lstStyle>
          <a:p>
            <a:r>
              <a:rPr lang="sv-SE" smtClean="0"/>
              <a:t>Klicka här för att ändra format</a:t>
            </a:r>
            <a:endParaRPr lang="en-GB"/>
          </a:p>
        </p:txBody>
      </p:sp>
      <p:sp>
        <p:nvSpPr>
          <p:cNvPr id="3" name="Platshållare för innehåll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Platshållare för text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D772A9D-D470-4DA4-A437-9221BC0CEDB2}" type="slidenum">
              <a:rPr lang="en-GB"/>
              <a:pPr>
                <a:defRPr/>
              </a:pPr>
              <a:t>‹#›</a:t>
            </a:fld>
            <a:endParaRPr lang="en-GB"/>
          </a:p>
        </p:txBody>
      </p:sp>
    </p:spTree>
    <p:extLst>
      <p:ext uri="{BB962C8B-B14F-4D97-AF65-F5344CB8AC3E}">
        <p14:creationId xmlns:p14="http://schemas.microsoft.com/office/powerpoint/2010/main" val="3574008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613" y="6400800"/>
            <a:ext cx="4114800" cy="755650"/>
          </a:xfrm>
        </p:spPr>
        <p:txBody>
          <a:bodyPr anchor="b"/>
          <a:lstStyle>
            <a:lvl1pPr algn="l">
              <a:defRPr sz="2000" b="1"/>
            </a:lvl1pPr>
          </a:lstStyle>
          <a:p>
            <a:r>
              <a:rPr lang="sv-SE" smtClean="0"/>
              <a:t>Klicka här för att ändra format</a:t>
            </a:r>
            <a:endParaRPr lang="en-GB"/>
          </a:p>
        </p:txBody>
      </p:sp>
      <p:sp>
        <p:nvSpPr>
          <p:cNvPr id="3" name="Platshållare för bild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Platshållare för text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1D9A6AB-5C50-4F1D-AD5D-7266916F2442}" type="slidenum">
              <a:rPr lang="en-GB"/>
              <a:pPr>
                <a:defRPr/>
              </a:pPr>
              <a:t>‹#›</a:t>
            </a:fld>
            <a:endParaRPr lang="en-GB"/>
          </a:p>
        </p:txBody>
      </p:sp>
    </p:spTree>
    <p:extLst>
      <p:ext uri="{BB962C8B-B14F-4D97-AF65-F5344CB8AC3E}">
        <p14:creationId xmlns:p14="http://schemas.microsoft.com/office/powerpoint/2010/main" val="1251489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3788"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42900" y="2133600"/>
            <a:ext cx="6173788"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342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2343150" y="8326438"/>
            <a:ext cx="21732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4914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631F50E3-1225-4328-8D0A-27F55EBCCE8A}" type="slidenum">
              <a:rPr lang="en-GB"/>
              <a:pPr>
                <a:defRPr/>
              </a:pPr>
              <a:t>‹#›</a:t>
            </a:fld>
            <a:endParaRPr lang="en-GB"/>
          </a:p>
        </p:txBody>
      </p:sp>
      <p:pic>
        <p:nvPicPr>
          <p:cNvPr id="1031" name="Picture 10" descr="blentarps_b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396038" y="8604250"/>
            <a:ext cx="3921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smtClean="0"/>
              <a:t>Blentarps</a:t>
            </a:r>
            <a:r>
              <a:rPr lang="en-GB" dirty="0" smtClean="0"/>
              <a:t> BK</a:t>
            </a:r>
            <a:endParaRPr lang="en-GB" dirty="0"/>
          </a:p>
        </p:txBody>
      </p:sp>
      <p:sp>
        <p:nvSpPr>
          <p:cNvPr id="3" name="Subtitle 2"/>
          <p:cNvSpPr>
            <a:spLocks noGrp="1"/>
          </p:cNvSpPr>
          <p:nvPr>
            <p:ph type="subTitle" idx="1"/>
          </p:nvPr>
        </p:nvSpPr>
        <p:spPr/>
        <p:txBody>
          <a:bodyPr/>
          <a:lstStyle/>
          <a:p>
            <a:r>
              <a:rPr lang="en-GB" dirty="0" smtClean="0"/>
              <a:t>P -13</a:t>
            </a:r>
          </a:p>
          <a:p>
            <a:r>
              <a:rPr lang="en-GB" dirty="0" smtClean="0"/>
              <a:t>Series 2012</a:t>
            </a:r>
            <a:endParaRPr lang="en-GB" dirty="0"/>
          </a:p>
        </p:txBody>
      </p:sp>
      <p:pic>
        <p:nvPicPr>
          <p:cNvPr id="2050" name="Picture 2" descr="http://old.fagersannaif.com/links/klubbmarken/svenska/b/blentarps_b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6912" y="1259632"/>
            <a:ext cx="1538260" cy="1860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672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471194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2702157" y="63045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112530" y="109245"/>
            <a:ext cx="25442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Försvara </a:t>
            </a:r>
            <a:r>
              <a:rPr lang="sv-SE" b="1" dirty="0"/>
              <a:t>från vänster</a:t>
            </a:r>
          </a:p>
        </p:txBody>
      </p:sp>
      <p:sp>
        <p:nvSpPr>
          <p:cNvPr id="50" name="Oval 41"/>
          <p:cNvSpPr>
            <a:spLocks noChangeArrowheads="1"/>
          </p:cNvSpPr>
          <p:nvPr/>
        </p:nvSpPr>
        <p:spPr bwMode="auto">
          <a:xfrm>
            <a:off x="3820449" y="63045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89202"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pic>
        <p:nvPicPr>
          <p:cNvPr id="6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5" y="6416603"/>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a:stCxn id="3077" idx="1"/>
          </p:cNvCxnSpPr>
          <p:nvPr/>
        </p:nvCxnSpPr>
        <p:spPr>
          <a:xfrm flipH="1" flipV="1">
            <a:off x="1723143" y="6716641"/>
            <a:ext cx="309826" cy="2867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 name="Straight Arrow Connector 5"/>
          <p:cNvCxnSpPr>
            <a:stCxn id="51" idx="2"/>
          </p:cNvCxnSpPr>
          <p:nvPr/>
        </p:nvCxnSpPr>
        <p:spPr>
          <a:xfrm flipH="1">
            <a:off x="2664614" y="7091040"/>
            <a:ext cx="594153"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6" name="Straight Arrow Connector 55"/>
          <p:cNvCxnSpPr/>
          <p:nvPr/>
        </p:nvCxnSpPr>
        <p:spPr>
          <a:xfrm flipH="1">
            <a:off x="3831634" y="7108537"/>
            <a:ext cx="594153"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7" name="Straight Arrow Connector 56"/>
          <p:cNvCxnSpPr/>
          <p:nvPr/>
        </p:nvCxnSpPr>
        <p:spPr>
          <a:xfrm>
            <a:off x="1843292" y="5922551"/>
            <a:ext cx="269238" cy="46569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9" name="Straight Arrow Connector 58"/>
          <p:cNvCxnSpPr/>
          <p:nvPr/>
        </p:nvCxnSpPr>
        <p:spPr>
          <a:xfrm flipH="1">
            <a:off x="4538298" y="5901947"/>
            <a:ext cx="369127" cy="3575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04253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4922" y="730129"/>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314793" y="7938568"/>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74617" y="565212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2507568"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3796357" y="80233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4034918"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1740634" y="109245"/>
            <a:ext cx="32880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Försvara </a:t>
            </a:r>
            <a:r>
              <a:rPr lang="sv-SE" b="1" dirty="0"/>
              <a:t>ett hörn från höger</a:t>
            </a:r>
          </a:p>
        </p:txBody>
      </p:sp>
      <p:sp>
        <p:nvSpPr>
          <p:cNvPr id="50" name="Oval 41"/>
          <p:cNvSpPr>
            <a:spLocks noChangeArrowheads="1"/>
          </p:cNvSpPr>
          <p:nvPr/>
        </p:nvSpPr>
        <p:spPr bwMode="auto">
          <a:xfrm>
            <a:off x="3307442" y="7011367"/>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51" name="Oval 41"/>
          <p:cNvSpPr>
            <a:spLocks noChangeArrowheads="1"/>
          </p:cNvSpPr>
          <p:nvPr/>
        </p:nvSpPr>
        <p:spPr bwMode="auto">
          <a:xfrm>
            <a:off x="3319577"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2561168" y="674634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025264" y="673818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pic>
        <p:nvPicPr>
          <p:cNvPr id="6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021" y="7965854"/>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Arrow Connector 18"/>
          <p:cNvCxnSpPr/>
          <p:nvPr/>
        </p:nvCxnSpPr>
        <p:spPr>
          <a:xfrm flipH="1" flipV="1">
            <a:off x="3441013" y="7886349"/>
            <a:ext cx="2422353" cy="17730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9857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493018" y="698758"/>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314793" y="7938568"/>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74617" y="565212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2793318" y="803407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025264"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2491756"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1605983" y="109245"/>
            <a:ext cx="3557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a:t>Försvara ett hörn från </a:t>
            </a:r>
            <a:r>
              <a:rPr lang="sv-SE" b="1" dirty="0" smtClean="0"/>
              <a:t>vänster</a:t>
            </a:r>
            <a:endParaRPr lang="sv-SE" b="1" dirty="0"/>
          </a:p>
        </p:txBody>
      </p:sp>
      <p:sp>
        <p:nvSpPr>
          <p:cNvPr id="50" name="Oval 41"/>
          <p:cNvSpPr>
            <a:spLocks noChangeArrowheads="1"/>
          </p:cNvSpPr>
          <p:nvPr/>
        </p:nvSpPr>
        <p:spPr bwMode="auto">
          <a:xfrm>
            <a:off x="3319577" y="6947659"/>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51" name="Oval 41"/>
          <p:cNvSpPr>
            <a:spLocks noChangeArrowheads="1"/>
          </p:cNvSpPr>
          <p:nvPr/>
        </p:nvSpPr>
        <p:spPr bwMode="auto">
          <a:xfrm>
            <a:off x="3319577" y="74891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2561168" y="674634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025264" y="674634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pic>
        <p:nvPicPr>
          <p:cNvPr id="6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13" y="7991156"/>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a:stCxn id="61" idx="3"/>
          </p:cNvCxnSpPr>
          <p:nvPr/>
        </p:nvCxnSpPr>
        <p:spPr>
          <a:xfrm flipV="1">
            <a:off x="1055351" y="7938568"/>
            <a:ext cx="2219266" cy="20260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28488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471194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2664615" y="63696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734495" y="109245"/>
            <a:ext cx="13003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Målvakten</a:t>
            </a:r>
            <a:endParaRPr lang="sv-SE" b="1" dirty="0"/>
          </a:p>
        </p:txBody>
      </p:sp>
      <p:sp>
        <p:nvSpPr>
          <p:cNvPr id="50" name="Oval 41"/>
          <p:cNvSpPr>
            <a:spLocks noChangeArrowheads="1"/>
          </p:cNvSpPr>
          <p:nvPr/>
        </p:nvSpPr>
        <p:spPr bwMode="auto">
          <a:xfrm>
            <a:off x="3842961" y="63696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89202"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pic>
        <p:nvPicPr>
          <p:cNvPr id="6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0686" y="6088210"/>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1208" y="6090591"/>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a:endCxn id="61" idx="3"/>
          </p:cNvCxnSpPr>
          <p:nvPr/>
        </p:nvCxnSpPr>
        <p:spPr>
          <a:xfrm flipH="1" flipV="1">
            <a:off x="1522324" y="6238229"/>
            <a:ext cx="1736443" cy="147138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a:stCxn id="3075" idx="6"/>
            <a:endCxn id="54" idx="1"/>
          </p:cNvCxnSpPr>
          <p:nvPr/>
        </p:nvCxnSpPr>
        <p:spPr>
          <a:xfrm flipV="1">
            <a:off x="3548466" y="6240610"/>
            <a:ext cx="1752742" cy="146900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38027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smtClean="0"/>
              <a:t>Personligt</a:t>
            </a:r>
            <a:r>
              <a:rPr lang="en-GB" sz="2800" dirty="0" smtClean="0"/>
              <a:t> </a:t>
            </a:r>
            <a:r>
              <a:rPr lang="en-GB" sz="2800" dirty="0" err="1"/>
              <a:t>ansvar</a:t>
            </a:r>
            <a:endParaRPr lang="en-GB"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4664" y="2834425"/>
            <a:ext cx="298730" cy="304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80728" y="2563187"/>
            <a:ext cx="5391219" cy="923330"/>
          </a:xfrm>
          <a:prstGeom prst="rect">
            <a:avLst/>
          </a:prstGeom>
          <a:noFill/>
        </p:spPr>
        <p:txBody>
          <a:bodyPr wrap="none" rtlCol="0">
            <a:spAutoFit/>
          </a:bodyPr>
          <a:lstStyle/>
          <a:p>
            <a:pPr marL="342900" indent="-342900">
              <a:buAutoNum type="arabicPeriod"/>
            </a:pPr>
            <a:r>
              <a:rPr lang="sv-SE" dirty="0" smtClean="0"/>
              <a:t>Att </a:t>
            </a:r>
            <a:r>
              <a:rPr lang="sv-SE" dirty="0"/>
              <a:t>organisera försvar - positioner och </a:t>
            </a:r>
            <a:r>
              <a:rPr lang="sv-SE" dirty="0" smtClean="0"/>
              <a:t>märkning</a:t>
            </a:r>
          </a:p>
          <a:p>
            <a:pPr marL="342900" indent="-342900">
              <a:buAutoNum type="arabicPeriod"/>
            </a:pPr>
            <a:r>
              <a:rPr lang="en-GB" dirty="0" err="1" smtClean="0"/>
              <a:t>Alltid</a:t>
            </a:r>
            <a:r>
              <a:rPr lang="en-GB" dirty="0" smtClean="0"/>
              <a:t> </a:t>
            </a:r>
            <a:r>
              <a:rPr lang="en-GB" dirty="0" err="1"/>
              <a:t>prata</a:t>
            </a:r>
            <a:r>
              <a:rPr lang="en-GB" dirty="0"/>
              <a:t> med </a:t>
            </a:r>
            <a:r>
              <a:rPr lang="en-GB" dirty="0" err="1" smtClean="0"/>
              <a:t>försvararna</a:t>
            </a:r>
            <a:endParaRPr lang="en-GB" dirty="0" smtClean="0"/>
          </a:p>
          <a:p>
            <a:pPr marL="342900" indent="-342900">
              <a:buAutoNum type="arabicPeriod"/>
            </a:pPr>
            <a:r>
              <a:rPr lang="en-GB" dirty="0" err="1" smtClean="0"/>
              <a:t>Straffområdet</a:t>
            </a:r>
            <a:r>
              <a:rPr lang="en-GB" dirty="0" smtClean="0"/>
              <a:t> </a:t>
            </a:r>
            <a:r>
              <a:rPr lang="en-GB" dirty="0" err="1"/>
              <a:t>tillhör</a:t>
            </a:r>
            <a:r>
              <a:rPr lang="en-GB" dirty="0"/>
              <a:t> dig!</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656" y="3930288"/>
            <a:ext cx="354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980728" y="3643307"/>
            <a:ext cx="5391219" cy="923330"/>
          </a:xfrm>
          <a:prstGeom prst="rect">
            <a:avLst/>
          </a:prstGeom>
          <a:noFill/>
        </p:spPr>
        <p:txBody>
          <a:bodyPr wrap="none" rtlCol="0">
            <a:spAutoFit/>
          </a:bodyPr>
          <a:lstStyle/>
          <a:p>
            <a:pPr marL="342900" indent="-342900">
              <a:buAutoNum type="arabicPeriod"/>
            </a:pPr>
            <a:r>
              <a:rPr lang="sv-SE" dirty="0"/>
              <a:t>Att organisera försvar - positioner och </a:t>
            </a:r>
            <a:r>
              <a:rPr lang="sv-SE" dirty="0" smtClean="0"/>
              <a:t>märkning</a:t>
            </a:r>
            <a:endParaRPr lang="en-GB" dirty="0" smtClean="0"/>
          </a:p>
          <a:p>
            <a:pPr marL="342900" indent="-342900">
              <a:buAutoNum type="arabicPeriod"/>
            </a:pPr>
            <a:r>
              <a:rPr lang="en-GB" dirty="0" err="1" smtClean="0"/>
              <a:t>Täcka</a:t>
            </a:r>
            <a:r>
              <a:rPr lang="en-GB" dirty="0" smtClean="0"/>
              <a:t> </a:t>
            </a:r>
            <a:r>
              <a:rPr lang="en-GB" dirty="0" err="1"/>
              <a:t>luckor</a:t>
            </a:r>
            <a:r>
              <a:rPr lang="en-GB" dirty="0"/>
              <a:t> </a:t>
            </a:r>
            <a:r>
              <a:rPr lang="en-GB" dirty="0" err="1"/>
              <a:t>i</a:t>
            </a:r>
            <a:r>
              <a:rPr lang="en-GB" dirty="0"/>
              <a:t> </a:t>
            </a:r>
            <a:r>
              <a:rPr lang="en-GB" dirty="0" err="1" smtClean="0"/>
              <a:t>straffområdet</a:t>
            </a:r>
            <a:endParaRPr lang="en-GB" dirty="0" smtClean="0"/>
          </a:p>
          <a:p>
            <a:pPr marL="342900" indent="-342900">
              <a:buAutoNum type="arabicPeriod"/>
            </a:pPr>
            <a:r>
              <a:rPr lang="sv-SE" dirty="0" smtClean="0"/>
              <a:t>Hålla </a:t>
            </a:r>
            <a:r>
              <a:rPr lang="sv-SE" dirty="0"/>
              <a:t>försvarslinjen upp för </a:t>
            </a:r>
            <a:r>
              <a:rPr lang="sv-SE" dirty="0" smtClean="0"/>
              <a:t>offside</a:t>
            </a: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656" y="4907176"/>
            <a:ext cx="328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656" y="5354731"/>
            <a:ext cx="334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980728" y="4795435"/>
            <a:ext cx="5391219" cy="923330"/>
          </a:xfrm>
          <a:prstGeom prst="rect">
            <a:avLst/>
          </a:prstGeom>
          <a:noFill/>
        </p:spPr>
        <p:txBody>
          <a:bodyPr wrap="none" rtlCol="0">
            <a:spAutoFit/>
          </a:bodyPr>
          <a:lstStyle/>
          <a:p>
            <a:pPr marL="342900" indent="-342900">
              <a:buAutoNum type="arabicPeriod"/>
            </a:pPr>
            <a:r>
              <a:rPr lang="sv-SE" dirty="0"/>
              <a:t>Att organisera försvar - positioner och </a:t>
            </a:r>
            <a:r>
              <a:rPr lang="sv-SE" dirty="0" smtClean="0"/>
              <a:t>märkning</a:t>
            </a:r>
            <a:endParaRPr lang="en-GB" dirty="0" smtClean="0"/>
          </a:p>
          <a:p>
            <a:pPr marL="342900" indent="-342900">
              <a:buAutoNum type="arabicPeriod"/>
            </a:pPr>
            <a:r>
              <a:rPr lang="sv-SE" dirty="0" smtClean="0"/>
              <a:t>Skyddar </a:t>
            </a:r>
            <a:r>
              <a:rPr lang="sv-SE" dirty="0"/>
              <a:t>din sida av straffområdet</a:t>
            </a:r>
          </a:p>
          <a:p>
            <a:pPr marL="342900" indent="-342900">
              <a:buAutoNum type="arabicPeriod"/>
            </a:pPr>
            <a:r>
              <a:rPr lang="sv-SE" dirty="0"/>
              <a:t>P</a:t>
            </a:r>
            <a:r>
              <a:rPr lang="sv-SE" dirty="0" smtClean="0"/>
              <a:t>assa </a:t>
            </a:r>
            <a:r>
              <a:rPr lang="sv-SE" dirty="0"/>
              <a:t>bollen till vänster och höger </a:t>
            </a:r>
            <a:r>
              <a:rPr lang="sv-SE" dirty="0" smtClean="0"/>
              <a:t>kant</a:t>
            </a:r>
          </a:p>
        </p:txBody>
      </p:sp>
      <p:sp>
        <p:nvSpPr>
          <p:cNvPr id="14" name="TextBox 13"/>
          <p:cNvSpPr txBox="1"/>
          <p:nvPr/>
        </p:nvSpPr>
        <p:spPr>
          <a:xfrm>
            <a:off x="980728" y="6024934"/>
            <a:ext cx="5391219" cy="923330"/>
          </a:xfrm>
          <a:prstGeom prst="rect">
            <a:avLst/>
          </a:prstGeom>
          <a:noFill/>
        </p:spPr>
        <p:txBody>
          <a:bodyPr wrap="none" rtlCol="0">
            <a:spAutoFit/>
          </a:bodyPr>
          <a:lstStyle/>
          <a:p>
            <a:pPr marL="342900" indent="-342900">
              <a:buAutoNum type="arabicPeriod"/>
            </a:pPr>
            <a:r>
              <a:rPr lang="sv-SE" dirty="0"/>
              <a:t>Att organisera försvar - positioner och </a:t>
            </a:r>
            <a:r>
              <a:rPr lang="sv-SE" dirty="0" smtClean="0"/>
              <a:t>märkning</a:t>
            </a:r>
            <a:endParaRPr lang="en-GB" dirty="0" smtClean="0"/>
          </a:p>
          <a:p>
            <a:pPr marL="342900" indent="-342900">
              <a:buAutoNum type="arabicPeriod"/>
            </a:pPr>
            <a:r>
              <a:rPr lang="sv-SE" dirty="0" smtClean="0"/>
              <a:t>Skydda försvarslinjen hela </a:t>
            </a:r>
            <a:r>
              <a:rPr lang="sv-SE" dirty="0"/>
              <a:t>tiden</a:t>
            </a:r>
            <a:r>
              <a:rPr lang="sv-SE" dirty="0" smtClean="0"/>
              <a:t>!</a:t>
            </a:r>
          </a:p>
          <a:p>
            <a:pPr marL="342900" indent="-342900">
              <a:buAutoNum type="arabicPeriod"/>
            </a:pPr>
            <a:r>
              <a:rPr lang="sv-SE" dirty="0"/>
              <a:t>Pass bollen till mittfältet och kanterna</a:t>
            </a:r>
            <a:endParaRPr lang="sv-SE" dirty="0" smtClean="0"/>
          </a:p>
        </p:txBody>
      </p:sp>
      <p:sp>
        <p:nvSpPr>
          <p:cNvPr id="13" name="Oval 43"/>
          <p:cNvSpPr>
            <a:spLocks noChangeArrowheads="1"/>
          </p:cNvSpPr>
          <p:nvPr/>
        </p:nvSpPr>
        <p:spPr bwMode="auto">
          <a:xfrm>
            <a:off x="357262" y="607911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15" name="Oval 41"/>
          <p:cNvSpPr>
            <a:spLocks noChangeArrowheads="1"/>
          </p:cNvSpPr>
          <p:nvPr/>
        </p:nvSpPr>
        <p:spPr bwMode="auto">
          <a:xfrm>
            <a:off x="366787" y="649736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Tree>
    <p:extLst>
      <p:ext uri="{BB962C8B-B14F-4D97-AF65-F5344CB8AC3E}">
        <p14:creationId xmlns:p14="http://schemas.microsoft.com/office/powerpoint/2010/main" val="10010867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smtClean="0"/>
              <a:t>Personligt</a:t>
            </a:r>
            <a:r>
              <a:rPr lang="en-GB" sz="2800" dirty="0" smtClean="0"/>
              <a:t> </a:t>
            </a:r>
            <a:r>
              <a:rPr lang="en-GB" sz="2800" dirty="0" err="1"/>
              <a:t>ansvar</a:t>
            </a:r>
            <a:endParaRPr lang="en-GB" sz="2800" dirty="0"/>
          </a:p>
        </p:txBody>
      </p:sp>
      <p:sp>
        <p:nvSpPr>
          <p:cNvPr id="5" name="TextBox 4"/>
          <p:cNvSpPr txBox="1"/>
          <p:nvPr/>
        </p:nvSpPr>
        <p:spPr>
          <a:xfrm>
            <a:off x="980728" y="3923928"/>
            <a:ext cx="5750292" cy="923330"/>
          </a:xfrm>
          <a:prstGeom prst="rect">
            <a:avLst/>
          </a:prstGeom>
          <a:noFill/>
        </p:spPr>
        <p:txBody>
          <a:bodyPr wrap="none" rtlCol="0">
            <a:spAutoFit/>
          </a:bodyPr>
          <a:lstStyle/>
          <a:p>
            <a:pPr marL="342900" indent="-342900">
              <a:buAutoNum type="arabicPeriod"/>
            </a:pPr>
            <a:r>
              <a:rPr lang="sv-SE" dirty="0" smtClean="0"/>
              <a:t>Passerar </a:t>
            </a:r>
            <a:r>
              <a:rPr lang="sv-SE" dirty="0"/>
              <a:t>och springa hela tiden</a:t>
            </a:r>
          </a:p>
          <a:p>
            <a:pPr marL="342900" indent="-342900">
              <a:buAutoNum type="arabicPeriod"/>
            </a:pPr>
            <a:r>
              <a:rPr lang="sv-SE" dirty="0" smtClean="0"/>
              <a:t>Springa </a:t>
            </a:r>
            <a:r>
              <a:rPr lang="sv-SE" dirty="0"/>
              <a:t>längs kanterna och passa bollen till </a:t>
            </a:r>
            <a:r>
              <a:rPr lang="sv-SE" dirty="0" smtClean="0"/>
              <a:t>toppen</a:t>
            </a:r>
          </a:p>
          <a:p>
            <a:pPr marL="342900" indent="-342900">
              <a:buAutoNum type="arabicPeriod"/>
            </a:pPr>
            <a:r>
              <a:rPr lang="sv-SE" dirty="0" smtClean="0"/>
              <a:t>Springa </a:t>
            </a:r>
            <a:r>
              <a:rPr lang="sv-SE" dirty="0"/>
              <a:t>tillbaka för att hjälpa </a:t>
            </a:r>
            <a:r>
              <a:rPr lang="sv-SE" dirty="0" smtClean="0"/>
              <a:t>försvararna</a:t>
            </a:r>
          </a:p>
        </p:txBody>
      </p:sp>
      <p:sp>
        <p:nvSpPr>
          <p:cNvPr id="15" name="Oval 41"/>
          <p:cNvSpPr>
            <a:spLocks noChangeArrowheads="1"/>
          </p:cNvSpPr>
          <p:nvPr/>
        </p:nvSpPr>
        <p:spPr bwMode="auto">
          <a:xfrm>
            <a:off x="400919" y="393952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HK</a:t>
            </a:r>
            <a:endParaRPr lang="en-US" sz="1000" b="1" dirty="0">
              <a:solidFill>
                <a:schemeClr val="bg1"/>
              </a:solidFill>
            </a:endParaRPr>
          </a:p>
        </p:txBody>
      </p:sp>
      <p:sp>
        <p:nvSpPr>
          <p:cNvPr id="17" name="Oval 41"/>
          <p:cNvSpPr>
            <a:spLocks noChangeArrowheads="1"/>
          </p:cNvSpPr>
          <p:nvPr/>
        </p:nvSpPr>
        <p:spPr bwMode="auto">
          <a:xfrm>
            <a:off x="400919" y="455674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VK</a:t>
            </a:r>
            <a:endParaRPr lang="en-US" sz="1000" b="1" dirty="0">
              <a:solidFill>
                <a:schemeClr val="bg1"/>
              </a:solidFill>
            </a:endParaRPr>
          </a:p>
        </p:txBody>
      </p:sp>
      <p:sp>
        <p:nvSpPr>
          <p:cNvPr id="18" name="TextBox 17"/>
          <p:cNvSpPr txBox="1"/>
          <p:nvPr/>
        </p:nvSpPr>
        <p:spPr>
          <a:xfrm>
            <a:off x="949561" y="2699792"/>
            <a:ext cx="4339650" cy="923330"/>
          </a:xfrm>
          <a:prstGeom prst="rect">
            <a:avLst/>
          </a:prstGeom>
          <a:noFill/>
        </p:spPr>
        <p:txBody>
          <a:bodyPr wrap="none" rtlCol="0">
            <a:spAutoFit/>
          </a:bodyPr>
          <a:lstStyle/>
          <a:p>
            <a:pPr marL="342900" indent="-342900">
              <a:buAutoNum type="arabicPeriod"/>
            </a:pPr>
            <a:r>
              <a:rPr lang="sv-SE" dirty="0" smtClean="0"/>
              <a:t>Att </a:t>
            </a:r>
            <a:r>
              <a:rPr lang="sv-SE" dirty="0"/>
              <a:t>ta bollen från försvar till </a:t>
            </a:r>
            <a:r>
              <a:rPr lang="sv-SE" dirty="0" smtClean="0"/>
              <a:t>attackera</a:t>
            </a:r>
          </a:p>
          <a:p>
            <a:pPr marL="342900" indent="-342900">
              <a:buAutoNum type="arabicPeriod"/>
            </a:pPr>
            <a:r>
              <a:rPr lang="sv-SE" dirty="0" smtClean="0"/>
              <a:t>För </a:t>
            </a:r>
            <a:r>
              <a:rPr lang="sv-SE" dirty="0"/>
              <a:t>att hjälpa mitt </a:t>
            </a:r>
            <a:r>
              <a:rPr lang="sv-SE" dirty="0" smtClean="0"/>
              <a:t>topp</a:t>
            </a:r>
          </a:p>
          <a:p>
            <a:pPr marL="342900" indent="-342900">
              <a:buAutoNum type="arabicPeriod"/>
            </a:pPr>
            <a:r>
              <a:rPr lang="sv-SE" dirty="0"/>
              <a:t>Pass bollen till </a:t>
            </a:r>
            <a:r>
              <a:rPr lang="sv-SE" dirty="0" smtClean="0"/>
              <a:t>kanterna</a:t>
            </a:r>
            <a:endParaRPr lang="sv-SE" dirty="0"/>
          </a:p>
        </p:txBody>
      </p:sp>
      <p:sp>
        <p:nvSpPr>
          <p:cNvPr id="19" name="Oval 41"/>
          <p:cNvSpPr>
            <a:spLocks noChangeArrowheads="1"/>
          </p:cNvSpPr>
          <p:nvPr/>
        </p:nvSpPr>
        <p:spPr bwMode="auto">
          <a:xfrm>
            <a:off x="406946" y="2870945"/>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MF</a:t>
            </a:r>
            <a:endParaRPr lang="en-US" sz="1000" b="1" dirty="0">
              <a:solidFill>
                <a:schemeClr val="bg1"/>
              </a:solidFill>
            </a:endParaRPr>
          </a:p>
        </p:txBody>
      </p:sp>
      <p:sp>
        <p:nvSpPr>
          <p:cNvPr id="20" name="Oval 39"/>
          <p:cNvSpPr>
            <a:spLocks noChangeArrowheads="1"/>
          </p:cNvSpPr>
          <p:nvPr/>
        </p:nvSpPr>
        <p:spPr bwMode="auto">
          <a:xfrm>
            <a:off x="405448" y="567970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21" name="TextBox 20"/>
          <p:cNvSpPr txBox="1"/>
          <p:nvPr/>
        </p:nvSpPr>
        <p:spPr>
          <a:xfrm>
            <a:off x="980728" y="5364088"/>
            <a:ext cx="2095445" cy="923330"/>
          </a:xfrm>
          <a:prstGeom prst="rect">
            <a:avLst/>
          </a:prstGeom>
          <a:noFill/>
        </p:spPr>
        <p:txBody>
          <a:bodyPr wrap="none" rtlCol="0">
            <a:spAutoFit/>
          </a:bodyPr>
          <a:lstStyle/>
          <a:p>
            <a:pPr marL="342900" indent="-342900">
              <a:buAutoNum type="arabicPeriod"/>
            </a:pPr>
            <a:r>
              <a:rPr lang="sv-SE" dirty="0" smtClean="0"/>
              <a:t>Var </a:t>
            </a:r>
            <a:r>
              <a:rPr lang="sv-SE" dirty="0"/>
              <a:t>inte </a:t>
            </a:r>
            <a:r>
              <a:rPr lang="sv-SE" dirty="0" smtClean="0"/>
              <a:t>offside</a:t>
            </a:r>
          </a:p>
          <a:p>
            <a:pPr marL="342900" indent="-342900">
              <a:buAutoNum type="arabicPeriod"/>
            </a:pPr>
            <a:r>
              <a:rPr lang="sv-SE" dirty="0" smtClean="0"/>
              <a:t>Alltid </a:t>
            </a:r>
            <a:r>
              <a:rPr lang="sv-SE" dirty="0"/>
              <a:t>se </a:t>
            </a:r>
            <a:r>
              <a:rPr lang="sv-SE" dirty="0" smtClean="0"/>
              <a:t>bollen</a:t>
            </a:r>
          </a:p>
          <a:p>
            <a:pPr marL="342900" indent="-342900">
              <a:buAutoNum type="arabicPeriod"/>
            </a:pPr>
            <a:r>
              <a:rPr lang="sv-SE" dirty="0" smtClean="0"/>
              <a:t>Få </a:t>
            </a:r>
            <a:r>
              <a:rPr lang="sv-SE" dirty="0"/>
              <a:t>bollen i mål!</a:t>
            </a:r>
            <a:endParaRPr lang="sv-SE" dirty="0" smtClean="0"/>
          </a:p>
        </p:txBody>
      </p:sp>
    </p:spTree>
    <p:extLst>
      <p:ext uri="{BB962C8B-B14F-4D97-AF65-F5344CB8AC3E}">
        <p14:creationId xmlns:p14="http://schemas.microsoft.com/office/powerpoint/2010/main" val="15684134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P13 </a:t>
            </a:r>
            <a:r>
              <a:rPr lang="en-GB" sz="3200" dirty="0" err="1"/>
              <a:t>Sanktan</a:t>
            </a:r>
            <a:r>
              <a:rPr lang="en-GB" sz="3200" dirty="0"/>
              <a:t> </a:t>
            </a:r>
            <a:r>
              <a:rPr lang="en-GB" sz="3200" dirty="0" err="1"/>
              <a:t>Sydöstra</a:t>
            </a:r>
            <a:r>
              <a:rPr lang="en-GB" sz="3200" dirty="0"/>
              <a:t>, </a:t>
            </a:r>
            <a:r>
              <a:rPr lang="en-GB" sz="3200" dirty="0" err="1" smtClean="0"/>
              <a:t>vår</a:t>
            </a:r>
            <a:endParaRPr lang="en-GB" sz="32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30" t="27052" r="19337" b="19311"/>
          <a:stretch/>
        </p:blipFill>
        <p:spPr bwMode="auto">
          <a:xfrm>
            <a:off x="187792" y="3635896"/>
            <a:ext cx="6553576" cy="260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8353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3076" name="Oval 39"/>
          <p:cNvSpPr>
            <a:spLocks noChangeArrowheads="1"/>
          </p:cNvSpPr>
          <p:nvPr/>
        </p:nvSpPr>
        <p:spPr bwMode="auto">
          <a:xfrm>
            <a:off x="3271643" y="4788024"/>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755511" y="642917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728081" y="109245"/>
            <a:ext cx="13131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Positioner</a:t>
            </a:r>
            <a:endParaRPr lang="sv-SE" b="1" dirty="0"/>
          </a:p>
        </p:txBody>
      </p:sp>
      <p:sp>
        <p:nvSpPr>
          <p:cNvPr id="50" name="Oval 41"/>
          <p:cNvSpPr>
            <a:spLocks noChangeArrowheads="1"/>
          </p:cNvSpPr>
          <p:nvPr/>
        </p:nvSpPr>
        <p:spPr bwMode="auto">
          <a:xfrm>
            <a:off x="2728081" y="644172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85085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42869" y="585085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spTree>
    <p:extLst>
      <p:ext uri="{BB962C8B-B14F-4D97-AF65-F5344CB8AC3E}">
        <p14:creationId xmlns:p14="http://schemas.microsoft.com/office/powerpoint/2010/main" val="2265349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471194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816720" y="6242992"/>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394657" y="109245"/>
            <a:ext cx="1980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Attackerande - 1</a:t>
            </a:r>
            <a:endParaRPr lang="sv-SE" b="1" dirty="0"/>
          </a:p>
        </p:txBody>
      </p:sp>
      <p:sp>
        <p:nvSpPr>
          <p:cNvPr id="50" name="Oval 41"/>
          <p:cNvSpPr>
            <a:spLocks noChangeArrowheads="1"/>
          </p:cNvSpPr>
          <p:nvPr/>
        </p:nvSpPr>
        <p:spPr bwMode="auto">
          <a:xfrm>
            <a:off x="2767295" y="625804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89202"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cxnSp>
        <p:nvCxnSpPr>
          <p:cNvPr id="6" name="Straight Arrow Connector 5"/>
          <p:cNvCxnSpPr>
            <a:stCxn id="3079" idx="7"/>
          </p:cNvCxnSpPr>
          <p:nvPr/>
        </p:nvCxnSpPr>
        <p:spPr>
          <a:xfrm flipV="1">
            <a:off x="4060623" y="6012160"/>
            <a:ext cx="972967" cy="27337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a:stCxn id="50" idx="1"/>
          </p:cNvCxnSpPr>
          <p:nvPr/>
        </p:nvCxnSpPr>
        <p:spPr>
          <a:xfrm flipH="1" flipV="1">
            <a:off x="1773192" y="6015557"/>
            <a:ext cx="1035950" cy="28502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stCxn id="53" idx="0"/>
          </p:cNvCxnSpPr>
          <p:nvPr/>
        </p:nvCxnSpPr>
        <p:spPr>
          <a:xfrm flipV="1">
            <a:off x="5032077" y="3799822"/>
            <a:ext cx="1513" cy="185229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Straight Arrow Connector 13"/>
          <p:cNvCxnSpPr>
            <a:stCxn id="52" idx="0"/>
          </p:cNvCxnSpPr>
          <p:nvPr/>
        </p:nvCxnSpPr>
        <p:spPr>
          <a:xfrm flipV="1">
            <a:off x="1771675" y="3799822"/>
            <a:ext cx="0" cy="185229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Straight Arrow Connector 15"/>
          <p:cNvCxnSpPr>
            <a:stCxn id="3076" idx="0"/>
          </p:cNvCxnSpPr>
          <p:nvPr/>
        </p:nvCxnSpPr>
        <p:spPr>
          <a:xfrm flipH="1" flipV="1">
            <a:off x="3413773" y="3131840"/>
            <a:ext cx="16368" cy="158010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 name="Straight Arrow Connector 4"/>
          <p:cNvCxnSpPr>
            <a:endCxn id="3111" idx="0"/>
          </p:cNvCxnSpPr>
          <p:nvPr/>
        </p:nvCxnSpPr>
        <p:spPr>
          <a:xfrm flipV="1">
            <a:off x="2394657" y="6514886"/>
            <a:ext cx="1019862" cy="57615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a:stCxn id="3078" idx="2"/>
            <a:endCxn id="3111" idx="0"/>
          </p:cNvCxnSpPr>
          <p:nvPr/>
        </p:nvCxnSpPr>
        <p:spPr>
          <a:xfrm flipH="1" flipV="1">
            <a:off x="3414519" y="6514886"/>
            <a:ext cx="1022593" cy="59365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a:stCxn id="3108" idx="0"/>
          </p:cNvCxnSpPr>
          <p:nvPr/>
        </p:nvCxnSpPr>
        <p:spPr>
          <a:xfrm flipH="1" flipV="1">
            <a:off x="3401642" y="6660232"/>
            <a:ext cx="12876" cy="21714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50559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471194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2700324" y="618433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3080" name="Text Box 46"/>
          <p:cNvSpPr txBox="1">
            <a:spLocks noChangeArrowheads="1"/>
          </p:cNvSpPr>
          <p:nvPr/>
        </p:nvSpPr>
        <p:spPr bwMode="auto">
          <a:xfrm>
            <a:off x="2394658" y="109245"/>
            <a:ext cx="1980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Attackerande - 2</a:t>
            </a:r>
            <a:endParaRPr lang="sv-SE" b="1" dirty="0"/>
          </a:p>
        </p:txBody>
      </p:sp>
      <p:sp>
        <p:nvSpPr>
          <p:cNvPr id="50" name="Oval 41"/>
          <p:cNvSpPr>
            <a:spLocks noChangeArrowheads="1"/>
          </p:cNvSpPr>
          <p:nvPr/>
        </p:nvSpPr>
        <p:spPr bwMode="auto">
          <a:xfrm>
            <a:off x="3831031" y="6172582"/>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89202"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cxnSp>
        <p:nvCxnSpPr>
          <p:cNvPr id="3" name="Straight Arrow Connector 2"/>
          <p:cNvCxnSpPr/>
          <p:nvPr/>
        </p:nvCxnSpPr>
        <p:spPr>
          <a:xfrm flipV="1">
            <a:off x="2843199" y="5190609"/>
            <a:ext cx="1" cy="102451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flipV="1">
            <a:off x="4005064" y="5148064"/>
            <a:ext cx="0" cy="10245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a:stCxn id="3077" idx="7"/>
            <a:endCxn id="3111" idx="0"/>
          </p:cNvCxnSpPr>
          <p:nvPr/>
        </p:nvCxnSpPr>
        <p:spPr>
          <a:xfrm flipV="1">
            <a:off x="2235025" y="6514886"/>
            <a:ext cx="1179494" cy="48845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Straight Arrow Connector 21"/>
          <p:cNvCxnSpPr>
            <a:stCxn id="3078" idx="1"/>
            <a:endCxn id="3111" idx="0"/>
          </p:cNvCxnSpPr>
          <p:nvPr/>
        </p:nvCxnSpPr>
        <p:spPr>
          <a:xfrm flipH="1" flipV="1">
            <a:off x="3414519" y="6514886"/>
            <a:ext cx="1064440" cy="49093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a:endCxn id="3111" idx="0"/>
          </p:cNvCxnSpPr>
          <p:nvPr/>
        </p:nvCxnSpPr>
        <p:spPr>
          <a:xfrm flipH="1" flipV="1">
            <a:off x="3414519" y="6514886"/>
            <a:ext cx="15622" cy="3624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5451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78941" y="6968148"/>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133164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2075997" y="298782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511402" y="299368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842961" y="216702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394658" y="109245"/>
            <a:ext cx="1980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Attackerande - 3</a:t>
            </a:r>
            <a:endParaRPr lang="sv-SE" b="1" dirty="0"/>
          </a:p>
        </p:txBody>
      </p:sp>
      <p:sp>
        <p:nvSpPr>
          <p:cNvPr id="50" name="Oval 41"/>
          <p:cNvSpPr>
            <a:spLocks noChangeArrowheads="1"/>
          </p:cNvSpPr>
          <p:nvPr/>
        </p:nvSpPr>
        <p:spPr bwMode="auto">
          <a:xfrm>
            <a:off x="2778968" y="216702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51" name="Oval 41"/>
          <p:cNvSpPr>
            <a:spLocks noChangeArrowheads="1"/>
          </p:cNvSpPr>
          <p:nvPr/>
        </p:nvSpPr>
        <p:spPr bwMode="auto">
          <a:xfrm>
            <a:off x="3290985" y="44279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183569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889202" y="1835696"/>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sp>
        <p:nvSpPr>
          <p:cNvPr id="2" name="TextBox 1"/>
          <p:cNvSpPr txBox="1"/>
          <p:nvPr/>
        </p:nvSpPr>
        <p:spPr>
          <a:xfrm>
            <a:off x="2708920" y="4751508"/>
            <a:ext cx="1462260" cy="276999"/>
          </a:xfrm>
          <a:prstGeom prst="rect">
            <a:avLst/>
          </a:prstGeom>
          <a:noFill/>
        </p:spPr>
        <p:txBody>
          <a:bodyPr wrap="none" rtlCol="0">
            <a:spAutoFit/>
          </a:bodyPr>
          <a:lstStyle/>
          <a:p>
            <a:r>
              <a:rPr lang="en-GB" sz="1200" dirty="0" err="1" smtClean="0"/>
              <a:t>Alltid</a:t>
            </a:r>
            <a:r>
              <a:rPr lang="en-GB" sz="1200" dirty="0" smtClean="0"/>
              <a:t> </a:t>
            </a:r>
            <a:r>
              <a:rPr lang="en-GB" sz="1200" dirty="0"/>
              <a:t>den </a:t>
            </a:r>
            <a:r>
              <a:rPr lang="en-GB" sz="1200" dirty="0" err="1" smtClean="0"/>
              <a:t>mittlinjen</a:t>
            </a:r>
            <a:endParaRPr lang="en-GB" sz="1200" dirty="0"/>
          </a:p>
        </p:txBody>
      </p:sp>
    </p:spTree>
    <p:extLst>
      <p:ext uri="{BB962C8B-B14F-4D97-AF65-F5344CB8AC3E}">
        <p14:creationId xmlns:p14="http://schemas.microsoft.com/office/powerpoint/2010/main" val="2197471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3630"/>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78941" y="6968148"/>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73247" y="103954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2075997" y="265036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70849" y="262967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278941" y="1719765"/>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1702161" y="109245"/>
            <a:ext cx="33650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Attackera </a:t>
            </a:r>
            <a:r>
              <a:rPr lang="sv-SE" b="1" dirty="0"/>
              <a:t>ett hörn från höger</a:t>
            </a:r>
          </a:p>
        </p:txBody>
      </p:sp>
      <p:sp>
        <p:nvSpPr>
          <p:cNvPr id="51" name="Oval 41"/>
          <p:cNvSpPr>
            <a:spLocks noChangeArrowheads="1"/>
          </p:cNvSpPr>
          <p:nvPr/>
        </p:nvSpPr>
        <p:spPr bwMode="auto">
          <a:xfrm>
            <a:off x="3290985" y="44279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2521740" y="129400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5926122" y="88221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sp>
        <p:nvSpPr>
          <p:cNvPr id="2" name="TextBox 1"/>
          <p:cNvSpPr txBox="1"/>
          <p:nvPr/>
        </p:nvSpPr>
        <p:spPr>
          <a:xfrm>
            <a:off x="2708920" y="4751508"/>
            <a:ext cx="1462260" cy="276999"/>
          </a:xfrm>
          <a:prstGeom prst="rect">
            <a:avLst/>
          </a:prstGeom>
          <a:noFill/>
        </p:spPr>
        <p:txBody>
          <a:bodyPr wrap="none" rtlCol="0">
            <a:spAutoFit/>
          </a:bodyPr>
          <a:lstStyle/>
          <a:p>
            <a:r>
              <a:rPr lang="en-GB" sz="1200" dirty="0" err="1" smtClean="0"/>
              <a:t>Alltid</a:t>
            </a:r>
            <a:r>
              <a:rPr lang="en-GB" sz="1200" dirty="0" smtClean="0"/>
              <a:t> </a:t>
            </a:r>
            <a:r>
              <a:rPr lang="en-GB" sz="1200" dirty="0"/>
              <a:t>den </a:t>
            </a:r>
            <a:r>
              <a:rPr lang="en-GB" sz="1200" dirty="0" err="1" smtClean="0"/>
              <a:t>mittlinjen</a:t>
            </a:r>
            <a:endParaRPr lang="en-GB" sz="1200" dirty="0"/>
          </a:p>
        </p:txBody>
      </p:sp>
      <p:pic>
        <p:nvPicPr>
          <p:cNvPr id="49"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849" y="1375793"/>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H="1">
            <a:off x="3600543" y="1074933"/>
            <a:ext cx="2305974" cy="45087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0" name="Oval 41"/>
          <p:cNvSpPr>
            <a:spLocks noChangeArrowheads="1"/>
          </p:cNvSpPr>
          <p:nvPr/>
        </p:nvSpPr>
        <p:spPr bwMode="auto">
          <a:xfrm>
            <a:off x="3932273" y="132916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Tree>
    <p:extLst>
      <p:ext uri="{BB962C8B-B14F-4D97-AF65-F5344CB8AC3E}">
        <p14:creationId xmlns:p14="http://schemas.microsoft.com/office/powerpoint/2010/main" val="2117600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3630"/>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78941" y="6968148"/>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73247" y="103954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2075997" y="265036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70849" y="262967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278941" y="1719765"/>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1612394" y="109245"/>
            <a:ext cx="35445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Attackera </a:t>
            </a:r>
            <a:r>
              <a:rPr lang="sv-SE" b="1" dirty="0"/>
              <a:t>ett hörn från </a:t>
            </a:r>
            <a:r>
              <a:rPr lang="sv-SE" b="1" dirty="0" smtClean="0"/>
              <a:t>vänster</a:t>
            </a:r>
            <a:endParaRPr lang="sv-SE" b="1" dirty="0"/>
          </a:p>
        </p:txBody>
      </p:sp>
      <p:sp>
        <p:nvSpPr>
          <p:cNvPr id="51" name="Oval 41"/>
          <p:cNvSpPr>
            <a:spLocks noChangeArrowheads="1"/>
          </p:cNvSpPr>
          <p:nvPr/>
        </p:nvSpPr>
        <p:spPr bwMode="auto">
          <a:xfrm>
            <a:off x="3290985" y="44279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716948" y="88221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K</a:t>
            </a:r>
            <a:endParaRPr lang="en-US" sz="1000" b="1" dirty="0">
              <a:solidFill>
                <a:schemeClr val="bg1"/>
              </a:solidFill>
            </a:endParaRPr>
          </a:p>
        </p:txBody>
      </p:sp>
      <p:sp>
        <p:nvSpPr>
          <p:cNvPr id="53" name="Oval 41"/>
          <p:cNvSpPr>
            <a:spLocks noChangeArrowheads="1"/>
          </p:cNvSpPr>
          <p:nvPr/>
        </p:nvSpPr>
        <p:spPr bwMode="auto">
          <a:xfrm>
            <a:off x="4028305" y="129400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sp>
        <p:nvSpPr>
          <p:cNvPr id="2" name="TextBox 1"/>
          <p:cNvSpPr txBox="1"/>
          <p:nvPr/>
        </p:nvSpPr>
        <p:spPr>
          <a:xfrm>
            <a:off x="2708920" y="4751508"/>
            <a:ext cx="1462260" cy="276999"/>
          </a:xfrm>
          <a:prstGeom prst="rect">
            <a:avLst/>
          </a:prstGeom>
          <a:noFill/>
        </p:spPr>
        <p:txBody>
          <a:bodyPr wrap="none" rtlCol="0">
            <a:spAutoFit/>
          </a:bodyPr>
          <a:lstStyle/>
          <a:p>
            <a:r>
              <a:rPr lang="en-GB" sz="1200" dirty="0" err="1" smtClean="0"/>
              <a:t>Alltid</a:t>
            </a:r>
            <a:r>
              <a:rPr lang="en-GB" sz="1200" dirty="0" smtClean="0"/>
              <a:t> </a:t>
            </a:r>
            <a:r>
              <a:rPr lang="en-GB" sz="1200" dirty="0"/>
              <a:t>den </a:t>
            </a:r>
            <a:r>
              <a:rPr lang="en-GB" sz="1200" dirty="0" err="1" smtClean="0"/>
              <a:t>mittlinjen</a:t>
            </a:r>
            <a:endParaRPr lang="en-GB" sz="1200" dirty="0"/>
          </a:p>
        </p:txBody>
      </p:sp>
      <p:pic>
        <p:nvPicPr>
          <p:cNvPr id="49"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849" y="1375793"/>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a:stCxn id="52" idx="5"/>
          </p:cNvCxnSpPr>
          <p:nvPr/>
        </p:nvCxnSpPr>
        <p:spPr>
          <a:xfrm>
            <a:off x="960851" y="1130182"/>
            <a:ext cx="2295998" cy="30907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0" name="Oval 41"/>
          <p:cNvSpPr>
            <a:spLocks noChangeArrowheads="1"/>
          </p:cNvSpPr>
          <p:nvPr/>
        </p:nvSpPr>
        <p:spPr bwMode="auto">
          <a:xfrm>
            <a:off x="2566045" y="129400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Tree>
    <p:extLst>
      <p:ext uri="{BB962C8B-B14F-4D97-AF65-F5344CB8AC3E}">
        <p14:creationId xmlns:p14="http://schemas.microsoft.com/office/powerpoint/2010/main" val="2871243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1203" y="715897"/>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62716" y="7563562"/>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a:t>
            </a:r>
          </a:p>
        </p:txBody>
      </p:sp>
      <p:sp>
        <p:nvSpPr>
          <p:cNvPr id="3076" name="Oval 39"/>
          <p:cNvSpPr>
            <a:spLocks noChangeArrowheads="1"/>
          </p:cNvSpPr>
          <p:nvPr/>
        </p:nvSpPr>
        <p:spPr bwMode="auto">
          <a:xfrm>
            <a:off x="3287266" y="471194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MT</a:t>
            </a:r>
          </a:p>
        </p:txBody>
      </p:sp>
      <p:sp>
        <p:nvSpPr>
          <p:cNvPr id="3077" name="Oval 40"/>
          <p:cNvSpPr>
            <a:spLocks noChangeArrowheads="1"/>
          </p:cNvSpPr>
          <p:nvPr/>
        </p:nvSpPr>
        <p:spPr bwMode="auto">
          <a:xfrm>
            <a:off x="1991122" y="696080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078" name="Oval 41"/>
          <p:cNvSpPr>
            <a:spLocks noChangeArrowheads="1"/>
          </p:cNvSpPr>
          <p:nvPr/>
        </p:nvSpPr>
        <p:spPr bwMode="auto">
          <a:xfrm>
            <a:off x="4437112" y="6963281"/>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079" name="Oval 43"/>
          <p:cNvSpPr>
            <a:spLocks noChangeArrowheads="1"/>
          </p:cNvSpPr>
          <p:nvPr/>
        </p:nvSpPr>
        <p:spPr bwMode="auto">
          <a:xfrm>
            <a:off x="3770899" y="635707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080" name="Text Box 46"/>
          <p:cNvSpPr txBox="1">
            <a:spLocks noChangeArrowheads="1"/>
          </p:cNvSpPr>
          <p:nvPr/>
        </p:nvSpPr>
        <p:spPr bwMode="auto">
          <a:xfrm>
            <a:off x="2202298" y="109245"/>
            <a:ext cx="23647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smtClean="0"/>
              <a:t>Försvara </a:t>
            </a:r>
            <a:r>
              <a:rPr lang="sv-SE" b="1" dirty="0"/>
              <a:t>från </a:t>
            </a:r>
            <a:r>
              <a:rPr lang="sv-SE" b="1" dirty="0" smtClean="0"/>
              <a:t>höger</a:t>
            </a:r>
            <a:endParaRPr lang="sv-SE" b="1" dirty="0"/>
          </a:p>
        </p:txBody>
      </p:sp>
      <p:sp>
        <p:nvSpPr>
          <p:cNvPr id="50" name="Oval 41"/>
          <p:cNvSpPr>
            <a:spLocks noChangeArrowheads="1"/>
          </p:cNvSpPr>
          <p:nvPr/>
        </p:nvSpPr>
        <p:spPr bwMode="auto">
          <a:xfrm>
            <a:off x="2791432" y="636963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51" name="Oval 41"/>
          <p:cNvSpPr>
            <a:spLocks noChangeArrowheads="1"/>
          </p:cNvSpPr>
          <p:nvPr/>
        </p:nvSpPr>
        <p:spPr bwMode="auto">
          <a:xfrm>
            <a:off x="3258767" y="6945784"/>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MB</a:t>
            </a:r>
          </a:p>
        </p:txBody>
      </p:sp>
      <p:sp>
        <p:nvSpPr>
          <p:cNvPr id="52" name="Oval 41"/>
          <p:cNvSpPr>
            <a:spLocks noChangeArrowheads="1"/>
          </p:cNvSpPr>
          <p:nvPr/>
        </p:nvSpPr>
        <p:spPr bwMode="auto">
          <a:xfrm>
            <a:off x="1628800"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VK</a:t>
            </a:r>
            <a:endParaRPr lang="en-US" sz="1000" b="1" dirty="0">
              <a:solidFill>
                <a:schemeClr val="bg1"/>
              </a:solidFill>
            </a:endParaRPr>
          </a:p>
        </p:txBody>
      </p:sp>
      <p:sp>
        <p:nvSpPr>
          <p:cNvPr id="53" name="Oval 41"/>
          <p:cNvSpPr>
            <a:spLocks noChangeArrowheads="1"/>
          </p:cNvSpPr>
          <p:nvPr/>
        </p:nvSpPr>
        <p:spPr bwMode="auto">
          <a:xfrm>
            <a:off x="4889202" y="5652120"/>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K</a:t>
            </a:r>
            <a:endParaRPr lang="en-US" sz="1000" b="1" dirty="0">
              <a:solidFill>
                <a:schemeClr val="bg1"/>
              </a:solidFill>
            </a:endParaRPr>
          </a:p>
        </p:txBody>
      </p:sp>
      <p:pic>
        <p:nvPicPr>
          <p:cNvPr id="6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443" y="6416603"/>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a:stCxn id="3078" idx="7"/>
          </p:cNvCxnSpPr>
          <p:nvPr/>
        </p:nvCxnSpPr>
        <p:spPr>
          <a:xfrm flipV="1">
            <a:off x="4681015" y="6678760"/>
            <a:ext cx="493937" cy="32706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a:off x="2276872" y="7091040"/>
            <a:ext cx="42345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a:stCxn id="51" idx="6"/>
          </p:cNvCxnSpPr>
          <p:nvPr/>
        </p:nvCxnSpPr>
        <p:spPr>
          <a:xfrm>
            <a:off x="3544517" y="7091040"/>
            <a:ext cx="530631"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a:stCxn id="52" idx="5"/>
          </p:cNvCxnSpPr>
          <p:nvPr/>
        </p:nvCxnSpPr>
        <p:spPr>
          <a:xfrm>
            <a:off x="1872703" y="5900088"/>
            <a:ext cx="615895" cy="4001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a:stCxn id="53" idx="3"/>
          </p:cNvCxnSpPr>
          <p:nvPr/>
        </p:nvCxnSpPr>
        <p:spPr>
          <a:xfrm flipH="1">
            <a:off x="4437112" y="5900088"/>
            <a:ext cx="493937" cy="4001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16617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996</Words>
  <Application>Microsoft Office PowerPoint</Application>
  <PresentationFormat>On-screen Show (4:3)</PresentationFormat>
  <Paragraphs>168</Paragraphs>
  <Slides>15</Slides>
  <Notes>11</Notes>
  <HiddenSlides>1</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Blentarps BK</vt:lpstr>
      <vt:lpstr>P13 Sanktan Sydöstra, vår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Personligt ansvar</vt:lpstr>
      <vt:lpstr>Personligt ansvar</vt:lpstr>
    </vt:vector>
  </TitlesOfParts>
  <Company>ALK-Abelló</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Träningsmatch   mot Ystad</dc:title>
  <dc:creator>SRMDK</dc:creator>
  <cp:lastModifiedBy>Sunil Ramkali</cp:lastModifiedBy>
  <cp:revision>64</cp:revision>
  <cp:lastPrinted>2012-04-12T10:17:01Z</cp:lastPrinted>
  <dcterms:created xsi:type="dcterms:W3CDTF">2011-04-06T09:13:24Z</dcterms:created>
  <dcterms:modified xsi:type="dcterms:W3CDTF">2012-04-26T10:47:15Z</dcterms:modified>
</cp:coreProperties>
</file>