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9" r:id="rId3"/>
    <p:sldId id="260" r:id="rId4"/>
    <p:sldId id="257" r:id="rId5"/>
    <p:sldId id="258" r:id="rId6"/>
    <p:sldId id="262" r:id="rId7"/>
    <p:sldId id="261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2" d="100"/>
          <a:sy n="72" d="100"/>
        </p:scale>
        <p:origin x="-124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D3B18-FCEE-4582-8265-27D1FD188E8F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ED192-1070-43C2-9E7B-880247168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656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3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4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76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0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03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6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34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86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8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5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08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F6419-7836-43ED-9FB9-854F96495225}" type="datetimeFigureOut">
              <a:rPr lang="en-GB" smtClean="0"/>
              <a:t>18/02/2013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1DE9-5F87-4891-83BE-ED17C98E0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35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Blentarps P99 performance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GB" dirty="0" smtClean="0"/>
              <a:t>2011 - 2012</a:t>
            </a:r>
            <a:endParaRPr lang="en-GB" dirty="0"/>
          </a:p>
        </p:txBody>
      </p:sp>
      <p:pic>
        <p:nvPicPr>
          <p:cNvPr id="9218" name="Picture 2" descr="http://img.laget.se/2835269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365" y="4293096"/>
            <a:ext cx="3439269" cy="229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old.fagersannaif.com/links/klubbmarken/svenska/b/blentarps_bk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04664"/>
            <a:ext cx="1181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3485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factors for improvements in 2012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Lack of ‘power’ up front</a:t>
            </a:r>
          </a:p>
          <a:p>
            <a:pPr lvl="1"/>
            <a:r>
              <a:rPr lang="en-GB" dirty="0" smtClean="0"/>
              <a:t>The P99 team is a relatively ‘small’ team, lacking big strong players to ‘boss’ the opposing defenders</a:t>
            </a:r>
          </a:p>
          <a:p>
            <a:pPr lvl="2"/>
            <a:r>
              <a:rPr lang="en-GB" dirty="0"/>
              <a:t>F</a:t>
            </a:r>
            <a:r>
              <a:rPr lang="en-GB" dirty="0" smtClean="0"/>
              <a:t>ocus areas to address this issue</a:t>
            </a:r>
          </a:p>
          <a:p>
            <a:pPr lvl="3"/>
            <a:r>
              <a:rPr lang="en-GB" dirty="0" smtClean="0"/>
              <a:t>Increased use of the body to keep the ball</a:t>
            </a:r>
          </a:p>
          <a:p>
            <a:pPr lvl="3"/>
            <a:r>
              <a:rPr lang="en-GB" dirty="0" smtClean="0"/>
              <a:t>Need to be more aggressive on and off the ball</a:t>
            </a:r>
          </a:p>
          <a:p>
            <a:pPr lvl="3"/>
            <a:r>
              <a:rPr lang="en-GB" dirty="0" smtClean="0"/>
              <a:t>Continued focus on running off the ball to beat the marker &amp; make space</a:t>
            </a:r>
          </a:p>
          <a:p>
            <a:pPr lvl="4"/>
            <a:r>
              <a:rPr lang="en-GB" dirty="0" smtClean="0"/>
              <a:t>‘get, give, go’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46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factors for improvements in 2012 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Fitness is making a difference</a:t>
            </a:r>
          </a:p>
          <a:p>
            <a:pPr lvl="1"/>
            <a:r>
              <a:rPr lang="en-GB" dirty="0" smtClean="0"/>
              <a:t>The P99 team is generally much fitter compared to previous years</a:t>
            </a:r>
          </a:p>
          <a:p>
            <a:pPr lvl="2"/>
            <a:r>
              <a:rPr lang="en-GB" dirty="0" smtClean="0"/>
              <a:t>In many games the P-99 team has finished the game strong</a:t>
            </a:r>
          </a:p>
          <a:p>
            <a:pPr lvl="2"/>
            <a:r>
              <a:rPr lang="en-GB" dirty="0" smtClean="0"/>
              <a:t>Need to continue on fitness drills, but focusing on football fitness drills and not just running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5263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issue for 2013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P99 team has lost a couple of players in 2012</a:t>
            </a:r>
          </a:p>
          <a:p>
            <a:pPr lvl="1"/>
            <a:r>
              <a:rPr lang="en-GB" dirty="0" smtClean="0"/>
              <a:t>One moving to </a:t>
            </a:r>
            <a:r>
              <a:rPr lang="en-GB" dirty="0" err="1" smtClean="0"/>
              <a:t>Veberöd</a:t>
            </a:r>
            <a:r>
              <a:rPr lang="en-GB" dirty="0" smtClean="0"/>
              <a:t> (</a:t>
            </a:r>
            <a:r>
              <a:rPr lang="en-GB" dirty="0" err="1" smtClean="0"/>
              <a:t>Marre</a:t>
            </a:r>
            <a:r>
              <a:rPr lang="en-GB" dirty="0" smtClean="0"/>
              <a:t>) and another stopped </a:t>
            </a:r>
            <a:r>
              <a:rPr lang="en-GB" dirty="0" smtClean="0"/>
              <a:t>playing </a:t>
            </a:r>
            <a:r>
              <a:rPr lang="en-GB" dirty="0" smtClean="0"/>
              <a:t>(Oliver)</a:t>
            </a:r>
          </a:p>
          <a:p>
            <a:pPr lvl="1"/>
            <a:endParaRPr lang="en-GB" dirty="0"/>
          </a:p>
          <a:p>
            <a:r>
              <a:rPr lang="en-GB" dirty="0" smtClean="0"/>
              <a:t>In 2013, the P99 team will lose another </a:t>
            </a:r>
            <a:r>
              <a:rPr lang="en-GB" dirty="0" smtClean="0"/>
              <a:t>player, </a:t>
            </a:r>
            <a:r>
              <a:rPr lang="en-GB" dirty="0" smtClean="0"/>
              <a:t>Felix to Lund.</a:t>
            </a:r>
          </a:p>
          <a:p>
            <a:pPr lvl="1"/>
            <a:r>
              <a:rPr lang="en-GB" dirty="0" smtClean="0"/>
              <a:t>The key reason for this is that Felix would like to compete at a higher level with players his own age (welcome back anytime </a:t>
            </a:r>
            <a:r>
              <a:rPr lang="en-GB" dirty="0" smtClean="0">
                <a:sym typeface="Wingdings" pitchFamily="2" charset="2"/>
              </a:rPr>
              <a:t>)</a:t>
            </a:r>
            <a:endParaRPr lang="en-GB" dirty="0" smtClean="0"/>
          </a:p>
          <a:p>
            <a:pPr lvl="1"/>
            <a:endParaRPr lang="en-GB" dirty="0"/>
          </a:p>
          <a:p>
            <a:r>
              <a:rPr lang="en-GB" dirty="0" smtClean="0"/>
              <a:t>Unfortunately, we lack new players joining to replace those players that have left or will leave.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32424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 P12 Sanktan Sö </a:t>
            </a:r>
            <a:r>
              <a:rPr lang="sv-SE" dirty="0" smtClean="0">
                <a:solidFill>
                  <a:srgbClr val="C00000"/>
                </a:solidFill>
              </a:rPr>
              <a:t>B</a:t>
            </a:r>
            <a:r>
              <a:rPr lang="sv-SE" dirty="0" smtClean="0"/>
              <a:t>, vår 2011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6"/>
          <a:stretch/>
        </p:blipFill>
        <p:spPr bwMode="auto">
          <a:xfrm>
            <a:off x="561619" y="1988840"/>
            <a:ext cx="8020762" cy="333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94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P12 Sanktan Sö A, höst 2011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19" y="1873125"/>
            <a:ext cx="8194329" cy="3544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983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P13 </a:t>
            </a:r>
            <a:r>
              <a:rPr lang="en-GB" dirty="0" err="1" smtClean="0"/>
              <a:t>Sanktan</a:t>
            </a:r>
            <a:r>
              <a:rPr lang="en-GB" dirty="0" smtClean="0"/>
              <a:t> </a:t>
            </a:r>
            <a:r>
              <a:rPr lang="en-GB" dirty="0" err="1" smtClean="0"/>
              <a:t>Sydöstra</a:t>
            </a:r>
            <a:r>
              <a:rPr lang="en-GB" dirty="0" smtClean="0"/>
              <a:t> A, </a:t>
            </a:r>
            <a:r>
              <a:rPr lang="en-GB" dirty="0" err="1" smtClean="0"/>
              <a:t>vår</a:t>
            </a:r>
            <a:r>
              <a:rPr lang="en-GB" dirty="0" smtClean="0"/>
              <a:t> 2012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7"/>
          <a:stretch/>
        </p:blipFill>
        <p:spPr bwMode="auto">
          <a:xfrm>
            <a:off x="607151" y="1873304"/>
            <a:ext cx="7929697" cy="397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9276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P13 </a:t>
            </a:r>
            <a:r>
              <a:rPr lang="en-GB" dirty="0" err="1" smtClean="0"/>
              <a:t>Sanktan</a:t>
            </a:r>
            <a:r>
              <a:rPr lang="en-GB" dirty="0" smtClean="0"/>
              <a:t> </a:t>
            </a:r>
            <a:r>
              <a:rPr lang="en-GB" dirty="0" err="1" smtClean="0"/>
              <a:t>Sydöstra</a:t>
            </a:r>
            <a:r>
              <a:rPr lang="en-GB" dirty="0" smtClean="0"/>
              <a:t> A, </a:t>
            </a:r>
            <a:r>
              <a:rPr lang="en-GB" dirty="0" err="1" smtClean="0"/>
              <a:t>höst</a:t>
            </a:r>
            <a:r>
              <a:rPr lang="en-GB" dirty="0" smtClean="0"/>
              <a:t> 2012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7881077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73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 P14 Sanktan Sydöstra A, vår 2013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2"/>
          <a:stretch/>
        </p:blipFill>
        <p:spPr bwMode="auto">
          <a:xfrm>
            <a:off x="683568" y="1844824"/>
            <a:ext cx="7776864" cy="4262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37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006525"/>
              </p:ext>
            </p:extLst>
          </p:nvPr>
        </p:nvGraphicFramePr>
        <p:xfrm>
          <a:off x="1247800" y="1622520"/>
          <a:ext cx="6636568" cy="473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3"/>
                <a:gridCol w="1224136"/>
                <a:gridCol w="1080120"/>
                <a:gridCol w="1152128"/>
                <a:gridCol w="1163961"/>
              </a:tblGrid>
              <a:tr h="44782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Höst</a:t>
                      </a:r>
                      <a:r>
                        <a:rPr lang="en-GB" dirty="0" smtClean="0"/>
                        <a:t> 2011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Vår</a:t>
                      </a:r>
                      <a:r>
                        <a:rPr lang="en-GB" dirty="0" smtClean="0"/>
                        <a:t> 2012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Höst</a:t>
                      </a:r>
                      <a:r>
                        <a:rPr lang="en-GB" dirty="0" smtClean="0"/>
                        <a:t> 2012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Vår</a:t>
                      </a:r>
                      <a:r>
                        <a:rPr lang="en-GB" dirty="0" smtClean="0"/>
                        <a:t> 2013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Games</a:t>
                      </a:r>
                      <a:r>
                        <a:rPr lang="en-GB" baseline="0" dirty="0" smtClean="0"/>
                        <a:t> played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Drawn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Points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16304"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Points per game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0.4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1.5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16304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Goals scored per game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3.9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16304"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Goals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conceded per game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5.4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2.9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2.1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16304">
                <a:tc>
                  <a:txBody>
                    <a:bodyPr/>
                    <a:lstStyle/>
                    <a:p>
                      <a:r>
                        <a:rPr lang="en-GB" dirty="0" smtClean="0"/>
                        <a:t>Goal difference per game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-3.3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+1.0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+0.3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 descr="C:\Users\sunil.ramkali\AppData\Local\Microsoft\Windows\Temporary Internet Files\Content.IE5\2Z3JR5VY\MC90044149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140968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81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After being promoted from the B to the A league in 2011, the P99 have consistency improved </a:t>
            </a:r>
          </a:p>
          <a:p>
            <a:endParaRPr lang="en-GB" sz="2800" dirty="0" smtClean="0"/>
          </a:p>
          <a:p>
            <a:r>
              <a:rPr lang="en-GB" sz="2800" dirty="0" smtClean="0"/>
              <a:t>Goals scored per game has been level </a:t>
            </a:r>
          </a:p>
          <a:p>
            <a:pPr lvl="1"/>
            <a:r>
              <a:rPr lang="en-GB" sz="2400" dirty="0" smtClean="0"/>
              <a:t>2.1 vs. 2.4 (</a:t>
            </a:r>
            <a:r>
              <a:rPr lang="en-GB" sz="2400" dirty="0" err="1" smtClean="0"/>
              <a:t>höst</a:t>
            </a:r>
            <a:r>
              <a:rPr lang="en-GB" sz="2400" dirty="0" smtClean="0"/>
              <a:t> 2011 –vs. </a:t>
            </a:r>
            <a:r>
              <a:rPr lang="en-GB" sz="2400" dirty="0" err="1" smtClean="0"/>
              <a:t>höst</a:t>
            </a:r>
            <a:r>
              <a:rPr lang="en-GB" sz="2400" dirty="0" smtClean="0"/>
              <a:t> 2012)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Points per game has increased</a:t>
            </a:r>
          </a:p>
          <a:p>
            <a:pPr lvl="1"/>
            <a:r>
              <a:rPr lang="en-GB" sz="2400" dirty="0" smtClean="0"/>
              <a:t>0.4 vs. 1.5 (</a:t>
            </a:r>
            <a:r>
              <a:rPr lang="en-GB" sz="2400" dirty="0" err="1" smtClean="0"/>
              <a:t>höst</a:t>
            </a:r>
            <a:r>
              <a:rPr lang="en-GB" sz="2400" dirty="0" smtClean="0"/>
              <a:t> 2011 – </a:t>
            </a:r>
            <a:r>
              <a:rPr lang="en-GB" sz="2400" dirty="0" err="1"/>
              <a:t>h</a:t>
            </a:r>
            <a:r>
              <a:rPr lang="en-GB" sz="2400" dirty="0" err="1" smtClean="0"/>
              <a:t>öst</a:t>
            </a:r>
            <a:r>
              <a:rPr lang="en-GB" sz="2400" dirty="0" smtClean="0"/>
              <a:t> 2012)</a:t>
            </a:r>
          </a:p>
          <a:p>
            <a:endParaRPr lang="en-GB" sz="2800" dirty="0"/>
          </a:p>
          <a:p>
            <a:r>
              <a:rPr lang="en-GB" sz="2800" dirty="0"/>
              <a:t>G</a:t>
            </a:r>
            <a:r>
              <a:rPr lang="en-GB" sz="2800" dirty="0" smtClean="0"/>
              <a:t>oals conceded per game has decreased</a:t>
            </a:r>
          </a:p>
          <a:p>
            <a:pPr lvl="1"/>
            <a:r>
              <a:rPr lang="en-GB" sz="2400" dirty="0" smtClean="0"/>
              <a:t>5.4 to 2.1 (</a:t>
            </a:r>
            <a:r>
              <a:rPr lang="en-GB" sz="2400" dirty="0" err="1"/>
              <a:t>h</a:t>
            </a:r>
            <a:r>
              <a:rPr lang="en-GB" sz="2400" dirty="0" err="1" smtClean="0"/>
              <a:t>öst</a:t>
            </a:r>
            <a:r>
              <a:rPr lang="en-GB" sz="2400" dirty="0" smtClean="0"/>
              <a:t> 2011 – </a:t>
            </a:r>
            <a:r>
              <a:rPr lang="en-GB" sz="2400" dirty="0" err="1" smtClean="0"/>
              <a:t>höst</a:t>
            </a:r>
            <a:r>
              <a:rPr lang="en-GB" sz="2400" dirty="0" smtClean="0"/>
              <a:t> 2012)</a:t>
            </a:r>
          </a:p>
          <a:p>
            <a:endParaRPr lang="en-GB" sz="2800" dirty="0" smtClean="0"/>
          </a:p>
          <a:p>
            <a:endParaRPr lang="en-GB" sz="2800" dirty="0"/>
          </a:p>
        </p:txBody>
      </p:sp>
      <p:pic>
        <p:nvPicPr>
          <p:cNvPr id="7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143" y="5013176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890" y="5013176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51432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61048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500" y="3861048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sunil.ramkali\AppData\Local\Microsoft\Windows\Temporary Internet Files\Content.IE5\6SO0S83V\MC9004231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974" y="5003869"/>
            <a:ext cx="369347" cy="36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factors for improvements in 2012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Increased focus on defending</a:t>
            </a:r>
          </a:p>
          <a:p>
            <a:pPr lvl="1"/>
            <a:r>
              <a:rPr lang="en-GB" dirty="0" smtClean="0"/>
              <a:t>Defending drills has been a key feature of training sessions</a:t>
            </a:r>
          </a:p>
          <a:p>
            <a:pPr lvl="2"/>
            <a:r>
              <a:rPr lang="en-GB" dirty="0" smtClean="0"/>
              <a:t>Positives</a:t>
            </a:r>
          </a:p>
          <a:p>
            <a:pPr lvl="3"/>
            <a:r>
              <a:rPr lang="en-GB" dirty="0" smtClean="0"/>
              <a:t>Marking, tracking back, ‘staying goal side of the attacker’ and defining the responsibility for each player</a:t>
            </a:r>
          </a:p>
          <a:p>
            <a:pPr lvl="2"/>
            <a:r>
              <a:rPr lang="en-GB" dirty="0" smtClean="0"/>
              <a:t>Negatives</a:t>
            </a:r>
          </a:p>
          <a:p>
            <a:pPr lvl="3"/>
            <a:r>
              <a:rPr lang="en-GB" dirty="0" smtClean="0"/>
              <a:t>Lack of communication between defenders and between defenders &amp; goalkeeper</a:t>
            </a:r>
          </a:p>
          <a:p>
            <a:pPr lvl="3"/>
            <a:endParaRPr lang="en-GB" dirty="0" smtClean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7541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455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Blentarps P99 performance</vt:lpstr>
      <vt:lpstr> P12 Sanktan Sö B, vår 2011</vt:lpstr>
      <vt:lpstr>P12 Sanktan Sö A, höst 2011</vt:lpstr>
      <vt:lpstr>P13 Sanktan Sydöstra A, vår 2012</vt:lpstr>
      <vt:lpstr>P13 Sanktan Sydöstra A, höst 2012</vt:lpstr>
      <vt:lpstr> P14 Sanktan Sydöstra A, vår 2013</vt:lpstr>
      <vt:lpstr>Summary</vt:lpstr>
      <vt:lpstr>Summary</vt:lpstr>
      <vt:lpstr>Key factors for improvements in 2012 (1)</vt:lpstr>
      <vt:lpstr>Key factors for improvements in 2012 (2)</vt:lpstr>
      <vt:lpstr>Key factors for improvements in 2012 (3)</vt:lpstr>
      <vt:lpstr>An issue for 2013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Blentarps P99 performance</dc:title>
  <dc:creator>Sunil Ramkali</dc:creator>
  <cp:lastModifiedBy>Sunil Ramkali</cp:lastModifiedBy>
  <cp:revision>11</cp:revision>
  <dcterms:created xsi:type="dcterms:W3CDTF">2013-02-08T07:55:21Z</dcterms:created>
  <dcterms:modified xsi:type="dcterms:W3CDTF">2013-02-18T14:48:40Z</dcterms:modified>
</cp:coreProperties>
</file>