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71" r:id="rId12"/>
    <p:sldId id="265" r:id="rId13"/>
    <p:sldId id="269" r:id="rId14"/>
    <p:sldId id="266" r:id="rId15"/>
    <p:sldId id="267" r:id="rId16"/>
    <p:sldId id="268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BB6DE5-A37C-4285-88EB-518A2D56DD1C}" v="14" dt="2025-09-25T14:07:11.25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91738" autoAdjust="0"/>
  </p:normalViewPr>
  <p:slideViewPr>
    <p:cSldViewPr snapToGrid="0">
      <p:cViewPr varScale="1">
        <p:scale>
          <a:sx n="41" d="100"/>
          <a:sy n="41" d="100"/>
        </p:scale>
        <p:origin x="13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tröm, Linn" userId="cbeb2a74-4941-4de9-95e4-207fdf2c564b" providerId="ADAL" clId="{74BB6DE5-A37C-4285-88EB-518A2D56DD1C}"/>
    <pc:docChg chg="undo custSel addSld delSld modSld">
      <pc:chgData name="Lindström, Linn" userId="cbeb2a74-4941-4de9-95e4-207fdf2c564b" providerId="ADAL" clId="{74BB6DE5-A37C-4285-88EB-518A2D56DD1C}" dt="2025-09-25T17:43:27.378" v="3376" actId="20577"/>
      <pc:docMkLst>
        <pc:docMk/>
      </pc:docMkLst>
      <pc:sldChg chg="addSp delSp modSp mod setBg">
        <pc:chgData name="Lindström, Linn" userId="cbeb2a74-4941-4de9-95e4-207fdf2c564b" providerId="ADAL" clId="{74BB6DE5-A37C-4285-88EB-518A2D56DD1C}" dt="2025-09-22T15:12:26.154" v="2364" actId="26606"/>
        <pc:sldMkLst>
          <pc:docMk/>
          <pc:sldMk cId="0" sldId="256"/>
        </pc:sldMkLst>
        <pc:spChg chg="mod">
          <ac:chgData name="Lindström, Linn" userId="cbeb2a74-4941-4de9-95e4-207fdf2c564b" providerId="ADAL" clId="{74BB6DE5-A37C-4285-88EB-518A2D56DD1C}" dt="2025-09-22T15:07:16.197" v="2310" actId="26606"/>
          <ac:spMkLst>
            <pc:docMk/>
            <pc:sldMk cId="0" sldId="256"/>
            <ac:spMk id="119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20" creationId="{00000000-0000-0000-0000-000000000000}"/>
          </ac:spMkLst>
        </pc:spChg>
        <pc:spChg chg="add mo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22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40" creationId="{A4E37431-20F0-4DD6-84A9-ED2B644943A2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42" creationId="{0AE98B72-66C6-4AB4-AF0D-BA830DE86393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44" creationId="{407EAFC6-733F-403D-BB4D-05A3A28742F1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46" creationId="{17A36730-4CB0-4F61-AD11-A44C9765833F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48" creationId="{C69C79E1-F916-4929-A4F3-DE763D4BFA57}"/>
          </ac:spMkLst>
        </pc:spChg>
        <pc:spChg chg="add">
          <ac:chgData name="Lindström, Linn" userId="cbeb2a74-4941-4de9-95e4-207fdf2c564b" providerId="ADAL" clId="{74BB6DE5-A37C-4285-88EB-518A2D56DD1C}" dt="2025-09-22T15:12:26.154" v="2364" actId="26606"/>
          <ac:spMkLst>
            <pc:docMk/>
            <pc:sldMk cId="0" sldId="256"/>
            <ac:spMk id="150" creationId="{767334AB-16BD-4EC7-8C6B-4B5171600933}"/>
          </ac:spMkLst>
        </pc:spChg>
        <pc:picChg chg="mod">
          <ac:chgData name="Lindström, Linn" userId="cbeb2a74-4941-4de9-95e4-207fdf2c564b" providerId="ADAL" clId="{74BB6DE5-A37C-4285-88EB-518A2D56DD1C}" dt="2025-09-22T15:07:16.197" v="2310" actId="26606"/>
          <ac:picMkLst>
            <pc:docMk/>
            <pc:sldMk cId="0" sldId="256"/>
            <ac:picMk id="121" creationId="{00000000-0000-0000-0000-000000000000}"/>
          </ac:picMkLst>
        </pc:picChg>
      </pc:sldChg>
      <pc:sldChg chg="addSp delSp modSp mod modNotesTx">
        <pc:chgData name="Lindström, Linn" userId="cbeb2a74-4941-4de9-95e4-207fdf2c564b" providerId="ADAL" clId="{74BB6DE5-A37C-4285-88EB-518A2D56DD1C}" dt="2025-09-25T13:49:08.783" v="2690" actId="166"/>
        <pc:sldMkLst>
          <pc:docMk/>
          <pc:sldMk cId="0" sldId="257"/>
        </pc:sldMkLst>
        <pc:spChg chg="mod">
          <ac:chgData name="Lindström, Linn" userId="cbeb2a74-4941-4de9-95e4-207fdf2c564b" providerId="ADAL" clId="{74BB6DE5-A37C-4285-88EB-518A2D56DD1C}" dt="2025-09-18T09:48:28.398" v="1006" actId="1076"/>
          <ac:spMkLst>
            <pc:docMk/>
            <pc:sldMk cId="0" sldId="257"/>
            <ac:spMk id="127" creationId="{00000000-0000-0000-0000-000000000000}"/>
          </ac:spMkLst>
        </pc:spChg>
        <pc:spChg chg="add mod">
          <ac:chgData name="Lindström, Linn" userId="cbeb2a74-4941-4de9-95e4-207fdf2c564b" providerId="ADAL" clId="{74BB6DE5-A37C-4285-88EB-518A2D56DD1C}" dt="2025-09-22T15:07:38.019" v="2311" actId="26606"/>
          <ac:spMkLst>
            <pc:docMk/>
            <pc:sldMk cId="0" sldId="257"/>
            <ac:spMk id="129" creationId="{00000000-0000-0000-0000-000000000000}"/>
          </ac:spMkLst>
        </pc:spChg>
        <pc:graphicFrameChg chg="add">
          <ac:chgData name="Lindström, Linn" userId="cbeb2a74-4941-4de9-95e4-207fdf2c564b" providerId="ADAL" clId="{74BB6DE5-A37C-4285-88EB-518A2D56DD1C}" dt="2025-09-22T15:07:38.019" v="2311" actId="26606"/>
          <ac:graphicFrameMkLst>
            <pc:docMk/>
            <pc:sldMk cId="0" sldId="257"/>
            <ac:graphicFrameMk id="131" creationId="{D79F0A9A-5BE6-EE2D-C2B2-C93360CAF5EC}"/>
          </ac:graphicFrameMkLst>
        </pc:graphicFrameChg>
        <pc:picChg chg="ord">
          <ac:chgData name="Lindström, Linn" userId="cbeb2a74-4941-4de9-95e4-207fdf2c564b" providerId="ADAL" clId="{74BB6DE5-A37C-4285-88EB-518A2D56DD1C}" dt="2025-09-25T13:49:08.783" v="2690" actId="166"/>
          <ac:picMkLst>
            <pc:docMk/>
            <pc:sldMk cId="0" sldId="257"/>
            <ac:picMk id="128" creationId="{00000000-0000-0000-0000-000000000000}"/>
          </ac:picMkLst>
        </pc:picChg>
      </pc:sldChg>
      <pc:sldChg chg="addSp modSp mod setBg modNotesTx">
        <pc:chgData name="Lindström, Linn" userId="cbeb2a74-4941-4de9-95e4-207fdf2c564b" providerId="ADAL" clId="{74BB6DE5-A37C-4285-88EB-518A2D56DD1C}" dt="2025-09-25T17:40:03.077" v="3314" actId="20577"/>
        <pc:sldMkLst>
          <pc:docMk/>
          <pc:sldMk cId="0" sldId="258"/>
        </pc:sldMkLst>
        <pc:spChg chg="mo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31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5T17:40:03.077" v="3314" actId="20577"/>
          <ac:spMkLst>
            <pc:docMk/>
            <pc:sldMk cId="0" sldId="258"/>
            <ac:spMk id="132" creationId="{00000000-0000-0000-0000-000000000000}"/>
          </ac:spMkLst>
        </pc:spChg>
        <pc:spChg chg="add mo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34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39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41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43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45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47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49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08:05.635" v="2312" actId="26606"/>
          <ac:spMkLst>
            <pc:docMk/>
            <pc:sldMk cId="0" sldId="258"/>
            <ac:spMk id="151" creationId="{8D71EDA1-87BF-4D5D-AB79-F346FD19278A}"/>
          </ac:spMkLst>
        </pc:spChg>
      </pc:sldChg>
      <pc:sldChg chg="addSp modSp mod setBg modNotesTx">
        <pc:chgData name="Lindström, Linn" userId="cbeb2a74-4941-4de9-95e4-207fdf2c564b" providerId="ADAL" clId="{74BB6DE5-A37C-4285-88EB-518A2D56DD1C}" dt="2025-09-25T13:54:33.387" v="3024" actId="20577"/>
        <pc:sldMkLst>
          <pc:docMk/>
          <pc:sldMk cId="0" sldId="259"/>
        </pc:sldMkLst>
        <pc:spChg chg="mo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38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39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45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47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49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51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53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55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08:49.438" v="2313" actId="26606"/>
          <ac:spMkLst>
            <pc:docMk/>
            <pc:sldMk cId="0" sldId="259"/>
            <ac:spMk id="157" creationId="{8D71EDA1-87BF-4D5D-AB79-F346FD19278A}"/>
          </ac:spMkLst>
        </pc:spChg>
      </pc:sldChg>
      <pc:sldChg chg="modSp mod">
        <pc:chgData name="Lindström, Linn" userId="cbeb2a74-4941-4de9-95e4-207fdf2c564b" providerId="ADAL" clId="{74BB6DE5-A37C-4285-88EB-518A2D56DD1C}" dt="2025-09-18T09:35:55.061" v="723" actId="20577"/>
        <pc:sldMkLst>
          <pc:docMk/>
          <pc:sldMk cId="0" sldId="260"/>
        </pc:sldMkLst>
        <pc:spChg chg="mod">
          <ac:chgData name="Lindström, Linn" userId="cbeb2a74-4941-4de9-95e4-207fdf2c564b" providerId="ADAL" clId="{74BB6DE5-A37C-4285-88EB-518A2D56DD1C}" dt="2025-09-18T09:35:55.061" v="723" actId="20577"/>
          <ac:spMkLst>
            <pc:docMk/>
            <pc:sldMk cId="0" sldId="260"/>
            <ac:spMk id="145" creationId="{00000000-0000-0000-0000-000000000000}"/>
          </ac:spMkLst>
        </pc:spChg>
      </pc:sldChg>
      <pc:sldChg chg="modSp mod modNotesTx">
        <pc:chgData name="Lindström, Linn" userId="cbeb2a74-4941-4de9-95e4-207fdf2c564b" providerId="ADAL" clId="{74BB6DE5-A37C-4285-88EB-518A2D56DD1C}" dt="2025-09-25T13:55:54.174" v="3033" actId="20577"/>
        <pc:sldMkLst>
          <pc:docMk/>
          <pc:sldMk cId="0" sldId="261"/>
        </pc:sldMkLst>
        <pc:spChg chg="mod">
          <ac:chgData name="Lindström, Linn" userId="cbeb2a74-4941-4de9-95e4-207fdf2c564b" providerId="ADAL" clId="{74BB6DE5-A37C-4285-88EB-518A2D56DD1C}" dt="2025-09-25T13:55:54.174" v="3033" actId="20577"/>
          <ac:spMkLst>
            <pc:docMk/>
            <pc:sldMk cId="0" sldId="261"/>
            <ac:spMk id="152" creationId="{00000000-0000-0000-0000-000000000000}"/>
          </ac:spMkLst>
        </pc:spChg>
      </pc:sldChg>
      <pc:sldChg chg="addSp modSp mod setBg">
        <pc:chgData name="Lindström, Linn" userId="cbeb2a74-4941-4de9-95e4-207fdf2c564b" providerId="ADAL" clId="{74BB6DE5-A37C-4285-88EB-518A2D56DD1C}" dt="2025-09-25T17:41:43.565" v="3322" actId="20577"/>
        <pc:sldMkLst>
          <pc:docMk/>
          <pc:sldMk cId="0" sldId="262"/>
        </pc:sldMkLst>
        <pc:spChg chg="mo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57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5T17:41:43.565" v="3322" actId="20577"/>
          <ac:spMkLst>
            <pc:docMk/>
            <pc:sldMk cId="0" sldId="262"/>
            <ac:spMk id="158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64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66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68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70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72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74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09:37.775" v="2314" actId="26606"/>
          <ac:spMkLst>
            <pc:docMk/>
            <pc:sldMk cId="0" sldId="262"/>
            <ac:spMk id="176" creationId="{8D71EDA1-87BF-4D5D-AB79-F346FD19278A}"/>
          </ac:spMkLst>
        </pc:spChg>
        <pc:picChg chg="mod">
          <ac:chgData name="Lindström, Linn" userId="cbeb2a74-4941-4de9-95e4-207fdf2c564b" providerId="ADAL" clId="{74BB6DE5-A37C-4285-88EB-518A2D56DD1C}" dt="2025-09-18T10:00:04.579" v="1516" actId="1076"/>
          <ac:picMkLst>
            <pc:docMk/>
            <pc:sldMk cId="0" sldId="262"/>
            <ac:picMk id="159" creationId="{00000000-0000-0000-0000-000000000000}"/>
          </ac:picMkLst>
        </pc:picChg>
      </pc:sldChg>
      <pc:sldChg chg="addSp modSp mod setBg">
        <pc:chgData name="Lindström, Linn" userId="cbeb2a74-4941-4de9-95e4-207fdf2c564b" providerId="ADAL" clId="{74BB6DE5-A37C-4285-88EB-518A2D56DD1C}" dt="2025-09-25T17:43:27.378" v="3376" actId="20577"/>
        <pc:sldMkLst>
          <pc:docMk/>
          <pc:sldMk cId="0" sldId="264"/>
        </pc:sldMkLst>
        <pc:spChg chg="mo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68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5T17:43:27.378" v="3376" actId="20577"/>
          <ac:spMkLst>
            <pc:docMk/>
            <pc:sldMk cId="0" sldId="264"/>
            <ac:spMk id="169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75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77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79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81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83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85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10:05.611" v="2317" actId="26606"/>
          <ac:spMkLst>
            <pc:docMk/>
            <pc:sldMk cId="0" sldId="264"/>
            <ac:spMk id="187" creationId="{8D71EDA1-87BF-4D5D-AB79-F346FD19278A}"/>
          </ac:spMkLst>
        </pc:spChg>
      </pc:sldChg>
      <pc:sldChg chg="addSp modSp mod setBg">
        <pc:chgData name="Lindström, Linn" userId="cbeb2a74-4941-4de9-95e4-207fdf2c564b" providerId="ADAL" clId="{74BB6DE5-A37C-4285-88EB-518A2D56DD1C}" dt="2025-09-25T14:05:47.100" v="3119" actId="108"/>
        <pc:sldMkLst>
          <pc:docMk/>
          <pc:sldMk cId="0" sldId="265"/>
        </pc:sldMkLst>
        <pc:spChg chg="mo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74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5T14:05:47.100" v="3119" actId="108"/>
          <ac:spMkLst>
            <pc:docMk/>
            <pc:sldMk cId="0" sldId="265"/>
            <ac:spMk id="175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81" creationId="{1B15ED52-F352-441B-82BF-E0EA34836D08}"/>
          </ac:spMkLst>
        </pc:spChg>
        <pc:spChg chg="ad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83" creationId="{3B2E3793-BFE6-45A2-9B7B-E18844431C99}"/>
          </ac:spMkLst>
        </pc:spChg>
        <pc:spChg chg="ad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85" creationId="{BC4C4868-CB8F-4AF9-9CDB-8108F2C19B67}"/>
          </ac:spMkLst>
        </pc:spChg>
        <pc:spChg chg="ad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87" creationId="{375E0459-6403-40CD-989D-56A4407CA12E}"/>
          </ac:spMkLst>
        </pc:spChg>
        <pc:spChg chg="add">
          <ac:chgData name="Lindström, Linn" userId="cbeb2a74-4941-4de9-95e4-207fdf2c564b" providerId="ADAL" clId="{74BB6DE5-A37C-4285-88EB-518A2D56DD1C}" dt="2025-09-22T15:10:46.313" v="2318" actId="26606"/>
          <ac:spMkLst>
            <pc:docMk/>
            <pc:sldMk cId="0" sldId="265"/>
            <ac:spMk id="189" creationId="{53E5B1A8-3AC9-4BD1-9BBC-78CA94F2D1BA}"/>
          </ac:spMkLst>
        </pc:spChg>
      </pc:sldChg>
      <pc:sldChg chg="addSp modSp mod setBg modNotesTx">
        <pc:chgData name="Lindström, Linn" userId="cbeb2a74-4941-4de9-95e4-207fdf2c564b" providerId="ADAL" clId="{74BB6DE5-A37C-4285-88EB-518A2D56DD1C}" dt="2025-09-22T15:11:23.126" v="2324" actId="26606"/>
        <pc:sldMkLst>
          <pc:docMk/>
          <pc:sldMk cId="0" sldId="266"/>
        </pc:sldMkLst>
        <pc:spChg chg="mo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78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79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85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87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89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91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93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95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11:23.126" v="2324" actId="26606"/>
          <ac:spMkLst>
            <pc:docMk/>
            <pc:sldMk cId="0" sldId="266"/>
            <ac:spMk id="197" creationId="{8D71EDA1-87BF-4D5D-AB79-F346FD19278A}"/>
          </ac:spMkLst>
        </pc:spChg>
      </pc:sldChg>
      <pc:sldChg chg="modNotesTx">
        <pc:chgData name="Lindström, Linn" userId="cbeb2a74-4941-4de9-95e4-207fdf2c564b" providerId="ADAL" clId="{74BB6DE5-A37C-4285-88EB-518A2D56DD1C}" dt="2025-09-25T14:07:14.649" v="3121" actId="20577"/>
        <pc:sldMkLst>
          <pc:docMk/>
          <pc:sldMk cId="0" sldId="267"/>
        </pc:sldMkLst>
      </pc:sldChg>
      <pc:sldChg chg="addSp modSp mod setBg modNotesTx">
        <pc:chgData name="Lindström, Linn" userId="cbeb2a74-4941-4de9-95e4-207fdf2c564b" providerId="ADAL" clId="{74BB6DE5-A37C-4285-88EB-518A2D56DD1C}" dt="2025-09-25T17:39:09.634" v="3305" actId="20577"/>
        <pc:sldMkLst>
          <pc:docMk/>
          <pc:sldMk cId="0" sldId="268"/>
        </pc:sldMkLst>
        <pc:spChg chg="mo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190" creationId="{00000000-0000-0000-0000-000000000000}"/>
          </ac:spMkLst>
        </pc:spChg>
        <pc:spChg chg="mod">
          <ac:chgData name="Lindström, Linn" userId="cbeb2a74-4941-4de9-95e4-207fdf2c564b" providerId="ADAL" clId="{74BB6DE5-A37C-4285-88EB-518A2D56DD1C}" dt="2025-09-25T17:39:09.634" v="3305" actId="20577"/>
          <ac:spMkLst>
            <pc:docMk/>
            <pc:sldMk cId="0" sldId="268"/>
            <ac:spMk id="191" creationId="{00000000-0000-0000-0000-000000000000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197" creationId="{09588DA8-065E-4F6F-8EFD-43104AB2E0CF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199" creationId="{C4285719-470E-454C-AF62-8323075F1F5B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201" creationId="{CD9FE4EF-C4D8-49A0-B2FF-81D8DB7D8A24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203" creationId="{4300840D-0A0B-4512-BACA-B439D5B9C57C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205" creationId="{D2B78728-A580-49A7-84F9-6EF6F583ADE0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207" creationId="{38FAA1A1-D861-433F-88FA-1E9D6FD31D11}"/>
          </ac:spMkLst>
        </pc:spChg>
        <pc:spChg chg="add">
          <ac:chgData name="Lindström, Linn" userId="cbeb2a74-4941-4de9-95e4-207fdf2c564b" providerId="ADAL" clId="{74BB6DE5-A37C-4285-88EB-518A2D56DD1C}" dt="2025-09-22T15:11:34.884" v="2325" actId="26606"/>
          <ac:spMkLst>
            <pc:docMk/>
            <pc:sldMk cId="0" sldId="268"/>
            <ac:spMk id="209" creationId="{8D71EDA1-87BF-4D5D-AB79-F346FD19278A}"/>
          </ac:spMkLst>
        </pc:spChg>
      </pc:sldChg>
      <pc:sldChg chg="addSp delSp modSp mod">
        <pc:chgData name="Lindström, Linn" userId="cbeb2a74-4941-4de9-95e4-207fdf2c564b" providerId="ADAL" clId="{74BB6DE5-A37C-4285-88EB-518A2D56DD1C}" dt="2025-09-22T15:05:23.762" v="2270" actId="1076"/>
        <pc:sldMkLst>
          <pc:docMk/>
          <pc:sldMk cId="165072009" sldId="269"/>
        </pc:sldMkLst>
        <pc:picChg chg="add mod">
          <ac:chgData name="Lindström, Linn" userId="cbeb2a74-4941-4de9-95e4-207fdf2c564b" providerId="ADAL" clId="{74BB6DE5-A37C-4285-88EB-518A2D56DD1C}" dt="2025-09-22T15:05:23.762" v="2270" actId="1076"/>
          <ac:picMkLst>
            <pc:docMk/>
            <pc:sldMk cId="165072009" sldId="269"/>
            <ac:picMk id="4" creationId="{0143CF92-021C-6F92-5F3A-CAE5ACB1EB26}"/>
          </ac:picMkLst>
        </pc:picChg>
      </pc:sldChg>
      <pc:sldChg chg="addSp delSp modSp new mod">
        <pc:chgData name="Lindström, Linn" userId="cbeb2a74-4941-4de9-95e4-207fdf2c564b" providerId="ADAL" clId="{74BB6DE5-A37C-4285-88EB-518A2D56DD1C}" dt="2025-09-22T15:09:58.890" v="2316" actId="1076"/>
        <pc:sldMkLst>
          <pc:docMk/>
          <pc:sldMk cId="3703651523" sldId="270"/>
        </pc:sldMkLst>
        <pc:spChg chg="mod">
          <ac:chgData name="Lindström, Linn" userId="cbeb2a74-4941-4de9-95e4-207fdf2c564b" providerId="ADAL" clId="{74BB6DE5-A37C-4285-88EB-518A2D56DD1C}" dt="2025-09-18T09:38:31.237" v="802" actId="20577"/>
          <ac:spMkLst>
            <pc:docMk/>
            <pc:sldMk cId="3703651523" sldId="270"/>
            <ac:spMk id="2" creationId="{F062D883-67EF-523A-0A1C-310C30713E4A}"/>
          </ac:spMkLst>
        </pc:spChg>
        <pc:spChg chg="mod">
          <ac:chgData name="Lindström, Linn" userId="cbeb2a74-4941-4de9-95e4-207fdf2c564b" providerId="ADAL" clId="{74BB6DE5-A37C-4285-88EB-518A2D56DD1C}" dt="2025-09-18T09:43:18.813" v="921" actId="14100"/>
          <ac:spMkLst>
            <pc:docMk/>
            <pc:sldMk cId="3703651523" sldId="270"/>
            <ac:spMk id="3" creationId="{0A0C3272-4EB6-88D1-596C-9658247712CA}"/>
          </ac:spMkLst>
        </pc:spChg>
        <pc:picChg chg="add mod">
          <ac:chgData name="Lindström, Linn" userId="cbeb2a74-4941-4de9-95e4-207fdf2c564b" providerId="ADAL" clId="{74BB6DE5-A37C-4285-88EB-518A2D56DD1C}" dt="2025-09-22T15:09:58.890" v="2316" actId="1076"/>
          <ac:picMkLst>
            <pc:docMk/>
            <pc:sldMk cId="3703651523" sldId="270"/>
            <ac:picMk id="7" creationId="{2BED6DA1-AE89-B1E2-EA12-A84913785E12}"/>
          </ac:picMkLst>
        </pc:picChg>
      </pc:sldChg>
      <pc:sldChg chg="new del">
        <pc:chgData name="Lindström, Linn" userId="cbeb2a74-4941-4de9-95e4-207fdf2c564b" providerId="ADAL" clId="{74BB6DE5-A37C-4285-88EB-518A2D56DD1C}" dt="2025-09-18T10:02:15.915" v="1570" actId="2696"/>
        <pc:sldMkLst>
          <pc:docMk/>
          <pc:sldMk cId="883281920" sldId="271"/>
        </pc:sldMkLst>
      </pc:sldChg>
      <pc:sldChg chg="addSp modSp add mod modNotesTx">
        <pc:chgData name="Lindström, Linn" userId="cbeb2a74-4941-4de9-95e4-207fdf2c564b" providerId="ADAL" clId="{74BB6DE5-A37C-4285-88EB-518A2D56DD1C}" dt="2025-09-22T15:03:32.092" v="2260" actId="20577"/>
        <pc:sldMkLst>
          <pc:docMk/>
          <pc:sldMk cId="1527737723" sldId="271"/>
        </pc:sldMkLst>
        <pc:spChg chg="mod">
          <ac:chgData name="Lindström, Linn" userId="cbeb2a74-4941-4de9-95e4-207fdf2c564b" providerId="ADAL" clId="{74BB6DE5-A37C-4285-88EB-518A2D56DD1C}" dt="2025-09-18T10:10:04.429" v="1979" actId="113"/>
          <ac:spMkLst>
            <pc:docMk/>
            <pc:sldMk cId="1527737723" sldId="271"/>
            <ac:spMk id="169" creationId="{9B68C02E-3199-75B9-74A1-553527B6436A}"/>
          </ac:spMkLst>
        </pc:spChg>
        <pc:picChg chg="add mod">
          <ac:chgData name="Lindström, Linn" userId="cbeb2a74-4941-4de9-95e4-207fdf2c564b" providerId="ADAL" clId="{74BB6DE5-A37C-4285-88EB-518A2D56DD1C}" dt="2025-09-18T10:09:00.290" v="1863" actId="1076"/>
          <ac:picMkLst>
            <pc:docMk/>
            <pc:sldMk cId="1527737723" sldId="271"/>
            <ac:picMk id="3" creationId="{8F951C40-631E-4780-0343-214552FC614F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A26306-DF6B-48FD-8FFF-587BB201C8F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1586C5C-0FEC-4E6D-9477-53A82517B8FE}">
      <dgm:prSet/>
      <dgm:spPr/>
      <dgm:t>
        <a:bodyPr/>
        <a:lstStyle/>
        <a:p>
          <a:r>
            <a:rPr lang="en-US" b="1" u="sng"/>
            <a:t>Upplägg:</a:t>
          </a:r>
          <a:endParaRPr lang="en-US"/>
        </a:p>
      </dgm:t>
    </dgm:pt>
    <dgm:pt modelId="{C4B0ED6D-115E-4A12-AA96-6BA88E6708BB}" type="parTrans" cxnId="{D222B4C1-8C22-4BA0-B863-F5F798C1037A}">
      <dgm:prSet/>
      <dgm:spPr/>
      <dgm:t>
        <a:bodyPr/>
        <a:lstStyle/>
        <a:p>
          <a:endParaRPr lang="en-US"/>
        </a:p>
      </dgm:t>
    </dgm:pt>
    <dgm:pt modelId="{C81E8967-2096-4696-8FF2-2D767375BF7E}" type="sibTrans" cxnId="{D222B4C1-8C22-4BA0-B863-F5F798C1037A}">
      <dgm:prSet/>
      <dgm:spPr/>
      <dgm:t>
        <a:bodyPr/>
        <a:lstStyle/>
        <a:p>
          <a:endParaRPr lang="en-US"/>
        </a:p>
      </dgm:t>
    </dgm:pt>
    <dgm:pt modelId="{D46E8F50-CAD8-4057-B80E-8A77B9DE10DC}">
      <dgm:prSet/>
      <dgm:spPr/>
      <dgm:t>
        <a:bodyPr/>
        <a:lstStyle/>
        <a:p>
          <a:r>
            <a:rPr lang="en-US"/>
            <a:t>Uppvärmning i korridoren/utomhus – kondition / fys / knäkontroll</a:t>
          </a:r>
        </a:p>
      </dgm:t>
    </dgm:pt>
    <dgm:pt modelId="{7C8F0A6A-CF4D-4BDC-8EC6-E3058501EF21}" type="parTrans" cxnId="{B0BC28CB-F111-4628-A31B-FA8CDE34E59C}">
      <dgm:prSet/>
      <dgm:spPr/>
      <dgm:t>
        <a:bodyPr/>
        <a:lstStyle/>
        <a:p>
          <a:endParaRPr lang="en-US"/>
        </a:p>
      </dgm:t>
    </dgm:pt>
    <dgm:pt modelId="{6AF1B895-6CC7-46B7-9B56-5662933453D8}" type="sibTrans" cxnId="{B0BC28CB-F111-4628-A31B-FA8CDE34E59C}">
      <dgm:prSet/>
      <dgm:spPr/>
      <dgm:t>
        <a:bodyPr/>
        <a:lstStyle/>
        <a:p>
          <a:endParaRPr lang="en-US"/>
        </a:p>
      </dgm:t>
    </dgm:pt>
    <dgm:pt modelId="{AF13C23A-AA63-42C0-B5C1-BA0F3AF7511F}">
      <dgm:prSet/>
      <dgm:spPr/>
      <dgm:t>
        <a:bodyPr/>
        <a:lstStyle/>
        <a:p>
          <a:r>
            <a:rPr lang="en-US"/>
            <a:t>Stretch &amp; genomgång av träning</a:t>
          </a:r>
        </a:p>
      </dgm:t>
    </dgm:pt>
    <dgm:pt modelId="{01F8F2AF-B505-423A-8579-A2AA66923636}" type="parTrans" cxnId="{3F389017-BCDC-4D87-9763-F3B10C66217C}">
      <dgm:prSet/>
      <dgm:spPr/>
      <dgm:t>
        <a:bodyPr/>
        <a:lstStyle/>
        <a:p>
          <a:endParaRPr lang="en-US"/>
        </a:p>
      </dgm:t>
    </dgm:pt>
    <dgm:pt modelId="{B8BEA06B-96E3-4D06-A471-A7D9748B9D69}" type="sibTrans" cxnId="{3F389017-BCDC-4D87-9763-F3B10C66217C}">
      <dgm:prSet/>
      <dgm:spPr/>
      <dgm:t>
        <a:bodyPr/>
        <a:lstStyle/>
        <a:p>
          <a:endParaRPr lang="en-US"/>
        </a:p>
      </dgm:t>
    </dgm:pt>
    <dgm:pt modelId="{9F3D7B34-EF24-465C-85E8-6D1AC75CF4A5}">
      <dgm:prSet/>
      <dgm:spPr/>
      <dgm:t>
        <a:bodyPr/>
        <a:lstStyle/>
        <a:p>
          <a:r>
            <a:rPr lang="en-US"/>
            <a:t>1h träning i hallen kl.19:30-20:30</a:t>
          </a:r>
        </a:p>
      </dgm:t>
    </dgm:pt>
    <dgm:pt modelId="{3A8AF367-8457-4F50-A304-08DE957DDC3B}" type="parTrans" cxnId="{A4957E9C-9C45-44DE-B2CD-9DA519FB431B}">
      <dgm:prSet/>
      <dgm:spPr/>
      <dgm:t>
        <a:bodyPr/>
        <a:lstStyle/>
        <a:p>
          <a:endParaRPr lang="en-US"/>
        </a:p>
      </dgm:t>
    </dgm:pt>
    <dgm:pt modelId="{9384393F-62D6-400E-99C7-766236161B2E}" type="sibTrans" cxnId="{A4957E9C-9C45-44DE-B2CD-9DA519FB431B}">
      <dgm:prSet/>
      <dgm:spPr/>
      <dgm:t>
        <a:bodyPr/>
        <a:lstStyle/>
        <a:p>
          <a:endParaRPr lang="en-US"/>
        </a:p>
      </dgm:t>
    </dgm:pt>
    <dgm:pt modelId="{348796FA-0973-44E7-B708-A6969D1622A0}">
      <dgm:prSet/>
      <dgm:spPr/>
      <dgm:t>
        <a:bodyPr/>
        <a:lstStyle/>
        <a:p>
          <a:r>
            <a:rPr lang="en-US"/>
            <a:t>Avslutar i omklädningsrum med stretch och avslutssnack</a:t>
          </a:r>
        </a:p>
      </dgm:t>
    </dgm:pt>
    <dgm:pt modelId="{E2C9552E-9B33-4172-B8AE-5E503802FA7D}" type="parTrans" cxnId="{3FCFB5F9-9FB3-4D81-A4CD-81D64AC3FBE8}">
      <dgm:prSet/>
      <dgm:spPr/>
      <dgm:t>
        <a:bodyPr/>
        <a:lstStyle/>
        <a:p>
          <a:endParaRPr lang="en-US"/>
        </a:p>
      </dgm:t>
    </dgm:pt>
    <dgm:pt modelId="{ADA517EC-6D9C-42C7-B315-45D730346088}" type="sibTrans" cxnId="{3FCFB5F9-9FB3-4D81-A4CD-81D64AC3FBE8}">
      <dgm:prSet/>
      <dgm:spPr/>
      <dgm:t>
        <a:bodyPr/>
        <a:lstStyle/>
        <a:p>
          <a:endParaRPr lang="en-US"/>
        </a:p>
      </dgm:t>
    </dgm:pt>
    <dgm:pt modelId="{FE1757D6-C85A-4BE3-831D-D88F91876F2C}">
      <dgm:prSet/>
      <dgm:spPr/>
      <dgm:t>
        <a:bodyPr/>
        <a:lstStyle/>
        <a:p>
          <a:r>
            <a:rPr lang="en-US" b="1" u="sng"/>
            <a:t>Förväntningar:</a:t>
          </a:r>
          <a:endParaRPr lang="en-US"/>
        </a:p>
      </dgm:t>
    </dgm:pt>
    <dgm:pt modelId="{212AD29E-864B-4338-A1A4-8EC86293D2B1}" type="parTrans" cxnId="{D1305284-C73F-4008-887B-EDAC81CAB5A2}">
      <dgm:prSet/>
      <dgm:spPr/>
      <dgm:t>
        <a:bodyPr/>
        <a:lstStyle/>
        <a:p>
          <a:endParaRPr lang="en-US"/>
        </a:p>
      </dgm:t>
    </dgm:pt>
    <dgm:pt modelId="{C2B8D48B-FF2D-462A-8FDA-622201B767A4}" type="sibTrans" cxnId="{D1305284-C73F-4008-887B-EDAC81CAB5A2}">
      <dgm:prSet/>
      <dgm:spPr/>
      <dgm:t>
        <a:bodyPr/>
        <a:lstStyle/>
        <a:p>
          <a:endParaRPr lang="en-US"/>
        </a:p>
      </dgm:t>
    </dgm:pt>
    <dgm:pt modelId="{1008AAC3-3E44-4A1A-8349-8969119EB30D}">
      <dgm:prSet/>
      <dgm:spPr/>
      <dgm:t>
        <a:bodyPr/>
        <a:lstStyle/>
        <a:p>
          <a:r>
            <a:rPr lang="en-US"/>
            <a:t>Är man på träningen, så är man där för att träna. </a:t>
          </a:r>
        </a:p>
      </dgm:t>
    </dgm:pt>
    <dgm:pt modelId="{342D59A2-DAD8-47EE-BD1F-1B63AB0AFABE}" type="parTrans" cxnId="{F3FD9538-3AC5-4C4C-AFF3-BAB00BA60B9E}">
      <dgm:prSet/>
      <dgm:spPr/>
      <dgm:t>
        <a:bodyPr/>
        <a:lstStyle/>
        <a:p>
          <a:endParaRPr lang="en-US"/>
        </a:p>
      </dgm:t>
    </dgm:pt>
    <dgm:pt modelId="{18569ABF-ADCB-4BE0-B061-7E975A882BB3}" type="sibTrans" cxnId="{F3FD9538-3AC5-4C4C-AFF3-BAB00BA60B9E}">
      <dgm:prSet/>
      <dgm:spPr/>
      <dgm:t>
        <a:bodyPr/>
        <a:lstStyle/>
        <a:p>
          <a:endParaRPr lang="en-US"/>
        </a:p>
      </dgm:t>
    </dgm:pt>
    <dgm:pt modelId="{6A522DA0-0F6A-4AAE-AFE5-3D58CFFBB285}">
      <dgm:prSet/>
      <dgm:spPr/>
      <dgm:t>
        <a:bodyPr/>
        <a:lstStyle/>
        <a:p>
          <a:r>
            <a:rPr lang="en-US"/>
            <a:t>Inga smycken - tejpade örhängen och svettband över klocka är okej. </a:t>
          </a:r>
        </a:p>
      </dgm:t>
    </dgm:pt>
    <dgm:pt modelId="{45BD1C34-5223-4A68-80E3-1D3225D4B6B7}" type="parTrans" cxnId="{4BBF568F-D590-4EC3-B197-02420EF92944}">
      <dgm:prSet/>
      <dgm:spPr/>
      <dgm:t>
        <a:bodyPr/>
        <a:lstStyle/>
        <a:p>
          <a:endParaRPr lang="en-US"/>
        </a:p>
      </dgm:t>
    </dgm:pt>
    <dgm:pt modelId="{666D8862-6FF0-4AAA-8A07-50F452F9CEBE}" type="sibTrans" cxnId="{4BBF568F-D590-4EC3-B197-02420EF92944}">
      <dgm:prSet/>
      <dgm:spPr/>
      <dgm:t>
        <a:bodyPr/>
        <a:lstStyle/>
        <a:p>
          <a:endParaRPr lang="en-US"/>
        </a:p>
      </dgm:t>
    </dgm:pt>
    <dgm:pt modelId="{C0A90286-DEA4-402C-9C07-BA6D84DB3E92}">
      <dgm:prSet/>
      <dgm:spPr/>
      <dgm:t>
        <a:bodyPr/>
        <a:lstStyle/>
        <a:p>
          <a:r>
            <a:rPr lang="en-US"/>
            <a:t>Ha med vattenflaska, skor, klubba, glasögon. </a:t>
          </a:r>
        </a:p>
      </dgm:t>
    </dgm:pt>
    <dgm:pt modelId="{BEC08B44-55E8-4F48-82BC-2C09991338A6}" type="parTrans" cxnId="{AAF3BF25-8B08-43CA-8F26-B90BF0450CDB}">
      <dgm:prSet/>
      <dgm:spPr/>
      <dgm:t>
        <a:bodyPr/>
        <a:lstStyle/>
        <a:p>
          <a:endParaRPr lang="en-US"/>
        </a:p>
      </dgm:t>
    </dgm:pt>
    <dgm:pt modelId="{B575DE38-BF71-4F53-9E7B-A7F5A7F8306D}" type="sibTrans" cxnId="{AAF3BF25-8B08-43CA-8F26-B90BF0450CDB}">
      <dgm:prSet/>
      <dgm:spPr/>
      <dgm:t>
        <a:bodyPr/>
        <a:lstStyle/>
        <a:p>
          <a:endParaRPr lang="en-US"/>
        </a:p>
      </dgm:t>
    </dgm:pt>
    <dgm:pt modelId="{CAD7CFBA-ADFA-45BE-A036-112637FCEF06}">
      <dgm:prSet/>
      <dgm:spPr/>
      <dgm:t>
        <a:bodyPr/>
        <a:lstStyle/>
        <a:p>
          <a:r>
            <a:rPr lang="en-US"/>
            <a:t>Viktigt att komma i tid!</a:t>
          </a:r>
        </a:p>
      </dgm:t>
    </dgm:pt>
    <dgm:pt modelId="{5637032E-78E4-4BCB-9856-A337B733790E}" type="parTrans" cxnId="{30E4B035-4FD0-4CAD-853F-2D760EE48DA2}">
      <dgm:prSet/>
      <dgm:spPr/>
      <dgm:t>
        <a:bodyPr/>
        <a:lstStyle/>
        <a:p>
          <a:endParaRPr lang="en-US"/>
        </a:p>
      </dgm:t>
    </dgm:pt>
    <dgm:pt modelId="{C87144D7-5635-4B5D-83AE-4B1999962481}" type="sibTrans" cxnId="{30E4B035-4FD0-4CAD-853F-2D760EE48DA2}">
      <dgm:prSet/>
      <dgm:spPr/>
      <dgm:t>
        <a:bodyPr/>
        <a:lstStyle/>
        <a:p>
          <a:endParaRPr lang="en-US"/>
        </a:p>
      </dgm:t>
    </dgm:pt>
    <dgm:pt modelId="{9D918853-0B9C-49BD-A573-55D8899D9940}" type="pres">
      <dgm:prSet presAssocID="{D9A26306-DF6B-48FD-8FFF-587BB201C8F7}" presName="vert0" presStyleCnt="0">
        <dgm:presLayoutVars>
          <dgm:dir/>
          <dgm:animOne val="branch"/>
          <dgm:animLvl val="lvl"/>
        </dgm:presLayoutVars>
      </dgm:prSet>
      <dgm:spPr/>
    </dgm:pt>
    <dgm:pt modelId="{5233B74B-8463-4508-A09F-4771BA83B54A}" type="pres">
      <dgm:prSet presAssocID="{31586C5C-0FEC-4E6D-9477-53A82517B8FE}" presName="thickLine" presStyleLbl="alignNode1" presStyleIdx="0" presStyleCnt="2"/>
      <dgm:spPr/>
    </dgm:pt>
    <dgm:pt modelId="{CE989F4B-F01D-4B28-8163-04DE57169D11}" type="pres">
      <dgm:prSet presAssocID="{31586C5C-0FEC-4E6D-9477-53A82517B8FE}" presName="horz1" presStyleCnt="0"/>
      <dgm:spPr/>
    </dgm:pt>
    <dgm:pt modelId="{08B41D06-BF40-4AD6-9994-F62C439A373E}" type="pres">
      <dgm:prSet presAssocID="{31586C5C-0FEC-4E6D-9477-53A82517B8FE}" presName="tx1" presStyleLbl="revTx" presStyleIdx="0" presStyleCnt="10"/>
      <dgm:spPr/>
    </dgm:pt>
    <dgm:pt modelId="{63B919EE-7863-4835-8398-2F23B154823B}" type="pres">
      <dgm:prSet presAssocID="{31586C5C-0FEC-4E6D-9477-53A82517B8FE}" presName="vert1" presStyleCnt="0"/>
      <dgm:spPr/>
    </dgm:pt>
    <dgm:pt modelId="{3D4E7916-DF71-4191-AAAA-30072E991450}" type="pres">
      <dgm:prSet presAssocID="{D46E8F50-CAD8-4057-B80E-8A77B9DE10DC}" presName="vertSpace2a" presStyleCnt="0"/>
      <dgm:spPr/>
    </dgm:pt>
    <dgm:pt modelId="{210136B7-61EE-409D-AFA8-7C514FC967F5}" type="pres">
      <dgm:prSet presAssocID="{D46E8F50-CAD8-4057-B80E-8A77B9DE10DC}" presName="horz2" presStyleCnt="0"/>
      <dgm:spPr/>
    </dgm:pt>
    <dgm:pt modelId="{45C32804-0087-4110-AB76-0E9BD93907DB}" type="pres">
      <dgm:prSet presAssocID="{D46E8F50-CAD8-4057-B80E-8A77B9DE10DC}" presName="horzSpace2" presStyleCnt="0"/>
      <dgm:spPr/>
    </dgm:pt>
    <dgm:pt modelId="{8DFBD885-3205-4E58-8B35-ED0B9D964A0C}" type="pres">
      <dgm:prSet presAssocID="{D46E8F50-CAD8-4057-B80E-8A77B9DE10DC}" presName="tx2" presStyleLbl="revTx" presStyleIdx="1" presStyleCnt="10"/>
      <dgm:spPr/>
    </dgm:pt>
    <dgm:pt modelId="{ADC6A8EA-42B3-445C-997D-78311AAFF86F}" type="pres">
      <dgm:prSet presAssocID="{D46E8F50-CAD8-4057-B80E-8A77B9DE10DC}" presName="vert2" presStyleCnt="0"/>
      <dgm:spPr/>
    </dgm:pt>
    <dgm:pt modelId="{F1FC8867-81F6-44DE-B39F-C42D85E79859}" type="pres">
      <dgm:prSet presAssocID="{D46E8F50-CAD8-4057-B80E-8A77B9DE10DC}" presName="thinLine2b" presStyleLbl="callout" presStyleIdx="0" presStyleCnt="8"/>
      <dgm:spPr/>
    </dgm:pt>
    <dgm:pt modelId="{76FC86D8-1F3C-4926-8E39-3A34679D5BE3}" type="pres">
      <dgm:prSet presAssocID="{D46E8F50-CAD8-4057-B80E-8A77B9DE10DC}" presName="vertSpace2b" presStyleCnt="0"/>
      <dgm:spPr/>
    </dgm:pt>
    <dgm:pt modelId="{A46403A4-0D09-4B88-92A8-715D0E77B62C}" type="pres">
      <dgm:prSet presAssocID="{AF13C23A-AA63-42C0-B5C1-BA0F3AF7511F}" presName="horz2" presStyleCnt="0"/>
      <dgm:spPr/>
    </dgm:pt>
    <dgm:pt modelId="{2DDD7269-A11D-49A0-AE6C-A5F950A8D45D}" type="pres">
      <dgm:prSet presAssocID="{AF13C23A-AA63-42C0-B5C1-BA0F3AF7511F}" presName="horzSpace2" presStyleCnt="0"/>
      <dgm:spPr/>
    </dgm:pt>
    <dgm:pt modelId="{9D88B13A-9032-4E2E-8B07-B77784D8C85C}" type="pres">
      <dgm:prSet presAssocID="{AF13C23A-AA63-42C0-B5C1-BA0F3AF7511F}" presName="tx2" presStyleLbl="revTx" presStyleIdx="2" presStyleCnt="10"/>
      <dgm:spPr/>
    </dgm:pt>
    <dgm:pt modelId="{75EE751C-E43B-452E-85BB-F422AECB0194}" type="pres">
      <dgm:prSet presAssocID="{AF13C23A-AA63-42C0-B5C1-BA0F3AF7511F}" presName="vert2" presStyleCnt="0"/>
      <dgm:spPr/>
    </dgm:pt>
    <dgm:pt modelId="{B6E5CF8E-5114-4519-A2DB-6FCDC9803877}" type="pres">
      <dgm:prSet presAssocID="{AF13C23A-AA63-42C0-B5C1-BA0F3AF7511F}" presName="thinLine2b" presStyleLbl="callout" presStyleIdx="1" presStyleCnt="8"/>
      <dgm:spPr/>
    </dgm:pt>
    <dgm:pt modelId="{ADE8B1A7-FE55-470E-9D45-B22A9B762BDA}" type="pres">
      <dgm:prSet presAssocID="{AF13C23A-AA63-42C0-B5C1-BA0F3AF7511F}" presName="vertSpace2b" presStyleCnt="0"/>
      <dgm:spPr/>
    </dgm:pt>
    <dgm:pt modelId="{C9BAFFF0-ED44-404F-B0E7-612033B3A57C}" type="pres">
      <dgm:prSet presAssocID="{9F3D7B34-EF24-465C-85E8-6D1AC75CF4A5}" presName="horz2" presStyleCnt="0"/>
      <dgm:spPr/>
    </dgm:pt>
    <dgm:pt modelId="{D84E8568-7234-4434-B30E-74A0006078FE}" type="pres">
      <dgm:prSet presAssocID="{9F3D7B34-EF24-465C-85E8-6D1AC75CF4A5}" presName="horzSpace2" presStyleCnt="0"/>
      <dgm:spPr/>
    </dgm:pt>
    <dgm:pt modelId="{E6D2ADAD-3D81-4312-B39B-B8CF6B2021E0}" type="pres">
      <dgm:prSet presAssocID="{9F3D7B34-EF24-465C-85E8-6D1AC75CF4A5}" presName="tx2" presStyleLbl="revTx" presStyleIdx="3" presStyleCnt="10"/>
      <dgm:spPr/>
    </dgm:pt>
    <dgm:pt modelId="{30B7E8D2-1FF6-495D-A8F8-B03A3A04F393}" type="pres">
      <dgm:prSet presAssocID="{9F3D7B34-EF24-465C-85E8-6D1AC75CF4A5}" presName="vert2" presStyleCnt="0"/>
      <dgm:spPr/>
    </dgm:pt>
    <dgm:pt modelId="{CA502999-C64C-4612-BE36-50D65C899D74}" type="pres">
      <dgm:prSet presAssocID="{9F3D7B34-EF24-465C-85E8-6D1AC75CF4A5}" presName="thinLine2b" presStyleLbl="callout" presStyleIdx="2" presStyleCnt="8"/>
      <dgm:spPr/>
    </dgm:pt>
    <dgm:pt modelId="{B4725152-BAD4-4A0F-8CB6-C842B42D77D5}" type="pres">
      <dgm:prSet presAssocID="{9F3D7B34-EF24-465C-85E8-6D1AC75CF4A5}" presName="vertSpace2b" presStyleCnt="0"/>
      <dgm:spPr/>
    </dgm:pt>
    <dgm:pt modelId="{0321AF83-0AA2-4140-82BB-34CFA746A0BC}" type="pres">
      <dgm:prSet presAssocID="{348796FA-0973-44E7-B708-A6969D1622A0}" presName="horz2" presStyleCnt="0"/>
      <dgm:spPr/>
    </dgm:pt>
    <dgm:pt modelId="{199AF598-993B-47EF-9C32-832FC612F08A}" type="pres">
      <dgm:prSet presAssocID="{348796FA-0973-44E7-B708-A6969D1622A0}" presName="horzSpace2" presStyleCnt="0"/>
      <dgm:spPr/>
    </dgm:pt>
    <dgm:pt modelId="{46AA1A8A-CD68-477B-95C6-5B9E3A503DD3}" type="pres">
      <dgm:prSet presAssocID="{348796FA-0973-44E7-B708-A6969D1622A0}" presName="tx2" presStyleLbl="revTx" presStyleIdx="4" presStyleCnt="10"/>
      <dgm:spPr/>
    </dgm:pt>
    <dgm:pt modelId="{F433BAC4-F970-4CF8-8961-ED9E9555AF0D}" type="pres">
      <dgm:prSet presAssocID="{348796FA-0973-44E7-B708-A6969D1622A0}" presName="vert2" presStyleCnt="0"/>
      <dgm:spPr/>
    </dgm:pt>
    <dgm:pt modelId="{8BB83AD1-B6CB-4828-ADD6-908DEFF8DC73}" type="pres">
      <dgm:prSet presAssocID="{348796FA-0973-44E7-B708-A6969D1622A0}" presName="thinLine2b" presStyleLbl="callout" presStyleIdx="3" presStyleCnt="8"/>
      <dgm:spPr/>
    </dgm:pt>
    <dgm:pt modelId="{BF6666F1-D212-444E-A35A-E55E0440826B}" type="pres">
      <dgm:prSet presAssocID="{348796FA-0973-44E7-B708-A6969D1622A0}" presName="vertSpace2b" presStyleCnt="0"/>
      <dgm:spPr/>
    </dgm:pt>
    <dgm:pt modelId="{CE38AC8B-3581-4F78-A3B5-8171F74F5DDA}" type="pres">
      <dgm:prSet presAssocID="{FE1757D6-C85A-4BE3-831D-D88F91876F2C}" presName="thickLine" presStyleLbl="alignNode1" presStyleIdx="1" presStyleCnt="2"/>
      <dgm:spPr/>
    </dgm:pt>
    <dgm:pt modelId="{A3B91ADB-44A1-4EDA-A803-45C9F8AC5909}" type="pres">
      <dgm:prSet presAssocID="{FE1757D6-C85A-4BE3-831D-D88F91876F2C}" presName="horz1" presStyleCnt="0"/>
      <dgm:spPr/>
    </dgm:pt>
    <dgm:pt modelId="{68D84AFE-FF59-4581-B185-EEA4C50C5D8A}" type="pres">
      <dgm:prSet presAssocID="{FE1757D6-C85A-4BE3-831D-D88F91876F2C}" presName="tx1" presStyleLbl="revTx" presStyleIdx="5" presStyleCnt="10"/>
      <dgm:spPr/>
    </dgm:pt>
    <dgm:pt modelId="{57687150-A52C-436A-B4BD-7EC982F63DCA}" type="pres">
      <dgm:prSet presAssocID="{FE1757D6-C85A-4BE3-831D-D88F91876F2C}" presName="vert1" presStyleCnt="0"/>
      <dgm:spPr/>
    </dgm:pt>
    <dgm:pt modelId="{732C45BD-B131-4638-A96D-CBAF44F26747}" type="pres">
      <dgm:prSet presAssocID="{1008AAC3-3E44-4A1A-8349-8969119EB30D}" presName="vertSpace2a" presStyleCnt="0"/>
      <dgm:spPr/>
    </dgm:pt>
    <dgm:pt modelId="{6E56ABF3-CE3E-42E2-9022-A352EC68DE90}" type="pres">
      <dgm:prSet presAssocID="{1008AAC3-3E44-4A1A-8349-8969119EB30D}" presName="horz2" presStyleCnt="0"/>
      <dgm:spPr/>
    </dgm:pt>
    <dgm:pt modelId="{F3C0E9A4-97BC-4A00-8FBB-1151CD9E803B}" type="pres">
      <dgm:prSet presAssocID="{1008AAC3-3E44-4A1A-8349-8969119EB30D}" presName="horzSpace2" presStyleCnt="0"/>
      <dgm:spPr/>
    </dgm:pt>
    <dgm:pt modelId="{2DB2074B-2E58-45B5-95D4-48DB71EE9195}" type="pres">
      <dgm:prSet presAssocID="{1008AAC3-3E44-4A1A-8349-8969119EB30D}" presName="tx2" presStyleLbl="revTx" presStyleIdx="6" presStyleCnt="10"/>
      <dgm:spPr/>
    </dgm:pt>
    <dgm:pt modelId="{72D0BC25-F32B-46C6-B12C-5ED6C194AAC8}" type="pres">
      <dgm:prSet presAssocID="{1008AAC3-3E44-4A1A-8349-8969119EB30D}" presName="vert2" presStyleCnt="0"/>
      <dgm:spPr/>
    </dgm:pt>
    <dgm:pt modelId="{7013A2F7-7508-4800-8289-1319BABEA87D}" type="pres">
      <dgm:prSet presAssocID="{1008AAC3-3E44-4A1A-8349-8969119EB30D}" presName="thinLine2b" presStyleLbl="callout" presStyleIdx="4" presStyleCnt="8"/>
      <dgm:spPr/>
    </dgm:pt>
    <dgm:pt modelId="{3117921C-DDA7-41D9-99D1-26DF9D31097B}" type="pres">
      <dgm:prSet presAssocID="{1008AAC3-3E44-4A1A-8349-8969119EB30D}" presName="vertSpace2b" presStyleCnt="0"/>
      <dgm:spPr/>
    </dgm:pt>
    <dgm:pt modelId="{654A9180-F3AA-47EE-83BA-15DBBEA4AD5F}" type="pres">
      <dgm:prSet presAssocID="{6A522DA0-0F6A-4AAE-AFE5-3D58CFFBB285}" presName="horz2" presStyleCnt="0"/>
      <dgm:spPr/>
    </dgm:pt>
    <dgm:pt modelId="{DDED669A-A385-4AA7-A8E8-8ACDA4100CD9}" type="pres">
      <dgm:prSet presAssocID="{6A522DA0-0F6A-4AAE-AFE5-3D58CFFBB285}" presName="horzSpace2" presStyleCnt="0"/>
      <dgm:spPr/>
    </dgm:pt>
    <dgm:pt modelId="{807A62EA-7A4D-4F80-8CEC-C96888F0282D}" type="pres">
      <dgm:prSet presAssocID="{6A522DA0-0F6A-4AAE-AFE5-3D58CFFBB285}" presName="tx2" presStyleLbl="revTx" presStyleIdx="7" presStyleCnt="10"/>
      <dgm:spPr/>
    </dgm:pt>
    <dgm:pt modelId="{3C8FDC02-4E1B-48CA-99E8-A242AF5346FC}" type="pres">
      <dgm:prSet presAssocID="{6A522DA0-0F6A-4AAE-AFE5-3D58CFFBB285}" presName="vert2" presStyleCnt="0"/>
      <dgm:spPr/>
    </dgm:pt>
    <dgm:pt modelId="{D9805E09-7F5D-4FA0-9C4B-9697B3767DCA}" type="pres">
      <dgm:prSet presAssocID="{6A522DA0-0F6A-4AAE-AFE5-3D58CFFBB285}" presName="thinLine2b" presStyleLbl="callout" presStyleIdx="5" presStyleCnt="8"/>
      <dgm:spPr/>
    </dgm:pt>
    <dgm:pt modelId="{26C82F9F-49AC-4EBA-9F64-46BA1C123D61}" type="pres">
      <dgm:prSet presAssocID="{6A522DA0-0F6A-4AAE-AFE5-3D58CFFBB285}" presName="vertSpace2b" presStyleCnt="0"/>
      <dgm:spPr/>
    </dgm:pt>
    <dgm:pt modelId="{14EACB92-92CE-4DC4-A33A-CE8445F7F2A1}" type="pres">
      <dgm:prSet presAssocID="{C0A90286-DEA4-402C-9C07-BA6D84DB3E92}" presName="horz2" presStyleCnt="0"/>
      <dgm:spPr/>
    </dgm:pt>
    <dgm:pt modelId="{BAE7B7FD-0F4B-46EC-A61C-CA66558E1508}" type="pres">
      <dgm:prSet presAssocID="{C0A90286-DEA4-402C-9C07-BA6D84DB3E92}" presName="horzSpace2" presStyleCnt="0"/>
      <dgm:spPr/>
    </dgm:pt>
    <dgm:pt modelId="{6B3E821B-F646-4AEA-8156-9FEEA8CEC4AD}" type="pres">
      <dgm:prSet presAssocID="{C0A90286-DEA4-402C-9C07-BA6D84DB3E92}" presName="tx2" presStyleLbl="revTx" presStyleIdx="8" presStyleCnt="10"/>
      <dgm:spPr/>
    </dgm:pt>
    <dgm:pt modelId="{1174DC15-428F-4424-9198-AF60F3781027}" type="pres">
      <dgm:prSet presAssocID="{C0A90286-DEA4-402C-9C07-BA6D84DB3E92}" presName="vert2" presStyleCnt="0"/>
      <dgm:spPr/>
    </dgm:pt>
    <dgm:pt modelId="{1B3D80D9-D1C5-47D4-BE84-4CC96DEF5C57}" type="pres">
      <dgm:prSet presAssocID="{C0A90286-DEA4-402C-9C07-BA6D84DB3E92}" presName="thinLine2b" presStyleLbl="callout" presStyleIdx="6" presStyleCnt="8"/>
      <dgm:spPr/>
    </dgm:pt>
    <dgm:pt modelId="{7E3ED47F-4A0A-49AA-880D-245A5ABCC4E7}" type="pres">
      <dgm:prSet presAssocID="{C0A90286-DEA4-402C-9C07-BA6D84DB3E92}" presName="vertSpace2b" presStyleCnt="0"/>
      <dgm:spPr/>
    </dgm:pt>
    <dgm:pt modelId="{8C5990AD-B237-432D-9586-67691FEE7F77}" type="pres">
      <dgm:prSet presAssocID="{CAD7CFBA-ADFA-45BE-A036-112637FCEF06}" presName="horz2" presStyleCnt="0"/>
      <dgm:spPr/>
    </dgm:pt>
    <dgm:pt modelId="{B247AF5C-1973-430D-B54D-54973D840604}" type="pres">
      <dgm:prSet presAssocID="{CAD7CFBA-ADFA-45BE-A036-112637FCEF06}" presName="horzSpace2" presStyleCnt="0"/>
      <dgm:spPr/>
    </dgm:pt>
    <dgm:pt modelId="{138B7472-AA23-442C-9439-2A99BA51C769}" type="pres">
      <dgm:prSet presAssocID="{CAD7CFBA-ADFA-45BE-A036-112637FCEF06}" presName="tx2" presStyleLbl="revTx" presStyleIdx="9" presStyleCnt="10"/>
      <dgm:spPr/>
    </dgm:pt>
    <dgm:pt modelId="{9D887348-57BD-484B-88C7-0318F8E89116}" type="pres">
      <dgm:prSet presAssocID="{CAD7CFBA-ADFA-45BE-A036-112637FCEF06}" presName="vert2" presStyleCnt="0"/>
      <dgm:spPr/>
    </dgm:pt>
    <dgm:pt modelId="{2B374124-1C31-4484-86CA-5A769FD96310}" type="pres">
      <dgm:prSet presAssocID="{CAD7CFBA-ADFA-45BE-A036-112637FCEF06}" presName="thinLine2b" presStyleLbl="callout" presStyleIdx="7" presStyleCnt="8"/>
      <dgm:spPr/>
    </dgm:pt>
    <dgm:pt modelId="{40ACF693-8728-4014-B18C-886E4D6892D1}" type="pres">
      <dgm:prSet presAssocID="{CAD7CFBA-ADFA-45BE-A036-112637FCEF06}" presName="vertSpace2b" presStyleCnt="0"/>
      <dgm:spPr/>
    </dgm:pt>
  </dgm:ptLst>
  <dgm:cxnLst>
    <dgm:cxn modelId="{3F389017-BCDC-4D87-9763-F3B10C66217C}" srcId="{31586C5C-0FEC-4E6D-9477-53A82517B8FE}" destId="{AF13C23A-AA63-42C0-B5C1-BA0F3AF7511F}" srcOrd="1" destOrd="0" parTransId="{01F8F2AF-B505-423A-8579-A2AA66923636}" sibTransId="{B8BEA06B-96E3-4D06-A471-A7D9748B9D69}"/>
    <dgm:cxn modelId="{C1280421-EEB3-4765-B57B-313679FCACCA}" type="presOf" srcId="{6A522DA0-0F6A-4AAE-AFE5-3D58CFFBB285}" destId="{807A62EA-7A4D-4F80-8CEC-C96888F0282D}" srcOrd="0" destOrd="0" presId="urn:microsoft.com/office/officeart/2008/layout/LinedList"/>
    <dgm:cxn modelId="{AAF3BF25-8B08-43CA-8F26-B90BF0450CDB}" srcId="{FE1757D6-C85A-4BE3-831D-D88F91876F2C}" destId="{C0A90286-DEA4-402C-9C07-BA6D84DB3E92}" srcOrd="2" destOrd="0" parTransId="{BEC08B44-55E8-4F48-82BC-2C09991338A6}" sibTransId="{B575DE38-BF71-4F53-9E7B-A7F5A7F8306D}"/>
    <dgm:cxn modelId="{30E4B035-4FD0-4CAD-853F-2D760EE48DA2}" srcId="{FE1757D6-C85A-4BE3-831D-D88F91876F2C}" destId="{CAD7CFBA-ADFA-45BE-A036-112637FCEF06}" srcOrd="3" destOrd="0" parTransId="{5637032E-78E4-4BCB-9856-A337B733790E}" sibTransId="{C87144D7-5635-4B5D-83AE-4B1999962481}"/>
    <dgm:cxn modelId="{C4BB0B36-C26C-4B3B-BA49-2FF0E09168B9}" type="presOf" srcId="{AF13C23A-AA63-42C0-B5C1-BA0F3AF7511F}" destId="{9D88B13A-9032-4E2E-8B07-B77784D8C85C}" srcOrd="0" destOrd="0" presId="urn:microsoft.com/office/officeart/2008/layout/LinedList"/>
    <dgm:cxn modelId="{F3FD9538-3AC5-4C4C-AFF3-BAB00BA60B9E}" srcId="{FE1757D6-C85A-4BE3-831D-D88F91876F2C}" destId="{1008AAC3-3E44-4A1A-8349-8969119EB30D}" srcOrd="0" destOrd="0" parTransId="{342D59A2-DAD8-47EE-BD1F-1B63AB0AFABE}" sibTransId="{18569ABF-ADCB-4BE0-B061-7E975A882BB3}"/>
    <dgm:cxn modelId="{B9B4CE45-AC97-44B4-B4F2-32475954DAA0}" type="presOf" srcId="{1008AAC3-3E44-4A1A-8349-8969119EB30D}" destId="{2DB2074B-2E58-45B5-95D4-48DB71EE9195}" srcOrd="0" destOrd="0" presId="urn:microsoft.com/office/officeart/2008/layout/LinedList"/>
    <dgm:cxn modelId="{C833514A-699F-40C1-8C1B-14434FF7D584}" type="presOf" srcId="{348796FA-0973-44E7-B708-A6969D1622A0}" destId="{46AA1A8A-CD68-477B-95C6-5B9E3A503DD3}" srcOrd="0" destOrd="0" presId="urn:microsoft.com/office/officeart/2008/layout/LinedList"/>
    <dgm:cxn modelId="{FB24D16C-F099-4AB9-B100-0E8D8EABC3FC}" type="presOf" srcId="{31586C5C-0FEC-4E6D-9477-53A82517B8FE}" destId="{08B41D06-BF40-4AD6-9994-F62C439A373E}" srcOrd="0" destOrd="0" presId="urn:microsoft.com/office/officeart/2008/layout/LinedList"/>
    <dgm:cxn modelId="{3F7CBF7E-C1E5-4731-9F92-997DAAAEB2FD}" type="presOf" srcId="{CAD7CFBA-ADFA-45BE-A036-112637FCEF06}" destId="{138B7472-AA23-442C-9439-2A99BA51C769}" srcOrd="0" destOrd="0" presId="urn:microsoft.com/office/officeart/2008/layout/LinedList"/>
    <dgm:cxn modelId="{39F04E7F-C458-4264-89D4-F6C88F5A77E0}" type="presOf" srcId="{D9A26306-DF6B-48FD-8FFF-587BB201C8F7}" destId="{9D918853-0B9C-49BD-A573-55D8899D9940}" srcOrd="0" destOrd="0" presId="urn:microsoft.com/office/officeart/2008/layout/LinedList"/>
    <dgm:cxn modelId="{D1305284-C73F-4008-887B-EDAC81CAB5A2}" srcId="{D9A26306-DF6B-48FD-8FFF-587BB201C8F7}" destId="{FE1757D6-C85A-4BE3-831D-D88F91876F2C}" srcOrd="1" destOrd="0" parTransId="{212AD29E-864B-4338-A1A4-8EC86293D2B1}" sibTransId="{C2B8D48B-FF2D-462A-8FDA-622201B767A4}"/>
    <dgm:cxn modelId="{4BBF568F-D590-4EC3-B197-02420EF92944}" srcId="{FE1757D6-C85A-4BE3-831D-D88F91876F2C}" destId="{6A522DA0-0F6A-4AAE-AFE5-3D58CFFBB285}" srcOrd="1" destOrd="0" parTransId="{45BD1C34-5223-4A68-80E3-1D3225D4B6B7}" sibTransId="{666D8862-6FF0-4AAA-8A07-50F452F9CEBE}"/>
    <dgm:cxn modelId="{70B28491-8B9A-4A0E-99F2-160385480BCE}" type="presOf" srcId="{9F3D7B34-EF24-465C-85E8-6D1AC75CF4A5}" destId="{E6D2ADAD-3D81-4312-B39B-B8CF6B2021E0}" srcOrd="0" destOrd="0" presId="urn:microsoft.com/office/officeart/2008/layout/LinedList"/>
    <dgm:cxn modelId="{A4957E9C-9C45-44DE-B2CD-9DA519FB431B}" srcId="{31586C5C-0FEC-4E6D-9477-53A82517B8FE}" destId="{9F3D7B34-EF24-465C-85E8-6D1AC75CF4A5}" srcOrd="2" destOrd="0" parTransId="{3A8AF367-8457-4F50-A304-08DE957DDC3B}" sibTransId="{9384393F-62D6-400E-99C7-766236161B2E}"/>
    <dgm:cxn modelId="{D222B4C1-8C22-4BA0-B863-F5F798C1037A}" srcId="{D9A26306-DF6B-48FD-8FFF-587BB201C8F7}" destId="{31586C5C-0FEC-4E6D-9477-53A82517B8FE}" srcOrd="0" destOrd="0" parTransId="{C4B0ED6D-115E-4A12-AA96-6BA88E6708BB}" sibTransId="{C81E8967-2096-4696-8FF2-2D767375BF7E}"/>
    <dgm:cxn modelId="{B0BC28CB-F111-4628-A31B-FA8CDE34E59C}" srcId="{31586C5C-0FEC-4E6D-9477-53A82517B8FE}" destId="{D46E8F50-CAD8-4057-B80E-8A77B9DE10DC}" srcOrd="0" destOrd="0" parTransId="{7C8F0A6A-CF4D-4BDC-8EC6-E3058501EF21}" sibTransId="{6AF1B895-6CC7-46B7-9B56-5662933453D8}"/>
    <dgm:cxn modelId="{74A03BDD-715E-4F7E-98D4-30D53E56FA7A}" type="presOf" srcId="{C0A90286-DEA4-402C-9C07-BA6D84DB3E92}" destId="{6B3E821B-F646-4AEA-8156-9FEEA8CEC4AD}" srcOrd="0" destOrd="0" presId="urn:microsoft.com/office/officeart/2008/layout/LinedList"/>
    <dgm:cxn modelId="{585837E4-77D5-4D6D-85FF-05B976FB74BE}" type="presOf" srcId="{D46E8F50-CAD8-4057-B80E-8A77B9DE10DC}" destId="{8DFBD885-3205-4E58-8B35-ED0B9D964A0C}" srcOrd="0" destOrd="0" presId="urn:microsoft.com/office/officeart/2008/layout/LinedList"/>
    <dgm:cxn modelId="{236CF6F3-C994-4A57-94F8-5AB7094CE406}" type="presOf" srcId="{FE1757D6-C85A-4BE3-831D-D88F91876F2C}" destId="{68D84AFE-FF59-4581-B185-EEA4C50C5D8A}" srcOrd="0" destOrd="0" presId="urn:microsoft.com/office/officeart/2008/layout/LinedList"/>
    <dgm:cxn modelId="{3FCFB5F9-9FB3-4D81-A4CD-81D64AC3FBE8}" srcId="{31586C5C-0FEC-4E6D-9477-53A82517B8FE}" destId="{348796FA-0973-44E7-B708-A6969D1622A0}" srcOrd="3" destOrd="0" parTransId="{E2C9552E-9B33-4172-B8AE-5E503802FA7D}" sibTransId="{ADA517EC-6D9C-42C7-B315-45D730346088}"/>
    <dgm:cxn modelId="{89152B74-CF2E-4002-9175-AC8F637851AC}" type="presParOf" srcId="{9D918853-0B9C-49BD-A573-55D8899D9940}" destId="{5233B74B-8463-4508-A09F-4771BA83B54A}" srcOrd="0" destOrd="0" presId="urn:microsoft.com/office/officeart/2008/layout/LinedList"/>
    <dgm:cxn modelId="{B39F9900-9311-46A2-8CE8-8E64026FFE3D}" type="presParOf" srcId="{9D918853-0B9C-49BD-A573-55D8899D9940}" destId="{CE989F4B-F01D-4B28-8163-04DE57169D11}" srcOrd="1" destOrd="0" presId="urn:microsoft.com/office/officeart/2008/layout/LinedList"/>
    <dgm:cxn modelId="{47B0EBA3-4689-4315-A19F-A5D80E9B906F}" type="presParOf" srcId="{CE989F4B-F01D-4B28-8163-04DE57169D11}" destId="{08B41D06-BF40-4AD6-9994-F62C439A373E}" srcOrd="0" destOrd="0" presId="urn:microsoft.com/office/officeart/2008/layout/LinedList"/>
    <dgm:cxn modelId="{95AB52A5-8E4B-40A0-8F44-39792BBB56B1}" type="presParOf" srcId="{CE989F4B-F01D-4B28-8163-04DE57169D11}" destId="{63B919EE-7863-4835-8398-2F23B154823B}" srcOrd="1" destOrd="0" presId="urn:microsoft.com/office/officeart/2008/layout/LinedList"/>
    <dgm:cxn modelId="{E7A09DCC-2BD7-43A7-806E-922726908E54}" type="presParOf" srcId="{63B919EE-7863-4835-8398-2F23B154823B}" destId="{3D4E7916-DF71-4191-AAAA-30072E991450}" srcOrd="0" destOrd="0" presId="urn:microsoft.com/office/officeart/2008/layout/LinedList"/>
    <dgm:cxn modelId="{C1267681-A56F-4BD8-B92A-AA99F32699F1}" type="presParOf" srcId="{63B919EE-7863-4835-8398-2F23B154823B}" destId="{210136B7-61EE-409D-AFA8-7C514FC967F5}" srcOrd="1" destOrd="0" presId="urn:microsoft.com/office/officeart/2008/layout/LinedList"/>
    <dgm:cxn modelId="{D1893325-59D3-424F-8329-831E0AB0DEC1}" type="presParOf" srcId="{210136B7-61EE-409D-AFA8-7C514FC967F5}" destId="{45C32804-0087-4110-AB76-0E9BD93907DB}" srcOrd="0" destOrd="0" presId="urn:microsoft.com/office/officeart/2008/layout/LinedList"/>
    <dgm:cxn modelId="{FF86E0A9-1F04-4A5A-8638-D1C86D641060}" type="presParOf" srcId="{210136B7-61EE-409D-AFA8-7C514FC967F5}" destId="{8DFBD885-3205-4E58-8B35-ED0B9D964A0C}" srcOrd="1" destOrd="0" presId="urn:microsoft.com/office/officeart/2008/layout/LinedList"/>
    <dgm:cxn modelId="{D09450AD-487C-4A49-9233-FCA7B3646BAA}" type="presParOf" srcId="{210136B7-61EE-409D-AFA8-7C514FC967F5}" destId="{ADC6A8EA-42B3-445C-997D-78311AAFF86F}" srcOrd="2" destOrd="0" presId="urn:microsoft.com/office/officeart/2008/layout/LinedList"/>
    <dgm:cxn modelId="{72CABD71-0491-45B8-B050-991E7B52A964}" type="presParOf" srcId="{63B919EE-7863-4835-8398-2F23B154823B}" destId="{F1FC8867-81F6-44DE-B39F-C42D85E79859}" srcOrd="2" destOrd="0" presId="urn:microsoft.com/office/officeart/2008/layout/LinedList"/>
    <dgm:cxn modelId="{1E05E3DC-2D09-48C4-AEA4-47CF8189C8E4}" type="presParOf" srcId="{63B919EE-7863-4835-8398-2F23B154823B}" destId="{76FC86D8-1F3C-4926-8E39-3A34679D5BE3}" srcOrd="3" destOrd="0" presId="urn:microsoft.com/office/officeart/2008/layout/LinedList"/>
    <dgm:cxn modelId="{DF2F5495-AE6B-4A93-B489-82F8552F81B2}" type="presParOf" srcId="{63B919EE-7863-4835-8398-2F23B154823B}" destId="{A46403A4-0D09-4B88-92A8-715D0E77B62C}" srcOrd="4" destOrd="0" presId="urn:microsoft.com/office/officeart/2008/layout/LinedList"/>
    <dgm:cxn modelId="{B4805E61-2242-424A-8A55-128D82498231}" type="presParOf" srcId="{A46403A4-0D09-4B88-92A8-715D0E77B62C}" destId="{2DDD7269-A11D-49A0-AE6C-A5F950A8D45D}" srcOrd="0" destOrd="0" presId="urn:microsoft.com/office/officeart/2008/layout/LinedList"/>
    <dgm:cxn modelId="{7F4669CB-DC34-4C08-A203-8BB58207905A}" type="presParOf" srcId="{A46403A4-0D09-4B88-92A8-715D0E77B62C}" destId="{9D88B13A-9032-4E2E-8B07-B77784D8C85C}" srcOrd="1" destOrd="0" presId="urn:microsoft.com/office/officeart/2008/layout/LinedList"/>
    <dgm:cxn modelId="{59528011-8153-4B97-B5B1-964088B5E67C}" type="presParOf" srcId="{A46403A4-0D09-4B88-92A8-715D0E77B62C}" destId="{75EE751C-E43B-452E-85BB-F422AECB0194}" srcOrd="2" destOrd="0" presId="urn:microsoft.com/office/officeart/2008/layout/LinedList"/>
    <dgm:cxn modelId="{0C9D88F2-3C98-4A63-B6C4-051F7B31C561}" type="presParOf" srcId="{63B919EE-7863-4835-8398-2F23B154823B}" destId="{B6E5CF8E-5114-4519-A2DB-6FCDC9803877}" srcOrd="5" destOrd="0" presId="urn:microsoft.com/office/officeart/2008/layout/LinedList"/>
    <dgm:cxn modelId="{5D498058-62CB-4BC7-82B5-1A07839D7EEB}" type="presParOf" srcId="{63B919EE-7863-4835-8398-2F23B154823B}" destId="{ADE8B1A7-FE55-470E-9D45-B22A9B762BDA}" srcOrd="6" destOrd="0" presId="urn:microsoft.com/office/officeart/2008/layout/LinedList"/>
    <dgm:cxn modelId="{5042A0B7-8D4B-42E7-8728-14293FFBC47C}" type="presParOf" srcId="{63B919EE-7863-4835-8398-2F23B154823B}" destId="{C9BAFFF0-ED44-404F-B0E7-612033B3A57C}" srcOrd="7" destOrd="0" presId="urn:microsoft.com/office/officeart/2008/layout/LinedList"/>
    <dgm:cxn modelId="{5F1F5FE3-9AAF-4863-ADED-71A0698F7199}" type="presParOf" srcId="{C9BAFFF0-ED44-404F-B0E7-612033B3A57C}" destId="{D84E8568-7234-4434-B30E-74A0006078FE}" srcOrd="0" destOrd="0" presId="urn:microsoft.com/office/officeart/2008/layout/LinedList"/>
    <dgm:cxn modelId="{A6A66F53-1A71-4E7A-8020-502FC92399DA}" type="presParOf" srcId="{C9BAFFF0-ED44-404F-B0E7-612033B3A57C}" destId="{E6D2ADAD-3D81-4312-B39B-B8CF6B2021E0}" srcOrd="1" destOrd="0" presId="urn:microsoft.com/office/officeart/2008/layout/LinedList"/>
    <dgm:cxn modelId="{9B0B347D-32D9-48B1-AD62-94D4ADFE44AC}" type="presParOf" srcId="{C9BAFFF0-ED44-404F-B0E7-612033B3A57C}" destId="{30B7E8D2-1FF6-495D-A8F8-B03A3A04F393}" srcOrd="2" destOrd="0" presId="urn:microsoft.com/office/officeart/2008/layout/LinedList"/>
    <dgm:cxn modelId="{764680EA-F5C0-4C60-8B99-70862DFFC079}" type="presParOf" srcId="{63B919EE-7863-4835-8398-2F23B154823B}" destId="{CA502999-C64C-4612-BE36-50D65C899D74}" srcOrd="8" destOrd="0" presId="urn:microsoft.com/office/officeart/2008/layout/LinedList"/>
    <dgm:cxn modelId="{3967DD69-3139-4D59-A43F-A5D86A37D75E}" type="presParOf" srcId="{63B919EE-7863-4835-8398-2F23B154823B}" destId="{B4725152-BAD4-4A0F-8CB6-C842B42D77D5}" srcOrd="9" destOrd="0" presId="urn:microsoft.com/office/officeart/2008/layout/LinedList"/>
    <dgm:cxn modelId="{343C9E20-2EC1-4465-A40E-B5674E9F87BA}" type="presParOf" srcId="{63B919EE-7863-4835-8398-2F23B154823B}" destId="{0321AF83-0AA2-4140-82BB-34CFA746A0BC}" srcOrd="10" destOrd="0" presId="urn:microsoft.com/office/officeart/2008/layout/LinedList"/>
    <dgm:cxn modelId="{7A7EB823-D979-42F9-A09D-41B4C34E6F8F}" type="presParOf" srcId="{0321AF83-0AA2-4140-82BB-34CFA746A0BC}" destId="{199AF598-993B-47EF-9C32-832FC612F08A}" srcOrd="0" destOrd="0" presId="urn:microsoft.com/office/officeart/2008/layout/LinedList"/>
    <dgm:cxn modelId="{1057D50F-3FB9-4B09-96EE-DDC42151E4B2}" type="presParOf" srcId="{0321AF83-0AA2-4140-82BB-34CFA746A0BC}" destId="{46AA1A8A-CD68-477B-95C6-5B9E3A503DD3}" srcOrd="1" destOrd="0" presId="urn:microsoft.com/office/officeart/2008/layout/LinedList"/>
    <dgm:cxn modelId="{13763975-8CE6-4255-AA71-353F5720DAE3}" type="presParOf" srcId="{0321AF83-0AA2-4140-82BB-34CFA746A0BC}" destId="{F433BAC4-F970-4CF8-8961-ED9E9555AF0D}" srcOrd="2" destOrd="0" presId="urn:microsoft.com/office/officeart/2008/layout/LinedList"/>
    <dgm:cxn modelId="{1B19A3C0-C216-45E4-A556-8700315CE844}" type="presParOf" srcId="{63B919EE-7863-4835-8398-2F23B154823B}" destId="{8BB83AD1-B6CB-4828-ADD6-908DEFF8DC73}" srcOrd="11" destOrd="0" presId="urn:microsoft.com/office/officeart/2008/layout/LinedList"/>
    <dgm:cxn modelId="{4C5C3491-3F45-4EC1-BEB1-4B4C6770A6DC}" type="presParOf" srcId="{63B919EE-7863-4835-8398-2F23B154823B}" destId="{BF6666F1-D212-444E-A35A-E55E0440826B}" srcOrd="12" destOrd="0" presId="urn:microsoft.com/office/officeart/2008/layout/LinedList"/>
    <dgm:cxn modelId="{3202527A-A168-4341-9136-A33A822BBB66}" type="presParOf" srcId="{9D918853-0B9C-49BD-A573-55D8899D9940}" destId="{CE38AC8B-3581-4F78-A3B5-8171F74F5DDA}" srcOrd="2" destOrd="0" presId="urn:microsoft.com/office/officeart/2008/layout/LinedList"/>
    <dgm:cxn modelId="{863D3FD0-75C0-4703-ADDA-5AB098570D6C}" type="presParOf" srcId="{9D918853-0B9C-49BD-A573-55D8899D9940}" destId="{A3B91ADB-44A1-4EDA-A803-45C9F8AC5909}" srcOrd="3" destOrd="0" presId="urn:microsoft.com/office/officeart/2008/layout/LinedList"/>
    <dgm:cxn modelId="{252D7AE8-919C-41B3-8CEC-1295245FEC6B}" type="presParOf" srcId="{A3B91ADB-44A1-4EDA-A803-45C9F8AC5909}" destId="{68D84AFE-FF59-4581-B185-EEA4C50C5D8A}" srcOrd="0" destOrd="0" presId="urn:microsoft.com/office/officeart/2008/layout/LinedList"/>
    <dgm:cxn modelId="{D272CF82-6DEE-4994-96C3-9C5843D2BDCA}" type="presParOf" srcId="{A3B91ADB-44A1-4EDA-A803-45C9F8AC5909}" destId="{57687150-A52C-436A-B4BD-7EC982F63DCA}" srcOrd="1" destOrd="0" presId="urn:microsoft.com/office/officeart/2008/layout/LinedList"/>
    <dgm:cxn modelId="{9ADDF945-D491-4B61-83D7-E3000A5F6AD3}" type="presParOf" srcId="{57687150-A52C-436A-B4BD-7EC982F63DCA}" destId="{732C45BD-B131-4638-A96D-CBAF44F26747}" srcOrd="0" destOrd="0" presId="urn:microsoft.com/office/officeart/2008/layout/LinedList"/>
    <dgm:cxn modelId="{B3A77B91-C179-45FF-8A22-BF9D7D5F3B3C}" type="presParOf" srcId="{57687150-A52C-436A-B4BD-7EC982F63DCA}" destId="{6E56ABF3-CE3E-42E2-9022-A352EC68DE90}" srcOrd="1" destOrd="0" presId="urn:microsoft.com/office/officeart/2008/layout/LinedList"/>
    <dgm:cxn modelId="{82E1C1AD-5207-487B-9AD0-DA52CFAAF0B5}" type="presParOf" srcId="{6E56ABF3-CE3E-42E2-9022-A352EC68DE90}" destId="{F3C0E9A4-97BC-4A00-8FBB-1151CD9E803B}" srcOrd="0" destOrd="0" presId="urn:microsoft.com/office/officeart/2008/layout/LinedList"/>
    <dgm:cxn modelId="{69E75665-97BE-46E3-BEEB-ADA377306E3D}" type="presParOf" srcId="{6E56ABF3-CE3E-42E2-9022-A352EC68DE90}" destId="{2DB2074B-2E58-45B5-95D4-48DB71EE9195}" srcOrd="1" destOrd="0" presId="urn:microsoft.com/office/officeart/2008/layout/LinedList"/>
    <dgm:cxn modelId="{F1B88231-F921-4C1D-B757-71D090965AF1}" type="presParOf" srcId="{6E56ABF3-CE3E-42E2-9022-A352EC68DE90}" destId="{72D0BC25-F32B-46C6-B12C-5ED6C194AAC8}" srcOrd="2" destOrd="0" presId="urn:microsoft.com/office/officeart/2008/layout/LinedList"/>
    <dgm:cxn modelId="{AB179A93-1AF4-49BD-B7D2-256EF3D53887}" type="presParOf" srcId="{57687150-A52C-436A-B4BD-7EC982F63DCA}" destId="{7013A2F7-7508-4800-8289-1319BABEA87D}" srcOrd="2" destOrd="0" presId="urn:microsoft.com/office/officeart/2008/layout/LinedList"/>
    <dgm:cxn modelId="{8783E1CE-D71E-4025-A6AF-A75344A0E6DF}" type="presParOf" srcId="{57687150-A52C-436A-B4BD-7EC982F63DCA}" destId="{3117921C-DDA7-41D9-99D1-26DF9D31097B}" srcOrd="3" destOrd="0" presId="urn:microsoft.com/office/officeart/2008/layout/LinedList"/>
    <dgm:cxn modelId="{0527C16F-711D-4451-9084-7A38007E0E4F}" type="presParOf" srcId="{57687150-A52C-436A-B4BD-7EC982F63DCA}" destId="{654A9180-F3AA-47EE-83BA-15DBBEA4AD5F}" srcOrd="4" destOrd="0" presId="urn:microsoft.com/office/officeart/2008/layout/LinedList"/>
    <dgm:cxn modelId="{37D28AAD-32E4-4B4E-AC98-1959F999C21B}" type="presParOf" srcId="{654A9180-F3AA-47EE-83BA-15DBBEA4AD5F}" destId="{DDED669A-A385-4AA7-A8E8-8ACDA4100CD9}" srcOrd="0" destOrd="0" presId="urn:microsoft.com/office/officeart/2008/layout/LinedList"/>
    <dgm:cxn modelId="{D4FADE1C-962A-4992-B1D6-A4560E13D160}" type="presParOf" srcId="{654A9180-F3AA-47EE-83BA-15DBBEA4AD5F}" destId="{807A62EA-7A4D-4F80-8CEC-C96888F0282D}" srcOrd="1" destOrd="0" presId="urn:microsoft.com/office/officeart/2008/layout/LinedList"/>
    <dgm:cxn modelId="{BC4FECE1-D399-4202-95F3-CA1F1C71D7E7}" type="presParOf" srcId="{654A9180-F3AA-47EE-83BA-15DBBEA4AD5F}" destId="{3C8FDC02-4E1B-48CA-99E8-A242AF5346FC}" srcOrd="2" destOrd="0" presId="urn:microsoft.com/office/officeart/2008/layout/LinedList"/>
    <dgm:cxn modelId="{A1DC25AD-E9B1-4A55-8D2F-B41F0B86BBF5}" type="presParOf" srcId="{57687150-A52C-436A-B4BD-7EC982F63DCA}" destId="{D9805E09-7F5D-4FA0-9C4B-9697B3767DCA}" srcOrd="5" destOrd="0" presId="urn:microsoft.com/office/officeart/2008/layout/LinedList"/>
    <dgm:cxn modelId="{35B7AD4B-18E8-44BA-8F7E-D8CC4D4EC2D8}" type="presParOf" srcId="{57687150-A52C-436A-B4BD-7EC982F63DCA}" destId="{26C82F9F-49AC-4EBA-9F64-46BA1C123D61}" srcOrd="6" destOrd="0" presId="urn:microsoft.com/office/officeart/2008/layout/LinedList"/>
    <dgm:cxn modelId="{60D952F7-CF46-493F-8F21-A22AA34B64AA}" type="presParOf" srcId="{57687150-A52C-436A-B4BD-7EC982F63DCA}" destId="{14EACB92-92CE-4DC4-A33A-CE8445F7F2A1}" srcOrd="7" destOrd="0" presId="urn:microsoft.com/office/officeart/2008/layout/LinedList"/>
    <dgm:cxn modelId="{EA4F36F6-F040-4301-A864-8D7AFCC46D22}" type="presParOf" srcId="{14EACB92-92CE-4DC4-A33A-CE8445F7F2A1}" destId="{BAE7B7FD-0F4B-46EC-A61C-CA66558E1508}" srcOrd="0" destOrd="0" presId="urn:microsoft.com/office/officeart/2008/layout/LinedList"/>
    <dgm:cxn modelId="{41960507-42E7-4B94-8EA7-618A26186004}" type="presParOf" srcId="{14EACB92-92CE-4DC4-A33A-CE8445F7F2A1}" destId="{6B3E821B-F646-4AEA-8156-9FEEA8CEC4AD}" srcOrd="1" destOrd="0" presId="urn:microsoft.com/office/officeart/2008/layout/LinedList"/>
    <dgm:cxn modelId="{0A9C4A7A-4310-4153-A9A5-07E7DF102748}" type="presParOf" srcId="{14EACB92-92CE-4DC4-A33A-CE8445F7F2A1}" destId="{1174DC15-428F-4424-9198-AF60F3781027}" srcOrd="2" destOrd="0" presId="urn:microsoft.com/office/officeart/2008/layout/LinedList"/>
    <dgm:cxn modelId="{7F1BF4DD-7667-49CE-AA25-77793EC25827}" type="presParOf" srcId="{57687150-A52C-436A-B4BD-7EC982F63DCA}" destId="{1B3D80D9-D1C5-47D4-BE84-4CC96DEF5C57}" srcOrd="8" destOrd="0" presId="urn:microsoft.com/office/officeart/2008/layout/LinedList"/>
    <dgm:cxn modelId="{920E3169-51AD-40A5-A735-913E4FA77C27}" type="presParOf" srcId="{57687150-A52C-436A-B4BD-7EC982F63DCA}" destId="{7E3ED47F-4A0A-49AA-880D-245A5ABCC4E7}" srcOrd="9" destOrd="0" presId="urn:microsoft.com/office/officeart/2008/layout/LinedList"/>
    <dgm:cxn modelId="{E4736587-DC13-4245-831A-6A3F3F4AAAFA}" type="presParOf" srcId="{57687150-A52C-436A-B4BD-7EC982F63DCA}" destId="{8C5990AD-B237-432D-9586-67691FEE7F77}" srcOrd="10" destOrd="0" presId="urn:microsoft.com/office/officeart/2008/layout/LinedList"/>
    <dgm:cxn modelId="{33524E47-FAEE-48BF-8B30-5DC13FE259A0}" type="presParOf" srcId="{8C5990AD-B237-432D-9586-67691FEE7F77}" destId="{B247AF5C-1973-430D-B54D-54973D840604}" srcOrd="0" destOrd="0" presId="urn:microsoft.com/office/officeart/2008/layout/LinedList"/>
    <dgm:cxn modelId="{A863136D-B3BA-4CB8-A480-BF7465701A48}" type="presParOf" srcId="{8C5990AD-B237-432D-9586-67691FEE7F77}" destId="{138B7472-AA23-442C-9439-2A99BA51C769}" srcOrd="1" destOrd="0" presId="urn:microsoft.com/office/officeart/2008/layout/LinedList"/>
    <dgm:cxn modelId="{BBCA5C1D-7C2F-4A7E-B1DE-905AAB62CCED}" type="presParOf" srcId="{8C5990AD-B237-432D-9586-67691FEE7F77}" destId="{9D887348-57BD-484B-88C7-0318F8E89116}" srcOrd="2" destOrd="0" presId="urn:microsoft.com/office/officeart/2008/layout/LinedList"/>
    <dgm:cxn modelId="{D57FD8AE-ACFB-491A-A394-F0443DF1BB75}" type="presParOf" srcId="{57687150-A52C-436A-B4BD-7EC982F63DCA}" destId="{2B374124-1C31-4484-86CA-5A769FD96310}" srcOrd="11" destOrd="0" presId="urn:microsoft.com/office/officeart/2008/layout/LinedList"/>
    <dgm:cxn modelId="{E2FB38D6-B826-45B9-9CF9-7A36E0840C9C}" type="presParOf" srcId="{57687150-A52C-436A-B4BD-7EC982F63DCA}" destId="{40ACF693-8728-4014-B18C-886E4D6892D1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3B74B-8463-4508-A09F-4771BA83B54A}">
      <dsp:nvSpPr>
        <dsp:cNvPr id="0" name=""/>
        <dsp:cNvSpPr/>
      </dsp:nvSpPr>
      <dsp:spPr>
        <a:xfrm>
          <a:off x="0" y="0"/>
          <a:ext cx="104627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41D06-BF40-4AD6-9994-F62C439A373E}">
      <dsp:nvSpPr>
        <dsp:cNvPr id="0" name=""/>
        <dsp:cNvSpPr/>
      </dsp:nvSpPr>
      <dsp:spPr>
        <a:xfrm>
          <a:off x="0" y="0"/>
          <a:ext cx="2092554" cy="242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u="sng" kern="1200"/>
            <a:t>Upplägg:</a:t>
          </a:r>
          <a:endParaRPr lang="en-US" sz="2100" kern="1200"/>
        </a:p>
      </dsp:txBody>
      <dsp:txXfrm>
        <a:off x="0" y="0"/>
        <a:ext cx="2092554" cy="2421175"/>
      </dsp:txXfrm>
    </dsp:sp>
    <dsp:sp modelId="{8DFBD885-3205-4E58-8B35-ED0B9D964A0C}">
      <dsp:nvSpPr>
        <dsp:cNvPr id="0" name=""/>
        <dsp:cNvSpPr/>
      </dsp:nvSpPr>
      <dsp:spPr>
        <a:xfrm>
          <a:off x="2249495" y="28461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Uppvärmning i korridoren/utomhus – kondition / fys / knäkontroll</a:t>
          </a:r>
        </a:p>
      </dsp:txBody>
      <dsp:txXfrm>
        <a:off x="2249495" y="28461"/>
        <a:ext cx="8213275" cy="569236"/>
      </dsp:txXfrm>
    </dsp:sp>
    <dsp:sp modelId="{F1FC8867-81F6-44DE-B39F-C42D85E79859}">
      <dsp:nvSpPr>
        <dsp:cNvPr id="0" name=""/>
        <dsp:cNvSpPr/>
      </dsp:nvSpPr>
      <dsp:spPr>
        <a:xfrm>
          <a:off x="2092554" y="597698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8B13A-9032-4E2E-8B07-B77784D8C85C}">
      <dsp:nvSpPr>
        <dsp:cNvPr id="0" name=""/>
        <dsp:cNvSpPr/>
      </dsp:nvSpPr>
      <dsp:spPr>
        <a:xfrm>
          <a:off x="2249495" y="626159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Stretch &amp; genomgång av träning</a:t>
          </a:r>
        </a:p>
      </dsp:txBody>
      <dsp:txXfrm>
        <a:off x="2249495" y="626159"/>
        <a:ext cx="8213275" cy="569236"/>
      </dsp:txXfrm>
    </dsp:sp>
    <dsp:sp modelId="{B6E5CF8E-5114-4519-A2DB-6FCDC9803877}">
      <dsp:nvSpPr>
        <dsp:cNvPr id="0" name=""/>
        <dsp:cNvSpPr/>
      </dsp:nvSpPr>
      <dsp:spPr>
        <a:xfrm>
          <a:off x="2092554" y="1195396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2ADAD-3D81-4312-B39B-B8CF6B2021E0}">
      <dsp:nvSpPr>
        <dsp:cNvPr id="0" name=""/>
        <dsp:cNvSpPr/>
      </dsp:nvSpPr>
      <dsp:spPr>
        <a:xfrm>
          <a:off x="2249495" y="1223858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1h träning i hallen kl.19:30-20:30</a:t>
          </a:r>
        </a:p>
      </dsp:txBody>
      <dsp:txXfrm>
        <a:off x="2249495" y="1223858"/>
        <a:ext cx="8213275" cy="569236"/>
      </dsp:txXfrm>
    </dsp:sp>
    <dsp:sp modelId="{CA502999-C64C-4612-BE36-50D65C899D74}">
      <dsp:nvSpPr>
        <dsp:cNvPr id="0" name=""/>
        <dsp:cNvSpPr/>
      </dsp:nvSpPr>
      <dsp:spPr>
        <a:xfrm>
          <a:off x="2092554" y="1793094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AA1A8A-CD68-477B-95C6-5B9E3A503DD3}">
      <dsp:nvSpPr>
        <dsp:cNvPr id="0" name=""/>
        <dsp:cNvSpPr/>
      </dsp:nvSpPr>
      <dsp:spPr>
        <a:xfrm>
          <a:off x="2249495" y="1821556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Avslutar i omklädningsrum med stretch och avslutssnack</a:t>
          </a:r>
        </a:p>
      </dsp:txBody>
      <dsp:txXfrm>
        <a:off x="2249495" y="1821556"/>
        <a:ext cx="8213275" cy="569236"/>
      </dsp:txXfrm>
    </dsp:sp>
    <dsp:sp modelId="{8BB83AD1-B6CB-4828-ADD6-908DEFF8DC73}">
      <dsp:nvSpPr>
        <dsp:cNvPr id="0" name=""/>
        <dsp:cNvSpPr/>
      </dsp:nvSpPr>
      <dsp:spPr>
        <a:xfrm>
          <a:off x="2092554" y="2390792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38AC8B-3581-4F78-A3B5-8171F74F5DDA}">
      <dsp:nvSpPr>
        <dsp:cNvPr id="0" name=""/>
        <dsp:cNvSpPr/>
      </dsp:nvSpPr>
      <dsp:spPr>
        <a:xfrm>
          <a:off x="0" y="2421175"/>
          <a:ext cx="1046277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84AFE-FF59-4581-B185-EEA4C50C5D8A}">
      <dsp:nvSpPr>
        <dsp:cNvPr id="0" name=""/>
        <dsp:cNvSpPr/>
      </dsp:nvSpPr>
      <dsp:spPr>
        <a:xfrm>
          <a:off x="0" y="2421175"/>
          <a:ext cx="2092554" cy="2421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u="sng" kern="1200"/>
            <a:t>Förväntningar:</a:t>
          </a:r>
          <a:endParaRPr lang="en-US" sz="2100" kern="1200"/>
        </a:p>
      </dsp:txBody>
      <dsp:txXfrm>
        <a:off x="0" y="2421175"/>
        <a:ext cx="2092554" cy="2421175"/>
      </dsp:txXfrm>
    </dsp:sp>
    <dsp:sp modelId="{2DB2074B-2E58-45B5-95D4-48DB71EE9195}">
      <dsp:nvSpPr>
        <dsp:cNvPr id="0" name=""/>
        <dsp:cNvSpPr/>
      </dsp:nvSpPr>
      <dsp:spPr>
        <a:xfrm>
          <a:off x="2249495" y="2449637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Är man på träningen, så är man där för att träna. </a:t>
          </a:r>
        </a:p>
      </dsp:txBody>
      <dsp:txXfrm>
        <a:off x="2249495" y="2449637"/>
        <a:ext cx="8213275" cy="569236"/>
      </dsp:txXfrm>
    </dsp:sp>
    <dsp:sp modelId="{7013A2F7-7508-4800-8289-1319BABEA87D}">
      <dsp:nvSpPr>
        <dsp:cNvPr id="0" name=""/>
        <dsp:cNvSpPr/>
      </dsp:nvSpPr>
      <dsp:spPr>
        <a:xfrm>
          <a:off x="2092554" y="3018873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7A62EA-7A4D-4F80-8CEC-C96888F0282D}">
      <dsp:nvSpPr>
        <dsp:cNvPr id="0" name=""/>
        <dsp:cNvSpPr/>
      </dsp:nvSpPr>
      <dsp:spPr>
        <a:xfrm>
          <a:off x="2249495" y="3047335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Inga smycken - tejpade örhängen och svettband över klocka är okej. </a:t>
          </a:r>
        </a:p>
      </dsp:txBody>
      <dsp:txXfrm>
        <a:off x="2249495" y="3047335"/>
        <a:ext cx="8213275" cy="569236"/>
      </dsp:txXfrm>
    </dsp:sp>
    <dsp:sp modelId="{D9805E09-7F5D-4FA0-9C4B-9697B3767DCA}">
      <dsp:nvSpPr>
        <dsp:cNvPr id="0" name=""/>
        <dsp:cNvSpPr/>
      </dsp:nvSpPr>
      <dsp:spPr>
        <a:xfrm>
          <a:off x="2092554" y="3616571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3E821B-F646-4AEA-8156-9FEEA8CEC4AD}">
      <dsp:nvSpPr>
        <dsp:cNvPr id="0" name=""/>
        <dsp:cNvSpPr/>
      </dsp:nvSpPr>
      <dsp:spPr>
        <a:xfrm>
          <a:off x="2249495" y="3645033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Ha med vattenflaska, skor, klubba, glasögon. </a:t>
          </a:r>
        </a:p>
      </dsp:txBody>
      <dsp:txXfrm>
        <a:off x="2249495" y="3645033"/>
        <a:ext cx="8213275" cy="569236"/>
      </dsp:txXfrm>
    </dsp:sp>
    <dsp:sp modelId="{1B3D80D9-D1C5-47D4-BE84-4CC96DEF5C57}">
      <dsp:nvSpPr>
        <dsp:cNvPr id="0" name=""/>
        <dsp:cNvSpPr/>
      </dsp:nvSpPr>
      <dsp:spPr>
        <a:xfrm>
          <a:off x="2092554" y="4214269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8B7472-AA23-442C-9439-2A99BA51C769}">
      <dsp:nvSpPr>
        <dsp:cNvPr id="0" name=""/>
        <dsp:cNvSpPr/>
      </dsp:nvSpPr>
      <dsp:spPr>
        <a:xfrm>
          <a:off x="2249495" y="4242731"/>
          <a:ext cx="8213275" cy="5692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Viktigt att komma i tid!</a:t>
          </a:r>
        </a:p>
      </dsp:txBody>
      <dsp:txXfrm>
        <a:off x="2249495" y="4242731"/>
        <a:ext cx="8213275" cy="569236"/>
      </dsp:txXfrm>
    </dsp:sp>
    <dsp:sp modelId="{2B374124-1C31-4484-86CA-5A769FD96310}">
      <dsp:nvSpPr>
        <dsp:cNvPr id="0" name=""/>
        <dsp:cNvSpPr/>
      </dsp:nvSpPr>
      <dsp:spPr>
        <a:xfrm>
          <a:off x="2092554" y="4811968"/>
          <a:ext cx="83702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Ta </a:t>
            </a:r>
            <a:r>
              <a:rPr dirty="0" err="1"/>
              <a:t>närvaro</a:t>
            </a: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D1EF0-4FD6-A7F9-73AF-2FD01A1FD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>
            <a:extLst>
              <a:ext uri="{FF2B5EF4-FFF2-40B4-BE49-F238E27FC236}">
                <a16:creationId xmlns:a16="http://schemas.microsoft.com/office/drawing/2014/main" id="{47EDA0FB-DD2A-24EB-A302-14B651517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>
            <a:extLst>
              <a:ext uri="{FF2B5EF4-FFF2-40B4-BE49-F238E27FC236}">
                <a16:creationId xmlns:a16="http://schemas.microsoft.com/office/drawing/2014/main" id="{32AD3371-45E4-D880-A017-9310AB99FAD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4241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2" name="Shape 18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Noas mamma Fia och Arnes mamma Lina</a:t>
            </a: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8" name="Shape 18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4" name="Shape 19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Info styrelsen – behövs mer folk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Skjuts – vart ska man skriva för att nå ut? Gästbok! – sen skriver man ut sitt mobilnummer så kan man göra upp privat?</a:t>
            </a:r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Viktigt med stretch och uppvärmning! 29/9 ändrad tid till kl. 18 pga. P11 match.</a:t>
            </a:r>
          </a:p>
          <a:p>
            <a:r>
              <a:rPr lang="sv-SE" dirty="0"/>
              <a:t>Viktigt att inte ha </a:t>
            </a:r>
            <a:r>
              <a:rPr lang="sv-SE" dirty="0" err="1"/>
              <a:t>brotom</a:t>
            </a:r>
            <a:r>
              <a:rPr lang="sv-SE" dirty="0"/>
              <a:t> hem efter träning – stretch!</a:t>
            </a:r>
          </a:p>
        </p:txBody>
      </p:sp>
    </p:spTree>
    <p:extLst>
      <p:ext uri="{BB962C8B-B14F-4D97-AF65-F5344CB8AC3E}">
        <p14:creationId xmlns:p14="http://schemas.microsoft.com/office/powerpoint/2010/main" val="1920723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6" name="Shape 13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Nivåanpassa lite på de olika nivåerna men alla kommer att spela i båda serierna</a:t>
            </a:r>
          </a:p>
          <a:p>
            <a:r>
              <a:rPr lang="sv-SE" dirty="0"/>
              <a:t>Träningsnärvaro: Börjar bli stora – ingen träning = ingen match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Ledare</a:t>
            </a:r>
            <a:r>
              <a:rPr dirty="0"/>
              <a:t> – </a:t>
            </a:r>
            <a:r>
              <a:rPr dirty="0" err="1"/>
              <a:t>utbildningar</a:t>
            </a:r>
            <a:r>
              <a:rPr dirty="0"/>
              <a:t>, </a:t>
            </a:r>
            <a:r>
              <a:rPr dirty="0" err="1"/>
              <a:t>skickar</a:t>
            </a:r>
            <a:r>
              <a:rPr dirty="0"/>
              <a:t> in </a:t>
            </a:r>
            <a:r>
              <a:rPr dirty="0" err="1"/>
              <a:t>utdrag</a:t>
            </a:r>
            <a:r>
              <a:rPr dirty="0"/>
              <a:t> </a:t>
            </a:r>
            <a:r>
              <a:rPr dirty="0" err="1"/>
              <a:t>ur</a:t>
            </a:r>
            <a:r>
              <a:rPr dirty="0"/>
              <a:t> </a:t>
            </a:r>
            <a:r>
              <a:rPr dirty="0" err="1"/>
              <a:t>belastningsregistret</a:t>
            </a:r>
            <a:r>
              <a:rPr dirty="0"/>
              <a:t> </a:t>
            </a:r>
            <a:r>
              <a:rPr dirty="0" err="1"/>
              <a:t>inför</a:t>
            </a:r>
            <a:r>
              <a:rPr dirty="0"/>
              <a:t> </a:t>
            </a:r>
            <a:r>
              <a:rPr dirty="0" err="1"/>
              <a:t>varje</a:t>
            </a:r>
            <a:r>
              <a:rPr dirty="0"/>
              <a:t> </a:t>
            </a:r>
            <a:r>
              <a:rPr dirty="0" err="1"/>
              <a:t>säsong</a:t>
            </a:r>
            <a:r>
              <a:rPr dirty="0"/>
              <a:t>, </a:t>
            </a:r>
            <a:r>
              <a:rPr dirty="0" err="1"/>
              <a:t>möten</a:t>
            </a:r>
            <a:r>
              <a:rPr dirty="0"/>
              <a:t> med BBK </a:t>
            </a:r>
            <a:r>
              <a:rPr dirty="0" err="1"/>
              <a:t>minst</a:t>
            </a:r>
            <a:r>
              <a:rPr dirty="0"/>
              <a:t> 2ggr/</a:t>
            </a:r>
            <a:r>
              <a:rPr dirty="0" err="1"/>
              <a:t>år</a:t>
            </a:r>
            <a:r>
              <a:rPr dirty="0"/>
              <a:t> </a:t>
            </a:r>
            <a:endParaRPr lang="sv-SE" dirty="0"/>
          </a:p>
          <a:p>
            <a:r>
              <a:rPr lang="sv-SE" dirty="0"/>
              <a:t>Målvakt – bekostar skydd själv, får ytter tröja, byxor och hjälm från föreningen (har skyddssaker nu till 2 målvakter men kan bli tvingade att lämna in)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Har man skadat sig/något annat som gör att man inte kan /vill träna. Ta kontakt med oss ledare så att vi vet. 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Viktigt att veta om någon är på väg till träning, att den kommer fram- Vårt ansvar</a:t>
            </a:r>
          </a:p>
          <a:p>
            <a:pPr marL="0" marR="0" lvl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Försäkrade via spelaravgift via Folksam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Ideelförening</a:t>
            </a:r>
            <a:r>
              <a:rPr dirty="0"/>
              <a:t> – </a:t>
            </a:r>
            <a:r>
              <a:rPr dirty="0" err="1"/>
              <a:t>är</a:t>
            </a:r>
            <a:r>
              <a:rPr dirty="0"/>
              <a:t> man </a:t>
            </a:r>
            <a:r>
              <a:rPr dirty="0" err="1"/>
              <a:t>medlem</a:t>
            </a:r>
            <a:r>
              <a:rPr dirty="0"/>
              <a:t> </a:t>
            </a:r>
            <a:r>
              <a:rPr dirty="0" err="1"/>
              <a:t>räknar</a:t>
            </a:r>
            <a:r>
              <a:rPr dirty="0"/>
              <a:t> man med </a:t>
            </a:r>
            <a:r>
              <a:rPr dirty="0" err="1"/>
              <a:t>att</a:t>
            </a:r>
            <a:r>
              <a:rPr dirty="0"/>
              <a:t> </a:t>
            </a:r>
            <a:r>
              <a:rPr dirty="0" err="1"/>
              <a:t>föräldrar</a:t>
            </a:r>
            <a:r>
              <a:rPr dirty="0"/>
              <a:t> </a:t>
            </a:r>
            <a:r>
              <a:rPr dirty="0" err="1"/>
              <a:t>hjälper</a:t>
            </a:r>
            <a:r>
              <a:rPr dirty="0"/>
              <a:t> till med </a:t>
            </a:r>
            <a:r>
              <a:rPr lang="sv-SE" dirty="0"/>
              <a:t>svara på kallelser, </a:t>
            </a:r>
            <a:r>
              <a:rPr dirty="0" err="1"/>
              <a:t>försäljningar</a:t>
            </a:r>
            <a:r>
              <a:rPr dirty="0"/>
              <a:t>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arbetspass</a:t>
            </a:r>
            <a:r>
              <a:rPr dirty="0"/>
              <a:t>. </a:t>
            </a:r>
          </a:p>
          <a:p>
            <a:r>
              <a:rPr dirty="0"/>
              <a:t>Vi </a:t>
            </a:r>
            <a:r>
              <a:rPr dirty="0" err="1"/>
              <a:t>måste</a:t>
            </a:r>
            <a:r>
              <a:rPr dirty="0"/>
              <a:t> </a:t>
            </a:r>
            <a:r>
              <a:rPr dirty="0" err="1"/>
              <a:t>arbeta</a:t>
            </a:r>
            <a:r>
              <a:rPr dirty="0"/>
              <a:t> </a:t>
            </a:r>
            <a:r>
              <a:rPr dirty="0" err="1"/>
              <a:t>som</a:t>
            </a:r>
            <a:r>
              <a:rPr dirty="0"/>
              <a:t> </a:t>
            </a:r>
            <a:r>
              <a:rPr dirty="0" err="1"/>
              <a:t>ett</a:t>
            </a:r>
            <a:r>
              <a:rPr dirty="0"/>
              <a:t> team (</a:t>
            </a:r>
            <a:r>
              <a:rPr dirty="0" err="1"/>
              <a:t>föräldrarteam</a:t>
            </a:r>
            <a:r>
              <a:rPr dirty="0"/>
              <a:t>)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 och u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1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21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  <a:endParaRPr/>
          </a:p>
        </p:txBody>
      </p:sp>
      <p:sp>
        <p:nvSpPr>
          <p:cNvPr id="9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21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21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el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Titeltext</a:t>
            </a:r>
          </a:p>
        </p:txBody>
      </p:sp>
      <p:sp>
        <p:nvSpPr>
          <p:cNvPr id="2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21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el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4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9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7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21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67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21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22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23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aget.se" TargetMode="Externa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0" name="Rectangle 139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00283" y="1901099"/>
            <a:ext cx="9753600" cy="5951403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547635" y="1553374"/>
            <a:ext cx="9025719" cy="594781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86038" y="5000501"/>
            <a:ext cx="3558370" cy="5947819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672536" y="2128846"/>
            <a:ext cx="9753601" cy="549590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105638" y="2372672"/>
            <a:ext cx="6141586" cy="4606190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Shape 119"/>
          <p:cNvSpPr txBox="1">
            <a:spLocks noGrp="1"/>
          </p:cNvSpPr>
          <p:nvPr>
            <p:ph type="ctrTitle"/>
          </p:nvPr>
        </p:nvSpPr>
        <p:spPr>
          <a:xfrm>
            <a:off x="704044" y="1268127"/>
            <a:ext cx="4706156" cy="43103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r"/>
            <a:r>
              <a:rPr lang="sv-SE" sz="5000">
                <a:solidFill>
                  <a:srgbClr val="FFFFFF"/>
                </a:solidFill>
              </a:rPr>
              <a:t>Föräldramöte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ubTitle" sz="quarter" idx="1"/>
          </p:nvPr>
        </p:nvSpPr>
        <p:spPr>
          <a:xfrm>
            <a:off x="1008843" y="6748895"/>
            <a:ext cx="4401357" cy="195576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sv-SE">
                <a:solidFill>
                  <a:srgbClr val="FFFFFF"/>
                </a:solidFill>
              </a:rPr>
              <a:t>2025-09-25</a:t>
            </a:r>
          </a:p>
        </p:txBody>
      </p:sp>
      <p:pic>
        <p:nvPicPr>
          <p:cNvPr id="121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2400" y="2242930"/>
            <a:ext cx="5982208" cy="5204520"/>
          </a:xfrm>
          <a:prstGeom prst="rect">
            <a:avLst/>
          </a:prstGeom>
        </p:spPr>
      </p:pic>
      <p:sp>
        <p:nvSpPr>
          <p:cNvPr id="122" name="Shape 122"/>
          <p:cNvSpPr txBox="1"/>
          <p:nvPr/>
        </p:nvSpPr>
        <p:spPr>
          <a:xfrm>
            <a:off x="5039774" y="2448559"/>
            <a:ext cx="152401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>
              <a:spcAft>
                <a:spcPts val="600"/>
              </a:spcAft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5" name="Rectangle 17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7" name="Rectangle 17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Freeform: Shape 18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Shape 142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4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Försäljningar</a:t>
            </a:r>
          </a:p>
        </p:txBody>
      </p:sp>
      <p:sp>
        <p:nvSpPr>
          <p:cNvPr id="169" name="Shape 143"/>
          <p:cNvSpPr txBox="1">
            <a:spLocks noGrp="1"/>
          </p:cNvSpPr>
          <p:nvPr>
            <p:ph type="body" idx="1"/>
          </p:nvPr>
        </p:nvSpPr>
        <p:spPr>
          <a:xfrm>
            <a:off x="5130942" y="923704"/>
            <a:ext cx="6992371" cy="7887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Bingolottokalender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kostar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100:- 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(50:-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går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klubben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Kan man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sälja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fler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går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hela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förtjänsten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tilllagkassan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Bingolotto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uppesittarkväll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Förtjänst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tilllagkassan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brukar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ger bra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tillskott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lagkassan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Skickar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förfrågan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om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antal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typ.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Sportlotten</a:t>
            </a:r>
            <a:r>
              <a:rPr lang="en-US" sz="2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</a:t>
            </a: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/barn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eller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familj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Äldsta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barn tar 3st)</a:t>
            </a:r>
          </a:p>
        </p:txBody>
      </p:sp>
      <p:pic>
        <p:nvPicPr>
          <p:cNvPr id="17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106F3-CCD2-7117-E39E-32FAF02CD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42">
            <a:extLst>
              <a:ext uri="{FF2B5EF4-FFF2-40B4-BE49-F238E27FC236}">
                <a16:creationId xmlns:a16="http://schemas.microsoft.com/office/drawing/2014/main" id="{595D48EC-7470-16F9-1B20-6919EC99713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Försäljningar</a:t>
            </a:r>
          </a:p>
        </p:txBody>
      </p:sp>
      <p:sp>
        <p:nvSpPr>
          <p:cNvPr id="169" name="Shape 143">
            <a:extLst>
              <a:ext uri="{FF2B5EF4-FFF2-40B4-BE49-F238E27FC236}">
                <a16:creationId xmlns:a16="http://schemas.microsoft.com/office/drawing/2014/main" id="{9B68C02E-3199-75B9-74A1-553527B643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52500" y="1289396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lang="sv-SE" sz="2800" b="1" dirty="0"/>
              <a:t>Egna försäljningar </a:t>
            </a:r>
            <a:r>
              <a:rPr lang="sv-SE" sz="2800" dirty="0"/>
              <a:t>till ev. övernattnings-cup i vår?</a:t>
            </a:r>
          </a:p>
          <a:p>
            <a:r>
              <a:rPr lang="sv-SE" sz="2800" dirty="0"/>
              <a:t>Då gäller det att alla bidrar till försäljningen!</a:t>
            </a:r>
          </a:p>
          <a:p>
            <a:r>
              <a:rPr lang="sv-SE" sz="2800" dirty="0"/>
              <a:t>Alt. att alla betalar för sig själva – en bestämd summa samlas in till lagkassan.</a:t>
            </a:r>
          </a:p>
          <a:p>
            <a:r>
              <a:rPr lang="sv-SE" sz="2800" dirty="0"/>
              <a:t>Ett förslag är </a:t>
            </a:r>
            <a:r>
              <a:rPr lang="sv-SE" sz="2800" b="1" dirty="0"/>
              <a:t>lagshoppen.se </a:t>
            </a:r>
            <a:endParaRPr sz="2800" b="1" dirty="0"/>
          </a:p>
        </p:txBody>
      </p:sp>
      <p:pic>
        <p:nvPicPr>
          <p:cNvPr id="170" name="page1image544.jpg" descr="page1image544.jpg">
            <a:extLst>
              <a:ext uri="{FF2B5EF4-FFF2-40B4-BE49-F238E27FC236}">
                <a16:creationId xmlns:a16="http://schemas.microsoft.com/office/drawing/2014/main" id="{AE1CA3A3-3337-EE1F-1B1C-B8A4411F6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8F951C40-631E-4780-0343-214552FC61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574" y="6356238"/>
            <a:ext cx="7871622" cy="335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3772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1" name="Rectangle 18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3004797" cy="226238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656326" cy="2262388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656318" y="-1"/>
            <a:ext cx="4348478" cy="2262388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973" y="-1"/>
            <a:ext cx="12514822" cy="2271904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Shape 146"/>
          <p:cNvSpPr txBox="1">
            <a:spLocks noGrp="1"/>
          </p:cNvSpPr>
          <p:nvPr>
            <p:ph type="title"/>
          </p:nvPr>
        </p:nvSpPr>
        <p:spPr>
          <a:xfrm>
            <a:off x="1463038" y="418898"/>
            <a:ext cx="10555682" cy="1470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  <a:spcBef>
                <a:spcPct val="0"/>
              </a:spcBef>
            </a:pPr>
            <a:r>
              <a:rPr lang="en-US" sz="5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Arbetspass</a:t>
            </a:r>
          </a:p>
        </p:txBody>
      </p:sp>
      <p:sp>
        <p:nvSpPr>
          <p:cNvPr id="175" name="Shape 147"/>
          <p:cNvSpPr txBox="1">
            <a:spLocks noGrp="1"/>
          </p:cNvSpPr>
          <p:nvPr>
            <p:ph type="body" idx="1"/>
          </p:nvPr>
        </p:nvSpPr>
        <p:spPr>
          <a:xfrm>
            <a:off x="1316247" y="2917835"/>
            <a:ext cx="10372300" cy="5238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/>
            </a:pP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Sargvakt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IFU (3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föräldrar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entré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filma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                           2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varje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hörn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(8st). Schema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endParaRPr lang="en-US" sz="23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Kiosk &amp;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Matchvärd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vi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får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tilldelat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pass av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styrelsen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Schema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Matchvärds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uppgift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hämta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lämna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kassa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nycklar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hos Malin 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styrelsen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 </a:t>
            </a:r>
          </a:p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/>
            </a:pP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Sekretariat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ansvarar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 för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våra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egna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matcher</a:t>
            </a:r>
          </a:p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 u="sng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VIKTIGT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om man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jobba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pass,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eget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ansvar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byta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någon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annan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förälder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Meddela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bytet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lagföräldrar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 u="sng"/>
            </a:pP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Instruktioner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finns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>
                <a:solidFill>
                  <a:schemeClr val="tx1"/>
                </a:solidFill>
                <a:uFill>
                  <a:solidFill>
                    <a:srgbClr val="0000FF"/>
                  </a:solidFill>
                </a:uFill>
                <a:latin typeface="+mn-lt"/>
                <a:ea typeface="+mn-ea"/>
                <a:cs typeface="+mn-cs"/>
                <a:hlinkClick r:id="rId2"/>
              </a:rPr>
              <a:t>laget.se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/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dokument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en-US" sz="2300" u="none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arbetspass</a:t>
            </a:r>
            <a:r>
              <a:rPr lang="en-US" sz="23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säsong24/25</a:t>
            </a:r>
          </a:p>
          <a:p>
            <a:pPr marL="346709" indent="-228600" defTabSz="914400">
              <a:lnSpc>
                <a:spcPct val="90000"/>
              </a:lnSpc>
              <a:spcBef>
                <a:spcPts val="3200"/>
              </a:spcBef>
              <a:buFont typeface="Arial" panose="020B0604020202020204" pitchFamily="34" charset="0"/>
              <a:buChar char="•"/>
              <a:defRPr sz="2807" u="sng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match med P11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arbetspass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även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där</a:t>
            </a:r>
            <a:endParaRPr lang="en-US" sz="23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76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46"/>
          <p:cNvSpPr txBox="1">
            <a:spLocks noGrp="1"/>
          </p:cNvSpPr>
          <p:nvPr>
            <p:ph type="title"/>
          </p:nvPr>
        </p:nvSpPr>
        <p:spPr>
          <a:xfrm>
            <a:off x="952500" y="141181"/>
            <a:ext cx="11099800" cy="2000225"/>
          </a:xfrm>
          <a:prstGeom prst="rect">
            <a:avLst/>
          </a:prstGeom>
        </p:spPr>
        <p:txBody>
          <a:bodyPr/>
          <a:lstStyle/>
          <a:p>
            <a:pPr marL="0" indent="0" defTabSz="455675">
              <a:spcBef>
                <a:spcPts val="3200"/>
              </a:spcBef>
              <a:buNone/>
              <a:defRPr sz="2807"/>
            </a:pPr>
            <a:r>
              <a:rPr lang="sv-SE" sz="7200" dirty="0"/>
              <a:t>Sekretariat</a:t>
            </a:r>
            <a:r>
              <a:rPr lang="sv-SE" dirty="0"/>
              <a:t> </a:t>
            </a:r>
          </a:p>
        </p:txBody>
      </p:sp>
      <p:pic>
        <p:nvPicPr>
          <p:cNvPr id="176" name="page1image544.jpg" descr="page1image54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0253D261-E9CE-B88D-6B8E-4D5C1B068F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824" y="2911308"/>
            <a:ext cx="4275190" cy="54868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0FD857C-5DB3-DE35-919F-4F25D808CF25}"/>
              </a:ext>
            </a:extLst>
          </p:cNvPr>
          <p:cNvSpPr txBox="1"/>
          <p:nvPr/>
        </p:nvSpPr>
        <p:spPr>
          <a:xfrm>
            <a:off x="6253315" y="2641452"/>
            <a:ext cx="5309419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Registrera under match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sv-SE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rPr>
              <a:t>Mål, utvisningar, resultat</a:t>
            </a:r>
            <a:endParaRPr kumimoji="0" lang="sv-SE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32D3691-2F44-3633-A8DF-3BBDD0F1F837}"/>
              </a:ext>
            </a:extLst>
          </p:cNvPr>
          <p:cNvSpPr txBox="1"/>
          <p:nvPr/>
        </p:nvSpPr>
        <p:spPr>
          <a:xfrm>
            <a:off x="7413522" y="5788710"/>
            <a:ext cx="5093110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sv-SE" dirty="0"/>
              <a:t>Se resultat direkt i </a:t>
            </a:r>
            <a:r>
              <a:rPr lang="sv-SE" dirty="0" err="1"/>
              <a:t>appen</a:t>
            </a:r>
            <a:endParaRPr kumimoji="0" lang="sv-SE" sz="3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Light"/>
              <a:ea typeface="Helvetica Light"/>
              <a:cs typeface="Helvetica Light"/>
              <a:sym typeface="Helvetica Light"/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143CF92-021C-6F92-5F3A-CAE5ACB1EB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168" y="5158390"/>
            <a:ext cx="6507998" cy="2573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7200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5" name="Rectangle 18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7" name="Rectangle 18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Freeform: Shape 19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Shape 150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4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Lagföräldrar</a:t>
            </a:r>
          </a:p>
        </p:txBody>
      </p:sp>
      <p:sp>
        <p:nvSpPr>
          <p:cNvPr id="179" name="Shape 151"/>
          <p:cNvSpPr txBox="1">
            <a:spLocks noGrp="1"/>
          </p:cNvSpPr>
          <p:nvPr>
            <p:ph type="body" idx="1"/>
          </p:nvPr>
        </p:nvSpPr>
        <p:spPr>
          <a:xfrm>
            <a:off x="5130942" y="923704"/>
            <a:ext cx="6992371" cy="7887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st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Försäljningar – hämta, dela ut, samla in pengar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Schema över arbetspass - vi kommer inte kunna tillgodo se att man jobbar ett pass där ens barn spelar. Passen får vi av styrelsen, vissa pass är när vi inte har match. </a:t>
            </a:r>
          </a:p>
        </p:txBody>
      </p:sp>
      <p:pic>
        <p:nvPicPr>
          <p:cNvPr id="18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Instagram</a:t>
            </a:r>
          </a:p>
        </p:txBody>
      </p:sp>
      <p:sp>
        <p:nvSpPr>
          <p:cNvPr id="185" name="Shape 151"/>
          <p:cNvSpPr txBox="1">
            <a:spLocks noGrp="1"/>
          </p:cNvSpPr>
          <p:nvPr>
            <p:ph type="body" idx="1"/>
          </p:nvPr>
        </p:nvSpPr>
        <p:spPr>
          <a:xfrm>
            <a:off x="952500" y="2214981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Följ</a:t>
            </a:r>
            <a:r>
              <a:rPr dirty="0"/>
              <a:t> </a:t>
            </a:r>
            <a:r>
              <a:rPr dirty="0" err="1"/>
              <a:t>oss</a:t>
            </a:r>
            <a:r>
              <a:rPr dirty="0"/>
              <a:t> </a:t>
            </a:r>
            <a:r>
              <a:rPr dirty="0" err="1"/>
              <a:t>på</a:t>
            </a:r>
            <a:r>
              <a:rPr dirty="0"/>
              <a:t>:</a:t>
            </a:r>
          </a:p>
          <a:p>
            <a:r>
              <a:rPr dirty="0"/>
              <a:t>bjorklingebk_p12</a:t>
            </a:r>
          </a:p>
        </p:txBody>
      </p:sp>
      <p:pic>
        <p:nvPicPr>
          <p:cNvPr id="186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7" name="Rectangle 196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9" name="Rectangle 198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Shape 150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5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Övrigt</a:t>
            </a:r>
          </a:p>
        </p:txBody>
      </p:sp>
      <p:sp>
        <p:nvSpPr>
          <p:cNvPr id="191" name="Shape 151"/>
          <p:cNvSpPr txBox="1">
            <a:spLocks noGrp="1"/>
          </p:cNvSpPr>
          <p:nvPr>
            <p:ph type="body" idx="1"/>
          </p:nvPr>
        </p:nvSpPr>
        <p:spPr>
          <a:xfrm>
            <a:off x="5130942" y="923704"/>
            <a:ext cx="6992371" cy="7887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Tips om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skor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framtagna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för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innebandy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utformande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för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minska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risken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för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skador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För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mjuka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skor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obalans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fotleder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knän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vid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snabba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riktningsändringar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Samt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ofta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hala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glider.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Kolla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över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klubblängd</a:t>
            </a: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Spelarutvecklingsdagar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v.44 (29&amp;30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okt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kl. 9-15) 800:-/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Anmälan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via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Upplandsinnebandyförbund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Byte av shorts, ta med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träning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byter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hos Johan.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Sponsering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Mer?</a:t>
            </a:r>
          </a:p>
        </p:txBody>
      </p:sp>
      <p:pic>
        <p:nvPicPr>
          <p:cNvPr id="192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sv-SE" dirty="0"/>
              <a:t>Träningar</a:t>
            </a:r>
            <a:r>
              <a:rPr dirty="0"/>
              <a:t> </a:t>
            </a:r>
          </a:p>
        </p:txBody>
      </p:sp>
      <p:sp>
        <p:nvSpPr>
          <p:cNvPr id="127" name="Shape 125"/>
          <p:cNvSpPr txBox="1">
            <a:spLocks noGrp="1"/>
          </p:cNvSpPr>
          <p:nvPr>
            <p:ph type="body" idx="1"/>
          </p:nvPr>
        </p:nvSpPr>
        <p:spPr>
          <a:xfrm>
            <a:off x="3762309" y="1387685"/>
            <a:ext cx="7080455" cy="3344606"/>
          </a:xfrm>
          <a:prstGeom prst="rect">
            <a:avLst/>
          </a:prstGeom>
        </p:spPr>
        <p:txBody>
          <a:bodyPr/>
          <a:lstStyle/>
          <a:p>
            <a:pPr marL="782322" lvl="2" indent="0" defTabSz="514094">
              <a:spcBef>
                <a:spcPts val="3600"/>
              </a:spcBef>
              <a:buNone/>
              <a:defRPr sz="3100"/>
            </a:pPr>
            <a:r>
              <a:rPr dirty="0" err="1"/>
              <a:t>Måndag</a:t>
            </a:r>
            <a:r>
              <a:rPr dirty="0"/>
              <a:t> </a:t>
            </a:r>
            <a:r>
              <a:rPr lang="sv-SE" dirty="0"/>
              <a:t>kl. 19:00 -20:30             </a:t>
            </a:r>
            <a:r>
              <a:rPr dirty="0" err="1"/>
              <a:t>Torsdag</a:t>
            </a:r>
            <a:r>
              <a:rPr dirty="0"/>
              <a:t> </a:t>
            </a:r>
            <a:r>
              <a:rPr lang="sv-SE" dirty="0"/>
              <a:t>kl. </a:t>
            </a:r>
            <a:r>
              <a:rPr dirty="0"/>
              <a:t>1</a:t>
            </a:r>
            <a:r>
              <a:rPr lang="sv-SE" dirty="0"/>
              <a:t>9</a:t>
            </a:r>
            <a:r>
              <a:rPr dirty="0"/>
              <a:t>:</a:t>
            </a:r>
            <a:r>
              <a:rPr lang="sv-SE" dirty="0"/>
              <a:t>00</a:t>
            </a:r>
            <a:r>
              <a:rPr dirty="0"/>
              <a:t> - </a:t>
            </a:r>
            <a:r>
              <a:rPr lang="sv-SE" dirty="0"/>
              <a:t>20</a:t>
            </a:r>
            <a:r>
              <a:rPr dirty="0"/>
              <a:t>:30</a:t>
            </a:r>
          </a:p>
        </p:txBody>
      </p:sp>
      <p:sp>
        <p:nvSpPr>
          <p:cNvPr id="129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  <p:graphicFrame>
        <p:nvGraphicFramePr>
          <p:cNvPr id="131" name="textruta 1">
            <a:extLst>
              <a:ext uri="{FF2B5EF4-FFF2-40B4-BE49-F238E27FC236}">
                <a16:creationId xmlns:a16="http://schemas.microsoft.com/office/drawing/2014/main" id="{D79F0A9A-5BE6-EE2D-C2B2-C93360CAF5EC}"/>
              </a:ext>
            </a:extLst>
          </p:cNvPr>
          <p:cNvGraphicFramePr/>
          <p:nvPr/>
        </p:nvGraphicFramePr>
        <p:xfrm>
          <a:off x="1271014" y="3927914"/>
          <a:ext cx="10462771" cy="48423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8" name="page1image544.jpg" descr="page1image544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1" name="Rectangle 140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Freeform: Shape 148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Shape 124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5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Säsongen </a:t>
            </a:r>
          </a:p>
        </p:txBody>
      </p:sp>
      <p:sp>
        <p:nvSpPr>
          <p:cNvPr id="132" name="Shape 125"/>
          <p:cNvSpPr txBox="1">
            <a:spLocks noGrp="1"/>
          </p:cNvSpPr>
          <p:nvPr>
            <p:ph type="body" idx="1"/>
          </p:nvPr>
        </p:nvSpPr>
        <p:spPr>
          <a:xfrm>
            <a:off x="5130942" y="923704"/>
            <a:ext cx="6992371" cy="7887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91158" indent="-228600" defTabSz="914400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3100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vs 5 </a:t>
            </a:r>
          </a:p>
          <a:p>
            <a:pPr marL="391158" indent="-228600" defTabSz="914400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3100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lag i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olika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nivå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P12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lätt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P12/13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lätt</a:t>
            </a: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91158" indent="-228600" defTabSz="914400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3100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Ca. 2 matcher /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helg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träningsnärvaro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när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kallar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match.</a:t>
            </a:r>
            <a:endParaRPr lang="en-US" sz="2500" i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91158" indent="-228600" defTabSz="914400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3100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aktuella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cuper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                                                                      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Hagunda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cupen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Storvreta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cupen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2-4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                                                                                                                                                               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Avslutningscup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övernattning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	</a:t>
            </a:r>
          </a:p>
          <a:p>
            <a:pPr marL="391158" indent="-228600" defTabSz="914400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3100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Hjälpa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P11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sin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trupp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Intresse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träna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dem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gått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kallelse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Ändras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det under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säsongen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så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säg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till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oss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13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150" y="7965888"/>
            <a:ext cx="1680391" cy="1463863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Shape 127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pPr>
              <a:spcAft>
                <a:spcPts val="600"/>
              </a:spcAft>
            </a:pPr>
            <a:r>
              <a:t>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4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7" name="Rectangle 14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Freeform: Shape 15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Shape 129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39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Spelartruppen</a:t>
            </a:r>
          </a:p>
        </p:txBody>
      </p:sp>
      <p:sp>
        <p:nvSpPr>
          <p:cNvPr id="139" name="Shape 130"/>
          <p:cNvSpPr txBox="1">
            <a:spLocks noGrp="1"/>
          </p:cNvSpPr>
          <p:nvPr>
            <p:ph type="body" idx="1"/>
          </p:nvPr>
        </p:nvSpPr>
        <p:spPr>
          <a:xfrm>
            <a:off x="5130942" y="923704"/>
            <a:ext cx="6992371" cy="7887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Idag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 28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marL="0"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ledare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Johan –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materialansvarig</a:t>
            </a: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Sebban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planerar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lagindelning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inför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matcher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Linn – admin laget.se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skickar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kallelser</a:t>
            </a:r>
            <a:endParaRPr lang="en-US" sz="25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Micke –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mindre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denna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säsong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ledare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5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Storvreta</a:t>
            </a: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dam junior)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Pär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5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Malin</a:t>
            </a:r>
          </a:p>
        </p:txBody>
      </p:sp>
      <p:pic>
        <p:nvPicPr>
          <p:cNvPr id="140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defRPr>
            </a:lvl1pPr>
          </a:lstStyle>
          <a:p>
            <a:pPr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/>
              </a:rPr>
              <a:t>laget.se</a:t>
            </a:r>
          </a:p>
        </p:txBody>
      </p:sp>
      <p:sp>
        <p:nvSpPr>
          <p:cNvPr id="145" name="Shape 134"/>
          <p:cNvSpPr txBox="1">
            <a:spLocks noGrp="1"/>
          </p:cNvSpPr>
          <p:nvPr>
            <p:ph type="body" idx="1"/>
          </p:nvPr>
        </p:nvSpPr>
        <p:spPr>
          <a:xfrm>
            <a:off x="952500" y="2186514"/>
            <a:ext cx="11740945" cy="638686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 err="1"/>
              <a:t>Vår</a:t>
            </a:r>
            <a:r>
              <a:rPr dirty="0"/>
              <a:t> </a:t>
            </a:r>
            <a:r>
              <a:rPr dirty="0" err="1"/>
              <a:t>kanal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till er </a:t>
            </a:r>
            <a:r>
              <a:rPr dirty="0" err="1"/>
              <a:t>föräldrar</a:t>
            </a:r>
            <a:endParaRPr dirty="0"/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/>
              <a:t>Information </a:t>
            </a:r>
            <a:r>
              <a:rPr dirty="0" err="1"/>
              <a:t>och</a:t>
            </a:r>
            <a:r>
              <a:rPr dirty="0"/>
              <a:t> </a:t>
            </a:r>
            <a:r>
              <a:rPr dirty="0" err="1"/>
              <a:t>kallelser</a:t>
            </a:r>
            <a:r>
              <a:rPr dirty="0"/>
              <a:t> 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dirty="0" err="1"/>
              <a:t>Snabb</a:t>
            </a:r>
            <a:r>
              <a:rPr dirty="0"/>
              <a:t>/</a:t>
            </a:r>
            <a:r>
              <a:rPr dirty="0" err="1"/>
              <a:t>viktig</a:t>
            </a:r>
            <a:r>
              <a:rPr dirty="0"/>
              <a:t> info </a:t>
            </a:r>
            <a:r>
              <a:rPr dirty="0" err="1"/>
              <a:t>kan</a:t>
            </a:r>
            <a:r>
              <a:rPr dirty="0"/>
              <a:t> </a:t>
            </a:r>
            <a:r>
              <a:rPr dirty="0" err="1"/>
              <a:t>även</a:t>
            </a:r>
            <a:r>
              <a:rPr dirty="0"/>
              <a:t> </a:t>
            </a:r>
            <a:r>
              <a:rPr dirty="0" err="1"/>
              <a:t>komma</a:t>
            </a:r>
            <a:r>
              <a:rPr dirty="0"/>
              <a:t> via </a:t>
            </a:r>
            <a:r>
              <a:rPr dirty="0" err="1"/>
              <a:t>sms</a:t>
            </a:r>
            <a:r>
              <a:rPr lang="sv-SE" dirty="0"/>
              <a:t>. </a:t>
            </a:r>
            <a:r>
              <a:rPr lang="sv-SE" sz="2400" i="1" dirty="0"/>
              <a:t>Varje gång man skriver i Gästbok/sms skickas mail/sms ut till alla föräldrar - använd med sunt förnuft.</a:t>
            </a:r>
          </a:p>
          <a:p>
            <a:pPr marL="404495" indent="-404495" defTabSz="531622">
              <a:spcBef>
                <a:spcPts val="3800"/>
              </a:spcBef>
              <a:defRPr sz="2900"/>
            </a:pPr>
            <a:r>
              <a:rPr lang="sv-SE" dirty="0"/>
              <a:t>Tipsar om att prenumerera på kalendern - ser då matcher och träningar direkt i er kalender i mobilen. </a:t>
            </a:r>
          </a:p>
        </p:txBody>
      </p:sp>
      <p:pic>
        <p:nvPicPr>
          <p:cNvPr id="146" name="page1image544.jpg" descr="page1image5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Shape 136"/>
          <p:cNvSpPr txBox="1"/>
          <p:nvPr/>
        </p:nvSpPr>
        <p:spPr>
          <a:xfrm>
            <a:off x="10598150" y="3121659"/>
            <a:ext cx="152400" cy="424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2800"/>
              </a:lnSpc>
              <a:defRPr sz="1200">
                <a:latin typeface="Times Roman"/>
                <a:ea typeface="Times Roman"/>
                <a:cs typeface="Times Roman"/>
                <a:sym typeface="Times Roman"/>
              </a:defRPr>
            </a:lvl1pPr>
          </a:lstStyle>
          <a:p>
            <a:r>
              <a:t>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39"/>
          <p:cNvSpPr txBox="1">
            <a:spLocks noGrp="1"/>
          </p:cNvSpPr>
          <p:nvPr>
            <p:ph type="body" idx="1"/>
          </p:nvPr>
        </p:nvSpPr>
        <p:spPr>
          <a:xfrm>
            <a:off x="952500" y="2236694"/>
            <a:ext cx="11643038" cy="6286500"/>
          </a:xfrm>
          <a:prstGeom prst="rect">
            <a:avLst/>
          </a:prstGeom>
        </p:spPr>
        <p:txBody>
          <a:bodyPr/>
          <a:lstStyle/>
          <a:p>
            <a:pPr marL="404495" indent="-404495" defTabSz="531622">
              <a:spcBef>
                <a:spcPts val="3800"/>
              </a:spcBef>
              <a:defRPr sz="2900"/>
            </a:pPr>
            <a:r>
              <a:rPr lang="sv-SE" sz="3200" dirty="0"/>
              <a:t>Viktigt att svara ja eller nej på matchkallelser - kallar in nästa spelare på listan om ”nej tack”.                                                              </a:t>
            </a:r>
            <a:r>
              <a:rPr lang="sv-SE" sz="2800" dirty="0">
                <a:solidFill>
                  <a:srgbClr val="FF0000"/>
                </a:solidFill>
              </a:rPr>
              <a:t>En obesvarad kallelse betyder ”nej tack” och det kallas in en ersättare – vänligen respektera tiden för att svara på kallelsen!</a:t>
            </a:r>
            <a:endParaRPr lang="sv-SE" dirty="0">
              <a:solidFill>
                <a:srgbClr val="FF0000"/>
              </a:solidFill>
            </a:endParaRPr>
          </a:p>
          <a:p>
            <a:r>
              <a:rPr lang="sv-SE" sz="3200" dirty="0"/>
              <a:t>Viktigt att svara på k</a:t>
            </a:r>
            <a:r>
              <a:rPr sz="3200" dirty="0" err="1"/>
              <a:t>allelser</a:t>
            </a:r>
            <a:r>
              <a:rPr sz="3200" dirty="0"/>
              <a:t> till </a:t>
            </a:r>
            <a:r>
              <a:rPr sz="3200" dirty="0" err="1"/>
              <a:t>träningar</a:t>
            </a:r>
            <a:r>
              <a:rPr sz="3200" dirty="0"/>
              <a:t> - Vi </a:t>
            </a:r>
            <a:r>
              <a:rPr sz="3200" dirty="0" err="1"/>
              <a:t>ledare</a:t>
            </a:r>
            <a:r>
              <a:rPr sz="3200" dirty="0"/>
              <a:t> </a:t>
            </a:r>
            <a:r>
              <a:rPr sz="3200" dirty="0" err="1"/>
              <a:t>kan</a:t>
            </a:r>
            <a:r>
              <a:rPr sz="3200" dirty="0"/>
              <a:t> </a:t>
            </a:r>
            <a:r>
              <a:rPr sz="3200" dirty="0" err="1"/>
              <a:t>planera</a:t>
            </a:r>
            <a:r>
              <a:rPr sz="3200" dirty="0"/>
              <a:t> </a:t>
            </a:r>
            <a:r>
              <a:rPr sz="3200" dirty="0" err="1"/>
              <a:t>träningar</a:t>
            </a:r>
            <a:r>
              <a:rPr sz="3200" dirty="0"/>
              <a:t> </a:t>
            </a:r>
            <a:r>
              <a:rPr sz="3200" dirty="0" err="1"/>
              <a:t>bättre</a:t>
            </a:r>
            <a:r>
              <a:rPr sz="3200" dirty="0"/>
              <a:t> </a:t>
            </a:r>
            <a:r>
              <a:rPr lang="sv-SE" sz="3200" dirty="0"/>
              <a:t>och anpassa övningar till antal spelare samt dela in i jämna lag i förväg.                                                               </a:t>
            </a:r>
          </a:p>
          <a:p>
            <a:r>
              <a:rPr sz="3200" dirty="0" err="1"/>
              <a:t>Kallelse</a:t>
            </a:r>
            <a:r>
              <a:rPr sz="3200" dirty="0"/>
              <a:t> </a:t>
            </a:r>
            <a:r>
              <a:rPr lang="sv-SE" sz="3200" dirty="0"/>
              <a:t>är </a:t>
            </a:r>
            <a:r>
              <a:rPr sz="3200" dirty="0" err="1"/>
              <a:t>öppen</a:t>
            </a:r>
            <a:r>
              <a:rPr sz="3200" dirty="0"/>
              <a:t> till </a:t>
            </a:r>
            <a:r>
              <a:rPr sz="3200" dirty="0" err="1"/>
              <a:t>träningsstart</a:t>
            </a:r>
            <a:r>
              <a:rPr sz="3200" dirty="0"/>
              <a:t>, </a:t>
            </a:r>
            <a:r>
              <a:rPr sz="3200" dirty="0" err="1"/>
              <a:t>ändra</a:t>
            </a:r>
            <a:r>
              <a:rPr sz="3200" dirty="0"/>
              <a:t> </a:t>
            </a:r>
            <a:r>
              <a:rPr sz="3200" dirty="0" err="1"/>
              <a:t>svar</a:t>
            </a:r>
            <a:r>
              <a:rPr sz="3200" dirty="0"/>
              <a:t> </a:t>
            </a:r>
            <a:r>
              <a:rPr sz="3200" dirty="0" err="1"/>
              <a:t>där</a:t>
            </a:r>
            <a:r>
              <a:rPr sz="3200" dirty="0"/>
              <a:t> om man </a:t>
            </a:r>
            <a:r>
              <a:rPr sz="3200" dirty="0" err="1"/>
              <a:t>blir</a:t>
            </a:r>
            <a:r>
              <a:rPr sz="3200" dirty="0"/>
              <a:t> </a:t>
            </a:r>
            <a:r>
              <a:rPr sz="3200" dirty="0" err="1"/>
              <a:t>sjuk</a:t>
            </a:r>
            <a:r>
              <a:rPr sz="3200" dirty="0"/>
              <a:t>.</a:t>
            </a:r>
          </a:p>
        </p:txBody>
      </p:sp>
      <p:pic>
        <p:nvPicPr>
          <p:cNvPr id="15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hape 129">
            <a:extLst>
              <a:ext uri="{FF2B5EF4-FFF2-40B4-BE49-F238E27FC236}">
                <a16:creationId xmlns:a16="http://schemas.microsoft.com/office/drawing/2014/main" id="{585EA75B-31C1-E9F6-3469-2641510255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Kallelser</a:t>
            </a:r>
            <a:endParaRPr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4" name="Rectangle 16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4800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001548" cy="97536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23287"/>
            <a:ext cx="9753600" cy="4307025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290" y="2737705"/>
            <a:ext cx="9753599" cy="43070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374322" y="5820893"/>
            <a:ext cx="3558370" cy="430703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35186" y="1379154"/>
            <a:ext cx="4160380" cy="5943407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723300" y="2708867"/>
            <a:ext cx="9753604" cy="430702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Shape 142"/>
          <p:cNvSpPr txBox="1">
            <a:spLocks noGrp="1"/>
          </p:cNvSpPr>
          <p:nvPr>
            <p:ph type="title"/>
          </p:nvPr>
        </p:nvSpPr>
        <p:spPr>
          <a:xfrm>
            <a:off x="497836" y="834638"/>
            <a:ext cx="3414791" cy="4817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  <a:spcBef>
                <a:spcPct val="0"/>
              </a:spcBef>
            </a:pPr>
            <a:r>
              <a:rPr lang="en-US" sz="5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Avgift</a:t>
            </a:r>
            <a:endParaRPr lang="en-US" sz="5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8" name="Shape 143"/>
          <p:cNvSpPr txBox="1">
            <a:spLocks noGrp="1"/>
          </p:cNvSpPr>
          <p:nvPr>
            <p:ph type="body" idx="1"/>
          </p:nvPr>
        </p:nvSpPr>
        <p:spPr>
          <a:xfrm>
            <a:off x="4864604" y="1143000"/>
            <a:ext cx="7642360" cy="78970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Avgifter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måste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betalda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innan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första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match 4/10 för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bli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kallad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Licens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försäkring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BBK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medlemskap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200:-/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alt. 400:-/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familj</a:t>
            </a:r>
            <a:endParaRPr lang="en-US" sz="23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Spelaravgift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920:- /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spelare</a:t>
            </a:r>
            <a:endParaRPr lang="en-US" sz="23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Fakturor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kommer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mail via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Billogram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ses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Kolla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skräpposten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om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saknar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faktura.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BBK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håller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ansluta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sig till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Fritidskortet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där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man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500:-/barn för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fritidsaktiviteter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Samarbete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bl.a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folkhälsomyndigheten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försäkringskassan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E-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hälsomyndigheten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Finns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fond i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föreningen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om det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någon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familj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bekosta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avgifterna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Behöver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man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ekonomisk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hjälp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kontaktar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man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styrelsen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och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behöver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gå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via </a:t>
            </a:r>
            <a:r>
              <a:rPr lang="en-US" sz="23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tränarna</a:t>
            </a:r>
            <a:r>
              <a:rPr lang="en-US" sz="23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3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59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5606" y="8158069"/>
            <a:ext cx="1680391" cy="1463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62D883-67EF-523A-0A1C-310C30713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Klubbhuset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A0C3272-4EB6-88D1-596C-965824771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603500"/>
            <a:ext cx="11282430" cy="6286500"/>
          </a:xfrm>
        </p:spPr>
        <p:txBody>
          <a:bodyPr/>
          <a:lstStyle/>
          <a:p>
            <a:r>
              <a:rPr lang="sv-SE" dirty="0"/>
              <a:t>BBK-medlem har 15% rabatt på Klubbhuset – uppge </a:t>
            </a:r>
            <a:r>
              <a:rPr lang="sv-SE" b="1" dirty="0"/>
              <a:t>BBK</a:t>
            </a:r>
            <a:r>
              <a:rPr lang="sv-SE" dirty="0"/>
              <a:t> i kassan eller </a:t>
            </a:r>
            <a:r>
              <a:rPr lang="sv-SE" b="1" dirty="0"/>
              <a:t>björklinge15</a:t>
            </a:r>
            <a:r>
              <a:rPr lang="sv-SE" dirty="0"/>
              <a:t> om ni beställer online</a:t>
            </a:r>
          </a:p>
          <a:p>
            <a:r>
              <a:rPr lang="sv-SE" dirty="0"/>
              <a:t>Under Klubbshop hittar man rabatterade produkter med klubbtryck</a:t>
            </a: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BED6DA1-AE89-B1E2-EA12-A84913785E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939" y="8043844"/>
            <a:ext cx="5475947" cy="110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5152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page1image544.jpg" descr="page1image54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150" y="8156388"/>
            <a:ext cx="1680391" cy="1463862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Bildobjekt 7" descr="Bildobjek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2677" y="555656"/>
            <a:ext cx="8722474" cy="81766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Metadata/LabelInfo.xml><?xml version="1.0" encoding="utf-8"?>
<clbl:labelList xmlns:clbl="http://schemas.microsoft.com/office/2020/mipLabelMetadata">
  <clbl:label id="{4f4e67e7-60ec-4cb9-8b5c-4fd01ffdfa43}" enabled="0" method="" siteId="{4f4e67e7-60ec-4cb9-8b5c-4fd01ffdfa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1098</Words>
  <Application>Microsoft Office PowerPoint</Application>
  <PresentationFormat>Anpassad</PresentationFormat>
  <Paragraphs>103</Paragraphs>
  <Slides>16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0" baseType="lpstr">
      <vt:lpstr>Arial</vt:lpstr>
      <vt:lpstr>Helvetica Light</vt:lpstr>
      <vt:lpstr>Helvetica Neue</vt:lpstr>
      <vt:lpstr>White</vt:lpstr>
      <vt:lpstr>Föräldramöte</vt:lpstr>
      <vt:lpstr>Träningar </vt:lpstr>
      <vt:lpstr>Säsongen </vt:lpstr>
      <vt:lpstr>Spelartruppen</vt:lpstr>
      <vt:lpstr>laget.se</vt:lpstr>
      <vt:lpstr>Kallelser</vt:lpstr>
      <vt:lpstr>Avgift</vt:lpstr>
      <vt:lpstr>Klubbhuset</vt:lpstr>
      <vt:lpstr>PowerPoint-presentation</vt:lpstr>
      <vt:lpstr>Försäljningar</vt:lpstr>
      <vt:lpstr>Försäljningar</vt:lpstr>
      <vt:lpstr>Arbetspass</vt:lpstr>
      <vt:lpstr>Sekretariat </vt:lpstr>
      <vt:lpstr>Lagföräldrar</vt:lpstr>
      <vt:lpstr>Instagram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Lindström, Linn</cp:lastModifiedBy>
  <cp:revision>2</cp:revision>
  <dcterms:modified xsi:type="dcterms:W3CDTF">2025-09-25T17:43:29Z</dcterms:modified>
</cp:coreProperties>
</file>