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66" r:id="rId13"/>
    <p:sldId id="267" r:id="rId14"/>
    <p:sldId id="268" r:id="rId15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40CDEE-2E08-47C9-8D36-278F1DF59481}" v="5" dt="2024-09-24T08:19:18.276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94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ström, Linn" userId="cbeb2a74-4941-4de9-95e4-207fdf2c564b" providerId="ADAL" clId="{9040CDEE-2E08-47C9-8D36-278F1DF59481}"/>
    <pc:docChg chg="undo custSel addSld delSld modSld">
      <pc:chgData name="Lindström, Linn" userId="cbeb2a74-4941-4de9-95e4-207fdf2c564b" providerId="ADAL" clId="{9040CDEE-2E08-47C9-8D36-278F1DF59481}" dt="2024-09-26T10:20:04.808" v="2259" actId="20577"/>
      <pc:docMkLst>
        <pc:docMk/>
      </pc:docMkLst>
      <pc:sldChg chg="modSp mod">
        <pc:chgData name="Lindström, Linn" userId="cbeb2a74-4941-4de9-95e4-207fdf2c564b" providerId="ADAL" clId="{9040CDEE-2E08-47C9-8D36-278F1DF59481}" dt="2024-09-23T07:27:13.234" v="9" actId="20577"/>
        <pc:sldMkLst>
          <pc:docMk/>
          <pc:sldMk cId="0" sldId="256"/>
        </pc:sldMkLst>
        <pc:spChg chg="mod">
          <ac:chgData name="Lindström, Linn" userId="cbeb2a74-4941-4de9-95e4-207fdf2c564b" providerId="ADAL" clId="{9040CDEE-2E08-47C9-8D36-278F1DF59481}" dt="2024-09-23T07:27:13.234" v="9" actId="20577"/>
          <ac:spMkLst>
            <pc:docMk/>
            <pc:sldMk cId="0" sldId="256"/>
            <ac:spMk id="120" creationId="{00000000-0000-0000-0000-000000000000}"/>
          </ac:spMkLst>
        </pc:spChg>
      </pc:sldChg>
      <pc:sldChg chg="addSp modSp mod modNotesTx">
        <pc:chgData name="Lindström, Linn" userId="cbeb2a74-4941-4de9-95e4-207fdf2c564b" providerId="ADAL" clId="{9040CDEE-2E08-47C9-8D36-278F1DF59481}" dt="2024-09-26T10:20:04.808" v="2259" actId="20577"/>
        <pc:sldMkLst>
          <pc:docMk/>
          <pc:sldMk cId="0" sldId="257"/>
        </pc:sldMkLst>
        <pc:spChg chg="add mod">
          <ac:chgData name="Lindström, Linn" userId="cbeb2a74-4941-4de9-95e4-207fdf2c564b" providerId="ADAL" clId="{9040CDEE-2E08-47C9-8D36-278F1DF59481}" dt="2024-09-23T13:08:40.043" v="1441" actId="1076"/>
          <ac:spMkLst>
            <pc:docMk/>
            <pc:sldMk cId="0" sldId="257"/>
            <ac:spMk id="2" creationId="{F5D6332F-63C2-8A45-742F-E559F2D439BA}"/>
          </ac:spMkLst>
        </pc:spChg>
        <pc:spChg chg="mod">
          <ac:chgData name="Lindström, Linn" userId="cbeb2a74-4941-4de9-95e4-207fdf2c564b" providerId="ADAL" clId="{9040CDEE-2E08-47C9-8D36-278F1DF59481}" dt="2024-09-23T09:15:22.475" v="361" actId="20577"/>
          <ac:spMkLst>
            <pc:docMk/>
            <pc:sldMk cId="0" sldId="257"/>
            <ac:spMk id="126" creationId="{00000000-0000-0000-0000-000000000000}"/>
          </ac:spMkLst>
        </pc:spChg>
        <pc:spChg chg="mod">
          <ac:chgData name="Lindström, Linn" userId="cbeb2a74-4941-4de9-95e4-207fdf2c564b" providerId="ADAL" clId="{9040CDEE-2E08-47C9-8D36-278F1DF59481}" dt="2024-09-23T09:16:03.974" v="378" actId="20577"/>
          <ac:spMkLst>
            <pc:docMk/>
            <pc:sldMk cId="0" sldId="257"/>
            <ac:spMk id="127" creationId="{00000000-0000-0000-0000-000000000000}"/>
          </ac:spMkLst>
        </pc:spChg>
      </pc:sldChg>
      <pc:sldChg chg="modSp mod modNotesTx">
        <pc:chgData name="Lindström, Linn" userId="cbeb2a74-4941-4de9-95e4-207fdf2c564b" providerId="ADAL" clId="{9040CDEE-2E08-47C9-8D36-278F1DF59481}" dt="2024-09-26T10:14:31.330" v="2160" actId="20577"/>
        <pc:sldMkLst>
          <pc:docMk/>
          <pc:sldMk cId="0" sldId="258"/>
        </pc:sldMkLst>
        <pc:spChg chg="mod">
          <ac:chgData name="Lindström, Linn" userId="cbeb2a74-4941-4de9-95e4-207fdf2c564b" providerId="ADAL" clId="{9040CDEE-2E08-47C9-8D36-278F1DF59481}" dt="2024-09-26T10:14:31.330" v="2160" actId="20577"/>
          <ac:spMkLst>
            <pc:docMk/>
            <pc:sldMk cId="0" sldId="258"/>
            <ac:spMk id="132" creationId="{00000000-0000-0000-0000-000000000000}"/>
          </ac:spMkLst>
        </pc:spChg>
      </pc:sldChg>
      <pc:sldChg chg="modSp mod">
        <pc:chgData name="Lindström, Linn" userId="cbeb2a74-4941-4de9-95e4-207fdf2c564b" providerId="ADAL" clId="{9040CDEE-2E08-47C9-8D36-278F1DF59481}" dt="2024-09-23T09:18:48.769" v="677" actId="1076"/>
        <pc:sldMkLst>
          <pc:docMk/>
          <pc:sldMk cId="0" sldId="259"/>
        </pc:sldMkLst>
        <pc:spChg chg="mod">
          <ac:chgData name="Lindström, Linn" userId="cbeb2a74-4941-4de9-95e4-207fdf2c564b" providerId="ADAL" clId="{9040CDEE-2E08-47C9-8D36-278F1DF59481}" dt="2024-09-23T09:18:48.769" v="677" actId="1076"/>
          <ac:spMkLst>
            <pc:docMk/>
            <pc:sldMk cId="0" sldId="259"/>
            <ac:spMk id="139" creationId="{00000000-0000-0000-0000-000000000000}"/>
          </ac:spMkLst>
        </pc:spChg>
      </pc:sldChg>
      <pc:sldChg chg="modSp mod modNotesTx">
        <pc:chgData name="Lindström, Linn" userId="cbeb2a74-4941-4de9-95e4-207fdf2c564b" providerId="ADAL" clId="{9040CDEE-2E08-47C9-8D36-278F1DF59481}" dt="2024-09-23T13:10:49.978" v="1465" actId="20577"/>
        <pc:sldMkLst>
          <pc:docMk/>
          <pc:sldMk cId="0" sldId="260"/>
        </pc:sldMkLst>
        <pc:spChg chg="mod">
          <ac:chgData name="Lindström, Linn" userId="cbeb2a74-4941-4de9-95e4-207fdf2c564b" providerId="ADAL" clId="{9040CDEE-2E08-47C9-8D36-278F1DF59481}" dt="2024-09-23T09:29:22.350" v="830" actId="1076"/>
          <ac:spMkLst>
            <pc:docMk/>
            <pc:sldMk cId="0" sldId="260"/>
            <ac:spMk id="145" creationId="{00000000-0000-0000-0000-000000000000}"/>
          </ac:spMkLst>
        </pc:spChg>
      </pc:sldChg>
      <pc:sldChg chg="addSp delSp modSp mod modNotesTx">
        <pc:chgData name="Lindström, Linn" userId="cbeb2a74-4941-4de9-95e4-207fdf2c564b" providerId="ADAL" clId="{9040CDEE-2E08-47C9-8D36-278F1DF59481}" dt="2024-09-24T08:30:14.121" v="2143" actId="20577"/>
        <pc:sldMkLst>
          <pc:docMk/>
          <pc:sldMk cId="0" sldId="261"/>
        </pc:sldMkLst>
        <pc:spChg chg="add mod">
          <ac:chgData name="Lindström, Linn" userId="cbeb2a74-4941-4de9-95e4-207fdf2c564b" providerId="ADAL" clId="{9040CDEE-2E08-47C9-8D36-278F1DF59481}" dt="2024-09-23T12:38:42.150" v="1036" actId="20577"/>
          <ac:spMkLst>
            <pc:docMk/>
            <pc:sldMk cId="0" sldId="261"/>
            <ac:spMk id="2" creationId="{585EA75B-31C1-E9F6-3469-2641510255BF}"/>
          </ac:spMkLst>
        </pc:spChg>
        <pc:spChg chg="del mod">
          <ac:chgData name="Lindström, Linn" userId="cbeb2a74-4941-4de9-95e4-207fdf2c564b" providerId="ADAL" clId="{9040CDEE-2E08-47C9-8D36-278F1DF59481}" dt="2024-09-23T12:38:37.139" v="1026" actId="478"/>
          <ac:spMkLst>
            <pc:docMk/>
            <pc:sldMk cId="0" sldId="261"/>
            <ac:spMk id="151" creationId="{00000000-0000-0000-0000-000000000000}"/>
          </ac:spMkLst>
        </pc:spChg>
        <pc:spChg chg="mod">
          <ac:chgData name="Lindström, Linn" userId="cbeb2a74-4941-4de9-95e4-207fdf2c564b" providerId="ADAL" clId="{9040CDEE-2E08-47C9-8D36-278F1DF59481}" dt="2024-09-24T08:29:46.931" v="2048" actId="20577"/>
          <ac:spMkLst>
            <pc:docMk/>
            <pc:sldMk cId="0" sldId="261"/>
            <ac:spMk id="152" creationId="{00000000-0000-0000-0000-000000000000}"/>
          </ac:spMkLst>
        </pc:spChg>
      </pc:sldChg>
      <pc:sldChg chg="modSp mod modNotesTx">
        <pc:chgData name="Lindström, Linn" userId="cbeb2a74-4941-4de9-95e4-207fdf2c564b" providerId="ADAL" clId="{9040CDEE-2E08-47C9-8D36-278F1DF59481}" dt="2024-09-25T07:14:30.590" v="2145" actId="20577"/>
        <pc:sldMkLst>
          <pc:docMk/>
          <pc:sldMk cId="0" sldId="262"/>
        </pc:sldMkLst>
        <pc:spChg chg="mod">
          <ac:chgData name="Lindström, Linn" userId="cbeb2a74-4941-4de9-95e4-207fdf2c564b" providerId="ADAL" clId="{9040CDEE-2E08-47C9-8D36-278F1DF59481}" dt="2024-09-25T07:14:30.590" v="2145" actId="20577"/>
          <ac:spMkLst>
            <pc:docMk/>
            <pc:sldMk cId="0" sldId="262"/>
            <ac:spMk id="158" creationId="{00000000-0000-0000-0000-000000000000}"/>
          </ac:spMkLst>
        </pc:spChg>
      </pc:sldChg>
      <pc:sldChg chg="modSp mod modNotesTx">
        <pc:chgData name="Lindström, Linn" userId="cbeb2a74-4941-4de9-95e4-207fdf2c564b" providerId="ADAL" clId="{9040CDEE-2E08-47C9-8D36-278F1DF59481}" dt="2024-09-23T13:13:03.200" v="1487" actId="20577"/>
        <pc:sldMkLst>
          <pc:docMk/>
          <pc:sldMk cId="0" sldId="264"/>
        </pc:sldMkLst>
        <pc:spChg chg="mod">
          <ac:chgData name="Lindström, Linn" userId="cbeb2a74-4941-4de9-95e4-207fdf2c564b" providerId="ADAL" clId="{9040CDEE-2E08-47C9-8D36-278F1DF59481}" dt="2024-09-23T12:43:36.155" v="1368" actId="20577"/>
          <ac:spMkLst>
            <pc:docMk/>
            <pc:sldMk cId="0" sldId="264"/>
            <ac:spMk id="169" creationId="{00000000-0000-0000-0000-000000000000}"/>
          </ac:spMkLst>
        </pc:spChg>
      </pc:sldChg>
      <pc:sldChg chg="modSp mod">
        <pc:chgData name="Lindström, Linn" userId="cbeb2a74-4941-4de9-95e4-207fdf2c564b" providerId="ADAL" clId="{9040CDEE-2E08-47C9-8D36-278F1DF59481}" dt="2024-09-24T08:26:56.371" v="1896" actId="20577"/>
        <pc:sldMkLst>
          <pc:docMk/>
          <pc:sldMk cId="0" sldId="265"/>
        </pc:sldMkLst>
        <pc:spChg chg="mod">
          <ac:chgData name="Lindström, Linn" userId="cbeb2a74-4941-4de9-95e4-207fdf2c564b" providerId="ADAL" clId="{9040CDEE-2E08-47C9-8D36-278F1DF59481}" dt="2024-09-24T08:26:56.371" v="1896" actId="20577"/>
          <ac:spMkLst>
            <pc:docMk/>
            <pc:sldMk cId="0" sldId="265"/>
            <ac:spMk id="175" creationId="{00000000-0000-0000-0000-000000000000}"/>
          </ac:spMkLst>
        </pc:spChg>
      </pc:sldChg>
      <pc:sldChg chg="modSp mod">
        <pc:chgData name="Lindström, Linn" userId="cbeb2a74-4941-4de9-95e4-207fdf2c564b" providerId="ADAL" clId="{9040CDEE-2E08-47C9-8D36-278F1DF59481}" dt="2024-09-23T12:45:32.065" v="1423" actId="20577"/>
        <pc:sldMkLst>
          <pc:docMk/>
          <pc:sldMk cId="0" sldId="266"/>
        </pc:sldMkLst>
        <pc:spChg chg="mod">
          <ac:chgData name="Lindström, Linn" userId="cbeb2a74-4941-4de9-95e4-207fdf2c564b" providerId="ADAL" clId="{9040CDEE-2E08-47C9-8D36-278F1DF59481}" dt="2024-09-23T12:45:32.065" v="1423" actId="20577"/>
          <ac:spMkLst>
            <pc:docMk/>
            <pc:sldMk cId="0" sldId="266"/>
            <ac:spMk id="179" creationId="{00000000-0000-0000-0000-000000000000}"/>
          </ac:spMkLst>
        </pc:spChg>
      </pc:sldChg>
      <pc:sldChg chg="modSp mod">
        <pc:chgData name="Lindström, Linn" userId="cbeb2a74-4941-4de9-95e4-207fdf2c564b" providerId="ADAL" clId="{9040CDEE-2E08-47C9-8D36-278F1DF59481}" dt="2024-09-23T12:45:43.885" v="1424" actId="1076"/>
        <pc:sldMkLst>
          <pc:docMk/>
          <pc:sldMk cId="0" sldId="267"/>
        </pc:sldMkLst>
        <pc:spChg chg="mod">
          <ac:chgData name="Lindström, Linn" userId="cbeb2a74-4941-4de9-95e4-207fdf2c564b" providerId="ADAL" clId="{9040CDEE-2E08-47C9-8D36-278F1DF59481}" dt="2024-09-23T12:45:43.885" v="1424" actId="1076"/>
          <ac:spMkLst>
            <pc:docMk/>
            <pc:sldMk cId="0" sldId="267"/>
            <ac:spMk id="185" creationId="{00000000-0000-0000-0000-000000000000}"/>
          </ac:spMkLst>
        </pc:spChg>
      </pc:sldChg>
      <pc:sldChg chg="modSp mod modNotesTx">
        <pc:chgData name="Lindström, Linn" userId="cbeb2a74-4941-4de9-95e4-207fdf2c564b" providerId="ADAL" clId="{9040CDEE-2E08-47C9-8D36-278F1DF59481}" dt="2024-09-26T10:19:27.516" v="2224" actId="20577"/>
        <pc:sldMkLst>
          <pc:docMk/>
          <pc:sldMk cId="0" sldId="268"/>
        </pc:sldMkLst>
        <pc:spChg chg="mod">
          <ac:chgData name="Lindström, Linn" userId="cbeb2a74-4941-4de9-95e4-207fdf2c564b" providerId="ADAL" clId="{9040CDEE-2E08-47C9-8D36-278F1DF59481}" dt="2024-09-26T10:18:55.129" v="2182" actId="20577"/>
          <ac:spMkLst>
            <pc:docMk/>
            <pc:sldMk cId="0" sldId="268"/>
            <ac:spMk id="191" creationId="{00000000-0000-0000-0000-000000000000}"/>
          </ac:spMkLst>
        </pc:spChg>
      </pc:sldChg>
      <pc:sldChg chg="addSp delSp modSp mod">
        <pc:chgData name="Lindström, Linn" userId="cbeb2a74-4941-4de9-95e4-207fdf2c564b" providerId="ADAL" clId="{9040CDEE-2E08-47C9-8D36-278F1DF59481}" dt="2024-09-24T08:20:18.953" v="1822" actId="20577"/>
        <pc:sldMkLst>
          <pc:docMk/>
          <pc:sldMk cId="165072009" sldId="269"/>
        </pc:sldMkLst>
        <pc:spChg chg="add mod">
          <ac:chgData name="Lindström, Linn" userId="cbeb2a74-4941-4de9-95e4-207fdf2c564b" providerId="ADAL" clId="{9040CDEE-2E08-47C9-8D36-278F1DF59481}" dt="2024-09-24T08:20:18.953" v="1822" actId="20577"/>
          <ac:spMkLst>
            <pc:docMk/>
            <pc:sldMk cId="165072009" sldId="269"/>
            <ac:spMk id="6" creationId="{B0FD857C-5DB3-DE35-919F-4F25D808CF25}"/>
          </ac:spMkLst>
        </pc:spChg>
        <pc:spChg chg="add mod">
          <ac:chgData name="Lindström, Linn" userId="cbeb2a74-4941-4de9-95e4-207fdf2c564b" providerId="ADAL" clId="{9040CDEE-2E08-47C9-8D36-278F1DF59481}" dt="2024-09-24T08:19:58.667" v="1813" actId="1076"/>
          <ac:spMkLst>
            <pc:docMk/>
            <pc:sldMk cId="165072009" sldId="269"/>
            <ac:spMk id="7" creationId="{B32D3691-2F44-3633-A8DF-3BBDD0F1F837}"/>
          </ac:spMkLst>
        </pc:spChg>
        <pc:spChg chg="mod">
          <ac:chgData name="Lindström, Linn" userId="cbeb2a74-4941-4de9-95e4-207fdf2c564b" providerId="ADAL" clId="{9040CDEE-2E08-47C9-8D36-278F1DF59481}" dt="2024-09-24T08:16:36.612" v="1692" actId="403"/>
          <ac:spMkLst>
            <pc:docMk/>
            <pc:sldMk cId="165072009" sldId="269"/>
            <ac:spMk id="174" creationId="{00000000-0000-0000-0000-000000000000}"/>
          </ac:spMkLst>
        </pc:spChg>
        <pc:spChg chg="del mod">
          <ac:chgData name="Lindström, Linn" userId="cbeb2a74-4941-4de9-95e4-207fdf2c564b" providerId="ADAL" clId="{9040CDEE-2E08-47C9-8D36-278F1DF59481}" dt="2024-09-24T08:19:52.454" v="1811" actId="478"/>
          <ac:spMkLst>
            <pc:docMk/>
            <pc:sldMk cId="165072009" sldId="269"/>
            <ac:spMk id="175" creationId="{00000000-0000-0000-0000-000000000000}"/>
          </ac:spMkLst>
        </pc:spChg>
        <pc:picChg chg="add mod">
          <ac:chgData name="Lindström, Linn" userId="cbeb2a74-4941-4de9-95e4-207fdf2c564b" providerId="ADAL" clId="{9040CDEE-2E08-47C9-8D36-278F1DF59481}" dt="2024-09-24T08:19:55.574" v="1812" actId="1076"/>
          <ac:picMkLst>
            <pc:docMk/>
            <pc:sldMk cId="165072009" sldId="269"/>
            <ac:picMk id="3" creationId="{1D6CA4B6-F370-EDB4-D32B-544C5047E400}"/>
          </ac:picMkLst>
        </pc:picChg>
        <pc:picChg chg="add mod">
          <ac:chgData name="Lindström, Linn" userId="cbeb2a74-4941-4de9-95e4-207fdf2c564b" providerId="ADAL" clId="{9040CDEE-2E08-47C9-8D36-278F1DF59481}" dt="2024-09-24T08:18:11.240" v="1699" actId="1076"/>
          <ac:picMkLst>
            <pc:docMk/>
            <pc:sldMk cId="165072009" sldId="269"/>
            <ac:picMk id="5" creationId="{0253D261-E9CE-B88D-6B8E-4D5C1B068FB1}"/>
          </ac:picMkLst>
        </pc:picChg>
      </pc:sldChg>
      <pc:sldChg chg="new del">
        <pc:chgData name="Lindström, Linn" userId="cbeb2a74-4941-4de9-95e4-207fdf2c564b" providerId="ADAL" clId="{9040CDEE-2E08-47C9-8D36-278F1DF59481}" dt="2024-09-24T08:15:28.991" v="1656" actId="680"/>
        <pc:sldMkLst>
          <pc:docMk/>
          <pc:sldMk cId="414477827" sldId="26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4" name="Shape 12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Ta närvaro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2" name="Shape 18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Johanna och Mari (Vilhelm och Antons mammor)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8" name="Shape 188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Skjuts – vart ska man skriva för att nå ut? Gästbok! – sen skriver man ut sitt mobilnummer så kan man göra upp privat?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4" name="Shape 19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sv-SE" dirty="0"/>
              <a:t>Info styrelsen – behövs mer folk</a:t>
            </a: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Viktigt med stretch och uppvärmning</a:t>
            </a:r>
          </a:p>
        </p:txBody>
      </p:sp>
    </p:spTree>
    <p:extLst>
      <p:ext uri="{BB962C8B-B14F-4D97-AF65-F5344CB8AC3E}">
        <p14:creationId xmlns:p14="http://schemas.microsoft.com/office/powerpoint/2010/main" val="19207236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6" name="Shape 13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2" name="Shape 14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Ledare – utbildningar, skickar in utdrag ur belastningsregistret inför varje säsong, möten med BBK minst 2ggr/år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5" name="Shape 15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Börjar bli stora – ingen träning = ingen match. Har man skadat sig/något annat som gör att man inte kan /vill träna. Ta kontakt med oss ledare så att vi vet. </a:t>
            </a:r>
          </a:p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Viktigt att veta om någon är på väg till träning, att den kommer fram- </a:t>
            </a:r>
            <a:r>
              <a:rPr lang="sv-SE"/>
              <a:t>Vårt ansvar</a:t>
            </a:r>
            <a:endParaRPr lang="sv-SE" dirty="0"/>
          </a:p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/>
          </a:p>
          <a:p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1" name="Shape 16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6" name="Shape 16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Försäkrade via spelaravgift via Folksam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2" name="Shape 17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err="1"/>
              <a:t>Ideelförening</a:t>
            </a:r>
            <a:r>
              <a:rPr dirty="0"/>
              <a:t> – </a:t>
            </a:r>
            <a:r>
              <a:rPr dirty="0" err="1"/>
              <a:t>är</a:t>
            </a:r>
            <a:r>
              <a:rPr dirty="0"/>
              <a:t> man </a:t>
            </a:r>
            <a:r>
              <a:rPr dirty="0" err="1"/>
              <a:t>medlem</a:t>
            </a:r>
            <a:r>
              <a:rPr dirty="0"/>
              <a:t> </a:t>
            </a:r>
            <a:r>
              <a:rPr dirty="0" err="1"/>
              <a:t>räknar</a:t>
            </a:r>
            <a:r>
              <a:rPr dirty="0"/>
              <a:t> man med </a:t>
            </a:r>
            <a:r>
              <a:rPr dirty="0" err="1"/>
              <a:t>att</a:t>
            </a:r>
            <a:r>
              <a:rPr dirty="0"/>
              <a:t> </a:t>
            </a:r>
            <a:r>
              <a:rPr dirty="0" err="1"/>
              <a:t>föräldrar</a:t>
            </a:r>
            <a:r>
              <a:rPr dirty="0"/>
              <a:t> </a:t>
            </a:r>
            <a:r>
              <a:rPr dirty="0" err="1"/>
              <a:t>hjälper</a:t>
            </a:r>
            <a:r>
              <a:rPr dirty="0"/>
              <a:t> till med </a:t>
            </a:r>
            <a:r>
              <a:rPr lang="sv-SE" dirty="0"/>
              <a:t>svara på kallelser, </a:t>
            </a:r>
            <a:r>
              <a:rPr dirty="0" err="1"/>
              <a:t>försäljningar</a:t>
            </a:r>
            <a:r>
              <a:rPr dirty="0"/>
              <a:t> </a:t>
            </a:r>
            <a:r>
              <a:rPr dirty="0" err="1"/>
              <a:t>och</a:t>
            </a:r>
            <a:r>
              <a:rPr dirty="0"/>
              <a:t> </a:t>
            </a:r>
            <a:r>
              <a:rPr dirty="0" err="1"/>
              <a:t>arbetspass</a:t>
            </a:r>
            <a:r>
              <a:rPr dirty="0"/>
              <a:t>. </a:t>
            </a:r>
          </a:p>
          <a:p>
            <a:r>
              <a:rPr dirty="0"/>
              <a:t>Vi </a:t>
            </a:r>
            <a:r>
              <a:rPr dirty="0" err="1"/>
              <a:t>måste</a:t>
            </a:r>
            <a:r>
              <a:rPr dirty="0"/>
              <a:t> </a:t>
            </a:r>
            <a:r>
              <a:rPr dirty="0" err="1"/>
              <a:t>arbeta</a:t>
            </a:r>
            <a:r>
              <a:rPr dirty="0"/>
              <a:t> </a:t>
            </a:r>
            <a:r>
              <a:rPr dirty="0" err="1"/>
              <a:t>som</a:t>
            </a:r>
            <a:r>
              <a:rPr dirty="0"/>
              <a:t> </a:t>
            </a:r>
            <a:r>
              <a:rPr dirty="0" err="1"/>
              <a:t>ett</a:t>
            </a:r>
            <a:r>
              <a:rPr dirty="0"/>
              <a:t> team (</a:t>
            </a:r>
            <a:r>
              <a:rPr dirty="0" err="1"/>
              <a:t>föräldrarteam</a:t>
            </a:r>
            <a:r>
              <a:rPr dirty="0"/>
              <a:t>)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 och und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text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Titeltext</a:t>
            </a:r>
          </a:p>
        </p:txBody>
      </p:sp>
      <p:sp>
        <p:nvSpPr>
          <p:cNvPr id="12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3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3" indent="-296333" algn="ctr">
              <a:spcBef>
                <a:spcPts val="0"/>
              </a:spcBef>
              <a:defRPr sz="2400"/>
            </a:lvl2pPr>
            <a:lvl3pPr marL="1185333" indent="-296333" algn="ctr">
              <a:spcBef>
                <a:spcPts val="0"/>
              </a:spcBef>
              <a:defRPr sz="2400"/>
            </a:lvl3pPr>
            <a:lvl4pPr marL="1629833" indent="-296333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21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sz="3800"/>
            </a:pPr>
            <a:endParaRPr/>
          </a:p>
        </p:txBody>
      </p:sp>
      <p:sp>
        <p:nvSpPr>
          <p:cNvPr id="95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21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Horisontel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21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eltext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Titeltext</a:t>
            </a:r>
          </a:p>
        </p:txBody>
      </p:sp>
      <p:sp>
        <p:nvSpPr>
          <p:cNvPr id="22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3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Centrer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eltext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31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k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21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eltext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Titeltext</a:t>
            </a:r>
          </a:p>
        </p:txBody>
      </p:sp>
      <p:sp>
        <p:nvSpPr>
          <p:cNvPr id="40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41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Uppti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49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och 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7" name="Brödtext nivå ett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58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punkter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21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67" name="Brödtext nivå ett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68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rödtext nivå ett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76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per 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21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22"/>
          </p:nvPr>
        </p:nvSpPr>
        <p:spPr>
          <a:xfrm>
            <a:off x="6724518" y="889000"/>
            <a:ext cx="5334002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23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xt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Titeltext</a:t>
            </a:r>
          </a:p>
        </p:txBody>
      </p:sp>
      <p:sp>
        <p:nvSpPr>
          <p:cNvPr id="3" name="Brödtext nivå ett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4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laget.se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laget.s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Föräldramöte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sv-SE" dirty="0"/>
              <a:t>2024-09-26</a:t>
            </a:r>
            <a:endParaRPr dirty="0"/>
          </a:p>
        </p:txBody>
      </p:sp>
      <p:pic>
        <p:nvPicPr>
          <p:cNvPr id="121" name="page1image544.jpg" descr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9774" y="6208336"/>
            <a:ext cx="2925253" cy="2548316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Shape 122"/>
          <p:cNvSpPr txBox="1"/>
          <p:nvPr/>
        </p:nvSpPr>
        <p:spPr>
          <a:xfrm>
            <a:off x="5039774" y="2448559"/>
            <a:ext cx="152401" cy="4241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2800"/>
              </a:lnSpc>
              <a:defRPr sz="1200"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r>
              <a:t> 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46"/>
          <p:cNvSpPr txBox="1">
            <a:spLocks noGrp="1"/>
          </p:cNvSpPr>
          <p:nvPr>
            <p:ph type="title"/>
          </p:nvPr>
        </p:nvSpPr>
        <p:spPr>
          <a:xfrm>
            <a:off x="952500" y="141181"/>
            <a:ext cx="11099800" cy="2000225"/>
          </a:xfrm>
          <a:prstGeom prst="rect">
            <a:avLst/>
          </a:prstGeom>
        </p:spPr>
        <p:txBody>
          <a:bodyPr/>
          <a:lstStyle/>
          <a:p>
            <a:r>
              <a:rPr dirty="0" err="1"/>
              <a:t>Arbetspass</a:t>
            </a:r>
            <a:endParaRPr dirty="0"/>
          </a:p>
        </p:txBody>
      </p:sp>
      <p:sp>
        <p:nvSpPr>
          <p:cNvPr id="175" name="Shape 147"/>
          <p:cNvSpPr txBox="1">
            <a:spLocks noGrp="1"/>
          </p:cNvSpPr>
          <p:nvPr>
            <p:ph type="body" idx="1"/>
          </p:nvPr>
        </p:nvSpPr>
        <p:spPr>
          <a:xfrm>
            <a:off x="952500" y="1776485"/>
            <a:ext cx="11099800" cy="6494239"/>
          </a:xfrm>
          <a:prstGeom prst="rect">
            <a:avLst/>
          </a:prstGeom>
        </p:spPr>
        <p:txBody>
          <a:bodyPr/>
          <a:lstStyle/>
          <a:p>
            <a:pPr marL="346709" indent="-346709" defTabSz="455675">
              <a:spcBef>
                <a:spcPts val="3200"/>
              </a:spcBef>
              <a:defRPr sz="2807"/>
            </a:pPr>
            <a:r>
              <a:rPr dirty="0" err="1"/>
              <a:t>Sargvakt</a:t>
            </a:r>
            <a:r>
              <a:rPr dirty="0"/>
              <a:t> </a:t>
            </a:r>
            <a:r>
              <a:rPr dirty="0" err="1"/>
              <a:t>på</a:t>
            </a:r>
            <a:r>
              <a:rPr dirty="0"/>
              <a:t> IFU (3 </a:t>
            </a:r>
            <a:r>
              <a:rPr dirty="0" err="1"/>
              <a:t>st</a:t>
            </a:r>
            <a:r>
              <a:rPr dirty="0"/>
              <a:t> </a:t>
            </a:r>
            <a:r>
              <a:rPr dirty="0" err="1"/>
              <a:t>föräldrar</a:t>
            </a:r>
            <a:r>
              <a:rPr dirty="0"/>
              <a:t> i </a:t>
            </a:r>
            <a:r>
              <a:rPr dirty="0" err="1"/>
              <a:t>entré</a:t>
            </a:r>
            <a:r>
              <a:rPr dirty="0"/>
              <a:t> </a:t>
            </a:r>
            <a:r>
              <a:rPr dirty="0" err="1"/>
              <a:t>och</a:t>
            </a:r>
            <a:r>
              <a:rPr dirty="0"/>
              <a:t> </a:t>
            </a:r>
            <a:r>
              <a:rPr dirty="0" err="1"/>
              <a:t>filma</a:t>
            </a:r>
            <a:r>
              <a:rPr dirty="0"/>
              <a:t> </a:t>
            </a:r>
            <a:r>
              <a:rPr dirty="0" err="1"/>
              <a:t>matchen</a:t>
            </a:r>
            <a:r>
              <a:rPr dirty="0"/>
              <a:t>. </a:t>
            </a:r>
            <a:r>
              <a:rPr lang="sv-SE" dirty="0"/>
              <a:t>                   </a:t>
            </a:r>
            <a:r>
              <a:rPr dirty="0"/>
              <a:t>2 </a:t>
            </a:r>
            <a:r>
              <a:rPr dirty="0" err="1"/>
              <a:t>spelare</a:t>
            </a:r>
            <a:r>
              <a:rPr dirty="0"/>
              <a:t> i </a:t>
            </a:r>
            <a:r>
              <a:rPr dirty="0" err="1"/>
              <a:t>varje</a:t>
            </a:r>
            <a:r>
              <a:rPr dirty="0"/>
              <a:t> </a:t>
            </a:r>
            <a:r>
              <a:rPr dirty="0" err="1"/>
              <a:t>hörn</a:t>
            </a:r>
            <a:r>
              <a:rPr dirty="0"/>
              <a:t> (8st)</a:t>
            </a:r>
            <a:endParaRPr lang="sv-SE" dirty="0"/>
          </a:p>
          <a:p>
            <a:pPr marL="346709" indent="-346709" defTabSz="455675">
              <a:spcBef>
                <a:spcPts val="3200"/>
              </a:spcBef>
              <a:defRPr sz="2807"/>
            </a:pPr>
            <a:r>
              <a:rPr dirty="0"/>
              <a:t>Kiosk</a:t>
            </a:r>
          </a:p>
          <a:p>
            <a:pPr marL="346709" indent="-346709" defTabSz="455675">
              <a:spcBef>
                <a:spcPts val="3200"/>
              </a:spcBef>
              <a:defRPr sz="2807"/>
            </a:pPr>
            <a:r>
              <a:rPr dirty="0" err="1"/>
              <a:t>Sekretariat</a:t>
            </a:r>
            <a:r>
              <a:rPr dirty="0"/>
              <a:t> </a:t>
            </a:r>
            <a:endParaRPr lang="sv-SE" dirty="0"/>
          </a:p>
          <a:p>
            <a:pPr marL="346709" indent="-346709" defTabSz="455675">
              <a:spcBef>
                <a:spcPts val="3200"/>
              </a:spcBef>
              <a:defRPr sz="2807"/>
            </a:pPr>
            <a:r>
              <a:rPr dirty="0" err="1"/>
              <a:t>Matchvärd</a:t>
            </a:r>
            <a:r>
              <a:rPr dirty="0"/>
              <a:t> </a:t>
            </a:r>
            <a:r>
              <a:rPr sz="2184" dirty="0"/>
              <a:t>– </a:t>
            </a:r>
            <a:r>
              <a:rPr sz="2184" dirty="0" err="1"/>
              <a:t>hämta</a:t>
            </a:r>
            <a:r>
              <a:rPr sz="2184" dirty="0"/>
              <a:t>/</a:t>
            </a:r>
            <a:r>
              <a:rPr sz="2184" dirty="0" err="1"/>
              <a:t>lämna</a:t>
            </a:r>
            <a:r>
              <a:rPr sz="2184" dirty="0"/>
              <a:t> </a:t>
            </a:r>
            <a:r>
              <a:rPr sz="2184" dirty="0" err="1"/>
              <a:t>kassa</a:t>
            </a:r>
            <a:r>
              <a:rPr sz="2184" dirty="0"/>
              <a:t> &amp; </a:t>
            </a:r>
            <a:r>
              <a:rPr sz="2184" dirty="0" err="1"/>
              <a:t>nycklar</a:t>
            </a:r>
            <a:r>
              <a:rPr sz="2184" dirty="0"/>
              <a:t> hos Malin i </a:t>
            </a:r>
            <a:r>
              <a:rPr sz="2184" dirty="0" err="1"/>
              <a:t>styrelsen</a:t>
            </a:r>
            <a:r>
              <a:rPr sz="2184" dirty="0"/>
              <a:t>!</a:t>
            </a:r>
          </a:p>
          <a:p>
            <a:pPr marL="346709" indent="-346709" defTabSz="455675">
              <a:spcBef>
                <a:spcPts val="3200"/>
              </a:spcBef>
              <a:defRPr sz="2807" u="sng"/>
            </a:pPr>
            <a:r>
              <a:rPr dirty="0"/>
              <a:t>VIKTIGT</a:t>
            </a:r>
            <a:r>
              <a:rPr u="none" dirty="0"/>
              <a:t> om man </a:t>
            </a:r>
            <a:r>
              <a:rPr u="none" dirty="0" err="1"/>
              <a:t>inte</a:t>
            </a:r>
            <a:r>
              <a:rPr u="none" dirty="0"/>
              <a:t> </a:t>
            </a:r>
            <a:r>
              <a:rPr u="none" dirty="0" err="1"/>
              <a:t>kan</a:t>
            </a:r>
            <a:r>
              <a:rPr u="none" dirty="0"/>
              <a:t> </a:t>
            </a:r>
            <a:r>
              <a:rPr u="none" dirty="0" err="1"/>
              <a:t>jobba</a:t>
            </a:r>
            <a:r>
              <a:rPr u="none" dirty="0"/>
              <a:t> </a:t>
            </a:r>
            <a:r>
              <a:rPr u="none" dirty="0" err="1"/>
              <a:t>sitt</a:t>
            </a:r>
            <a:r>
              <a:rPr u="none" dirty="0"/>
              <a:t> pass, </a:t>
            </a:r>
            <a:r>
              <a:rPr u="none" dirty="0" err="1"/>
              <a:t>eget</a:t>
            </a:r>
            <a:r>
              <a:rPr u="none" dirty="0"/>
              <a:t> </a:t>
            </a:r>
            <a:r>
              <a:rPr u="none" dirty="0" err="1"/>
              <a:t>ansvar</a:t>
            </a:r>
            <a:r>
              <a:rPr u="none" dirty="0"/>
              <a:t> </a:t>
            </a:r>
            <a:r>
              <a:rPr u="none" dirty="0" err="1"/>
              <a:t>att</a:t>
            </a:r>
            <a:r>
              <a:rPr u="none" dirty="0"/>
              <a:t> </a:t>
            </a:r>
            <a:r>
              <a:rPr u="none" dirty="0" err="1"/>
              <a:t>byta</a:t>
            </a:r>
            <a:r>
              <a:rPr u="none" dirty="0"/>
              <a:t> med </a:t>
            </a:r>
            <a:r>
              <a:rPr u="none" dirty="0" err="1"/>
              <a:t>någon</a:t>
            </a:r>
            <a:r>
              <a:rPr u="none" dirty="0"/>
              <a:t> </a:t>
            </a:r>
            <a:r>
              <a:rPr u="none" dirty="0" err="1"/>
              <a:t>annan</a:t>
            </a:r>
            <a:r>
              <a:rPr u="none" dirty="0"/>
              <a:t> </a:t>
            </a:r>
            <a:r>
              <a:rPr u="none" dirty="0" err="1"/>
              <a:t>förälder</a:t>
            </a:r>
            <a:r>
              <a:rPr u="none" dirty="0"/>
              <a:t>. </a:t>
            </a:r>
            <a:r>
              <a:rPr u="none" dirty="0" err="1"/>
              <a:t>Meddela</a:t>
            </a:r>
            <a:r>
              <a:rPr u="none" dirty="0"/>
              <a:t> </a:t>
            </a:r>
            <a:r>
              <a:rPr u="none" dirty="0" err="1"/>
              <a:t>bytet</a:t>
            </a:r>
            <a:r>
              <a:rPr u="none" dirty="0"/>
              <a:t> till </a:t>
            </a:r>
            <a:r>
              <a:rPr u="none" dirty="0" err="1"/>
              <a:t>lagföräldrar</a:t>
            </a:r>
            <a:r>
              <a:rPr u="none" dirty="0"/>
              <a:t>.</a:t>
            </a:r>
          </a:p>
          <a:p>
            <a:pPr marL="346709" indent="-346709" defTabSz="455675">
              <a:spcBef>
                <a:spcPts val="3200"/>
              </a:spcBef>
              <a:defRPr sz="2807" u="sng"/>
            </a:pPr>
            <a:r>
              <a:rPr u="none" dirty="0" err="1"/>
              <a:t>Instruktioner</a:t>
            </a:r>
            <a:r>
              <a:rPr u="none" dirty="0"/>
              <a:t> </a:t>
            </a:r>
            <a:r>
              <a:rPr u="none" dirty="0" err="1"/>
              <a:t>finns</a:t>
            </a:r>
            <a:r>
              <a:rPr u="none" dirty="0"/>
              <a:t> </a:t>
            </a:r>
            <a:r>
              <a:rPr u="none" dirty="0" err="1"/>
              <a:t>på</a:t>
            </a:r>
            <a:r>
              <a:rPr u="none" dirty="0"/>
              <a:t> </a:t>
            </a:r>
            <a:r>
              <a:rPr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laget.se</a:t>
            </a:r>
            <a:r>
              <a:rPr u="none" dirty="0"/>
              <a:t> /</a:t>
            </a:r>
            <a:r>
              <a:rPr u="none" dirty="0" err="1"/>
              <a:t>dokument</a:t>
            </a:r>
            <a:r>
              <a:rPr u="none" dirty="0"/>
              <a:t>/</a:t>
            </a:r>
            <a:r>
              <a:rPr u="none" dirty="0" err="1"/>
              <a:t>arbetspass</a:t>
            </a:r>
            <a:r>
              <a:rPr u="none" dirty="0"/>
              <a:t> säsong23/24</a:t>
            </a:r>
          </a:p>
        </p:txBody>
      </p:sp>
      <p:pic>
        <p:nvPicPr>
          <p:cNvPr id="176" name="page1image544.jpg" descr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46"/>
          <p:cNvSpPr txBox="1">
            <a:spLocks noGrp="1"/>
          </p:cNvSpPr>
          <p:nvPr>
            <p:ph type="title"/>
          </p:nvPr>
        </p:nvSpPr>
        <p:spPr>
          <a:xfrm>
            <a:off x="952500" y="141181"/>
            <a:ext cx="11099800" cy="2000225"/>
          </a:xfrm>
          <a:prstGeom prst="rect">
            <a:avLst/>
          </a:prstGeom>
        </p:spPr>
        <p:txBody>
          <a:bodyPr/>
          <a:lstStyle/>
          <a:p>
            <a:pPr marL="0" indent="0" defTabSz="455675">
              <a:spcBef>
                <a:spcPts val="3200"/>
              </a:spcBef>
              <a:buNone/>
              <a:defRPr sz="2807"/>
            </a:pPr>
            <a:r>
              <a:rPr lang="sv-SE" sz="7200" dirty="0"/>
              <a:t>Sekretariat</a:t>
            </a:r>
            <a:r>
              <a:rPr lang="sv-SE" dirty="0"/>
              <a:t> </a:t>
            </a:r>
          </a:p>
        </p:txBody>
      </p:sp>
      <p:pic>
        <p:nvPicPr>
          <p:cNvPr id="176" name="page1image544.jpg" descr="page1image54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1D6CA4B6-F370-EDB4-D32B-544C5047E4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500" y="4883589"/>
            <a:ext cx="6096528" cy="2629128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0253D261-E9CE-B88D-6B8E-4D5C1B068F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9824" y="2911308"/>
            <a:ext cx="4275190" cy="548688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B0FD857C-5DB3-DE35-919F-4F25D808CF25}"/>
              </a:ext>
            </a:extLst>
          </p:cNvPr>
          <p:cNvSpPr txBox="1"/>
          <p:nvPr/>
        </p:nvSpPr>
        <p:spPr>
          <a:xfrm>
            <a:off x="6253315" y="2641452"/>
            <a:ext cx="5309419" cy="10259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v-SE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Registrera under match 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v-SE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Mål, utvisningar, resultat</a:t>
            </a:r>
            <a:endParaRPr kumimoji="0" lang="sv-S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32D3691-2F44-3633-A8DF-3BBDD0F1F837}"/>
              </a:ext>
            </a:extLst>
          </p:cNvPr>
          <p:cNvSpPr txBox="1"/>
          <p:nvPr/>
        </p:nvSpPr>
        <p:spPr>
          <a:xfrm>
            <a:off x="7413522" y="5788710"/>
            <a:ext cx="5093110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sv-SE" dirty="0"/>
              <a:t>Se resultat direkt i </a:t>
            </a:r>
            <a:r>
              <a:rPr lang="sv-SE" dirty="0" err="1"/>
              <a:t>appen</a:t>
            </a:r>
            <a:endParaRPr kumimoji="0" lang="sv-SE" sz="3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65072009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Lagföräldrar</a:t>
            </a:r>
          </a:p>
        </p:txBody>
      </p:sp>
      <p:sp>
        <p:nvSpPr>
          <p:cNvPr id="179" name="Shape 15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sv-SE" dirty="0"/>
              <a:t>2 </a:t>
            </a:r>
            <a:r>
              <a:rPr lang="sv-SE" dirty="0" err="1"/>
              <a:t>st</a:t>
            </a:r>
            <a:endParaRPr lang="sv-SE" dirty="0"/>
          </a:p>
          <a:p>
            <a:r>
              <a:rPr dirty="0" err="1"/>
              <a:t>Försäljningar</a:t>
            </a:r>
            <a:r>
              <a:rPr dirty="0"/>
              <a:t> </a:t>
            </a:r>
            <a:r>
              <a:rPr lang="sv-SE" dirty="0"/>
              <a:t>–</a:t>
            </a:r>
            <a:r>
              <a:rPr dirty="0"/>
              <a:t> </a:t>
            </a:r>
            <a:r>
              <a:rPr lang="sv-SE" dirty="0"/>
              <a:t>hämta, </a:t>
            </a:r>
            <a:r>
              <a:rPr dirty="0"/>
              <a:t>dela </a:t>
            </a:r>
            <a:r>
              <a:rPr dirty="0" err="1"/>
              <a:t>ut</a:t>
            </a:r>
            <a:r>
              <a:rPr dirty="0"/>
              <a:t>, </a:t>
            </a:r>
            <a:r>
              <a:rPr dirty="0" err="1"/>
              <a:t>samla</a:t>
            </a:r>
            <a:r>
              <a:rPr dirty="0"/>
              <a:t> in </a:t>
            </a:r>
            <a:r>
              <a:rPr dirty="0" err="1"/>
              <a:t>pengar</a:t>
            </a:r>
            <a:endParaRPr dirty="0"/>
          </a:p>
          <a:p>
            <a:r>
              <a:rPr dirty="0"/>
              <a:t>Schema </a:t>
            </a:r>
            <a:r>
              <a:rPr dirty="0" err="1"/>
              <a:t>över</a:t>
            </a:r>
            <a:r>
              <a:rPr dirty="0"/>
              <a:t> </a:t>
            </a:r>
            <a:r>
              <a:rPr dirty="0" err="1"/>
              <a:t>arbetspass</a:t>
            </a:r>
            <a:r>
              <a:rPr dirty="0"/>
              <a:t> - vi </a:t>
            </a:r>
            <a:r>
              <a:rPr dirty="0" err="1"/>
              <a:t>kommer</a:t>
            </a:r>
            <a:r>
              <a:rPr dirty="0"/>
              <a:t> </a:t>
            </a:r>
            <a:r>
              <a:rPr dirty="0" err="1"/>
              <a:t>inte</a:t>
            </a:r>
            <a:r>
              <a:rPr dirty="0"/>
              <a:t> </a:t>
            </a:r>
            <a:r>
              <a:rPr dirty="0" err="1"/>
              <a:t>kunna</a:t>
            </a:r>
            <a:r>
              <a:rPr dirty="0"/>
              <a:t> </a:t>
            </a:r>
            <a:r>
              <a:rPr dirty="0" err="1"/>
              <a:t>tillgodo</a:t>
            </a:r>
            <a:r>
              <a:rPr dirty="0"/>
              <a:t> se </a:t>
            </a:r>
            <a:r>
              <a:rPr dirty="0" err="1"/>
              <a:t>att</a:t>
            </a:r>
            <a:r>
              <a:rPr dirty="0"/>
              <a:t> man </a:t>
            </a:r>
            <a:r>
              <a:rPr dirty="0" err="1"/>
              <a:t>jobbar</a:t>
            </a:r>
            <a:r>
              <a:rPr dirty="0"/>
              <a:t> </a:t>
            </a:r>
            <a:r>
              <a:rPr dirty="0" err="1"/>
              <a:t>ett</a:t>
            </a:r>
            <a:r>
              <a:rPr dirty="0"/>
              <a:t> pass </a:t>
            </a:r>
            <a:r>
              <a:rPr dirty="0" err="1"/>
              <a:t>där</a:t>
            </a:r>
            <a:r>
              <a:rPr dirty="0"/>
              <a:t> </a:t>
            </a:r>
            <a:r>
              <a:rPr dirty="0" err="1"/>
              <a:t>ens</a:t>
            </a:r>
            <a:r>
              <a:rPr dirty="0"/>
              <a:t> barn </a:t>
            </a:r>
            <a:r>
              <a:rPr dirty="0" err="1"/>
              <a:t>spelar</a:t>
            </a:r>
            <a:r>
              <a:rPr dirty="0"/>
              <a:t>. </a:t>
            </a:r>
            <a:r>
              <a:rPr dirty="0" err="1"/>
              <a:t>Passen</a:t>
            </a:r>
            <a:r>
              <a:rPr dirty="0"/>
              <a:t> </a:t>
            </a:r>
            <a:r>
              <a:rPr dirty="0" err="1"/>
              <a:t>får</a:t>
            </a:r>
            <a:r>
              <a:rPr dirty="0"/>
              <a:t> vi av </a:t>
            </a:r>
            <a:r>
              <a:rPr dirty="0" err="1"/>
              <a:t>styrelsen</a:t>
            </a:r>
            <a:r>
              <a:rPr dirty="0"/>
              <a:t>, </a:t>
            </a:r>
            <a:r>
              <a:rPr dirty="0" err="1"/>
              <a:t>vissa</a:t>
            </a:r>
            <a:r>
              <a:rPr dirty="0"/>
              <a:t> pass </a:t>
            </a:r>
            <a:r>
              <a:rPr dirty="0" err="1"/>
              <a:t>är</a:t>
            </a:r>
            <a:r>
              <a:rPr dirty="0"/>
              <a:t> </a:t>
            </a:r>
            <a:r>
              <a:rPr dirty="0" err="1"/>
              <a:t>när</a:t>
            </a:r>
            <a:r>
              <a:rPr dirty="0"/>
              <a:t> vi </a:t>
            </a:r>
            <a:r>
              <a:rPr dirty="0" err="1"/>
              <a:t>inte</a:t>
            </a:r>
            <a:r>
              <a:rPr dirty="0"/>
              <a:t> </a:t>
            </a:r>
            <a:r>
              <a:rPr dirty="0" err="1"/>
              <a:t>har</a:t>
            </a:r>
            <a:r>
              <a:rPr dirty="0"/>
              <a:t> match. </a:t>
            </a:r>
          </a:p>
        </p:txBody>
      </p:sp>
      <p:pic>
        <p:nvPicPr>
          <p:cNvPr id="180" name="page1image544.jpg" descr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Instagram</a:t>
            </a:r>
          </a:p>
        </p:txBody>
      </p:sp>
      <p:sp>
        <p:nvSpPr>
          <p:cNvPr id="185" name="Shape 151"/>
          <p:cNvSpPr txBox="1">
            <a:spLocks noGrp="1"/>
          </p:cNvSpPr>
          <p:nvPr>
            <p:ph type="body" idx="1"/>
          </p:nvPr>
        </p:nvSpPr>
        <p:spPr>
          <a:xfrm>
            <a:off x="952500" y="2214981"/>
            <a:ext cx="11099800" cy="6286500"/>
          </a:xfrm>
          <a:prstGeom prst="rect">
            <a:avLst/>
          </a:prstGeom>
        </p:spPr>
        <p:txBody>
          <a:bodyPr/>
          <a:lstStyle/>
          <a:p>
            <a:r>
              <a:rPr dirty="0" err="1"/>
              <a:t>Följ</a:t>
            </a:r>
            <a:r>
              <a:rPr dirty="0"/>
              <a:t> </a:t>
            </a:r>
            <a:r>
              <a:rPr dirty="0" err="1"/>
              <a:t>oss</a:t>
            </a:r>
            <a:r>
              <a:rPr dirty="0"/>
              <a:t> </a:t>
            </a:r>
            <a:r>
              <a:rPr dirty="0" err="1"/>
              <a:t>på</a:t>
            </a:r>
            <a:r>
              <a:rPr dirty="0"/>
              <a:t>:</a:t>
            </a:r>
          </a:p>
          <a:p>
            <a:r>
              <a:rPr dirty="0"/>
              <a:t>bjorklingebk_p12</a:t>
            </a:r>
          </a:p>
        </p:txBody>
      </p:sp>
      <p:pic>
        <p:nvPicPr>
          <p:cNvPr id="186" name="page1image544.jpg" descr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Frågor?</a:t>
            </a:r>
          </a:p>
        </p:txBody>
      </p:sp>
      <p:sp>
        <p:nvSpPr>
          <p:cNvPr id="191" name="Shape 15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sv-SE" dirty="0"/>
              <a:t>Info från Styrelsen</a:t>
            </a:r>
          </a:p>
          <a:p>
            <a:r>
              <a:rPr dirty="0" err="1"/>
              <a:t>Behövs</a:t>
            </a:r>
            <a:r>
              <a:rPr dirty="0"/>
              <a:t> </a:t>
            </a:r>
            <a:r>
              <a:rPr dirty="0" err="1"/>
              <a:t>nya</a:t>
            </a:r>
            <a:r>
              <a:rPr dirty="0"/>
              <a:t> </a:t>
            </a:r>
            <a:r>
              <a:rPr dirty="0" err="1"/>
              <a:t>overaller</a:t>
            </a:r>
            <a:r>
              <a:rPr dirty="0"/>
              <a:t>? </a:t>
            </a:r>
            <a:r>
              <a:rPr dirty="0" err="1"/>
              <a:t>Föräldrar</a:t>
            </a:r>
            <a:r>
              <a:rPr dirty="0"/>
              <a:t> </a:t>
            </a:r>
            <a:r>
              <a:rPr dirty="0" err="1"/>
              <a:t>gå</a:t>
            </a:r>
            <a:r>
              <a:rPr dirty="0"/>
              <a:t> </a:t>
            </a:r>
            <a:r>
              <a:rPr dirty="0" err="1"/>
              <a:t>ihop</a:t>
            </a:r>
            <a:r>
              <a:rPr dirty="0"/>
              <a:t> i </a:t>
            </a:r>
            <a:r>
              <a:rPr dirty="0" err="1"/>
              <a:t>grupp</a:t>
            </a:r>
            <a:r>
              <a:rPr dirty="0"/>
              <a:t> </a:t>
            </a:r>
            <a:r>
              <a:rPr dirty="0" err="1"/>
              <a:t>och</a:t>
            </a:r>
            <a:r>
              <a:rPr dirty="0"/>
              <a:t> </a:t>
            </a:r>
            <a:r>
              <a:rPr dirty="0" err="1"/>
              <a:t>fixa</a:t>
            </a:r>
            <a:r>
              <a:rPr dirty="0"/>
              <a:t> med </a:t>
            </a:r>
            <a:r>
              <a:rPr dirty="0" err="1"/>
              <a:t>ev</a:t>
            </a:r>
            <a:r>
              <a:rPr dirty="0"/>
              <a:t>. </a:t>
            </a:r>
            <a:r>
              <a:rPr dirty="0" err="1"/>
              <a:t>beställning</a:t>
            </a:r>
            <a:r>
              <a:rPr dirty="0"/>
              <a:t> via </a:t>
            </a:r>
            <a:r>
              <a:rPr dirty="0" err="1"/>
              <a:t>Klubbhuset</a:t>
            </a:r>
            <a:r>
              <a:rPr dirty="0"/>
              <a:t>.</a:t>
            </a:r>
            <a:endParaRPr lang="sv-SE" dirty="0"/>
          </a:p>
          <a:p>
            <a:r>
              <a:rPr lang="sv-SE" dirty="0"/>
              <a:t>Ålandsresa när vi har match 10/11?</a:t>
            </a:r>
            <a:endParaRPr dirty="0"/>
          </a:p>
          <a:p>
            <a:r>
              <a:rPr dirty="0" err="1"/>
              <a:t>Sponsering</a:t>
            </a:r>
            <a:r>
              <a:rPr dirty="0"/>
              <a:t>?</a:t>
            </a:r>
          </a:p>
          <a:p>
            <a:r>
              <a:rPr dirty="0"/>
              <a:t>Mer?</a:t>
            </a:r>
          </a:p>
        </p:txBody>
      </p:sp>
      <p:pic>
        <p:nvPicPr>
          <p:cNvPr id="192" name="page1image544.jpg" descr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sv-SE" dirty="0"/>
              <a:t>Träningar</a:t>
            </a:r>
            <a:r>
              <a:rPr dirty="0"/>
              <a:t> </a:t>
            </a:r>
          </a:p>
        </p:txBody>
      </p:sp>
      <p:sp>
        <p:nvSpPr>
          <p:cNvPr id="127" name="Shape 125"/>
          <p:cNvSpPr txBox="1">
            <a:spLocks noGrp="1"/>
          </p:cNvSpPr>
          <p:nvPr>
            <p:ph type="body" idx="1"/>
          </p:nvPr>
        </p:nvSpPr>
        <p:spPr>
          <a:xfrm>
            <a:off x="529712" y="1661446"/>
            <a:ext cx="7080455" cy="3344606"/>
          </a:xfrm>
          <a:prstGeom prst="rect">
            <a:avLst/>
          </a:prstGeom>
        </p:spPr>
        <p:txBody>
          <a:bodyPr/>
          <a:lstStyle/>
          <a:p>
            <a:pPr marL="1173480" lvl="2" indent="-391158" defTabSz="514094">
              <a:spcBef>
                <a:spcPts val="3600"/>
              </a:spcBef>
              <a:defRPr sz="3100"/>
            </a:pPr>
            <a:r>
              <a:rPr dirty="0" err="1"/>
              <a:t>Måndag</a:t>
            </a:r>
            <a:r>
              <a:rPr dirty="0"/>
              <a:t> </a:t>
            </a:r>
            <a:r>
              <a:rPr lang="sv-SE" dirty="0"/>
              <a:t>kl. 18:00 -19:30</a:t>
            </a:r>
            <a:endParaRPr dirty="0"/>
          </a:p>
          <a:p>
            <a:pPr marL="1173480" lvl="2" indent="-391158" defTabSz="514094">
              <a:spcBef>
                <a:spcPts val="3600"/>
              </a:spcBef>
              <a:defRPr sz="3100"/>
            </a:pPr>
            <a:r>
              <a:rPr dirty="0" err="1"/>
              <a:t>Torsdag</a:t>
            </a:r>
            <a:r>
              <a:rPr dirty="0"/>
              <a:t> </a:t>
            </a:r>
            <a:r>
              <a:rPr lang="sv-SE" dirty="0"/>
              <a:t>kl. </a:t>
            </a:r>
            <a:r>
              <a:rPr dirty="0"/>
              <a:t>17:</a:t>
            </a:r>
            <a:r>
              <a:rPr lang="sv-SE" dirty="0"/>
              <a:t>00</a:t>
            </a:r>
            <a:r>
              <a:rPr dirty="0"/>
              <a:t> - 18:30</a:t>
            </a:r>
          </a:p>
        </p:txBody>
      </p:sp>
      <p:pic>
        <p:nvPicPr>
          <p:cNvPr id="128" name="page1image544.jpg" descr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8150" y="7965888"/>
            <a:ext cx="1680391" cy="1463863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Shape 127"/>
          <p:cNvSpPr txBox="1"/>
          <p:nvPr/>
        </p:nvSpPr>
        <p:spPr>
          <a:xfrm>
            <a:off x="10598150" y="3121659"/>
            <a:ext cx="152400" cy="4241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2800"/>
              </a:lnSpc>
              <a:defRPr sz="1200"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r>
              <a:t> 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F5D6332F-63C2-8A45-742F-E559F2D439BA}"/>
              </a:ext>
            </a:extLst>
          </p:cNvPr>
          <p:cNvSpPr txBox="1"/>
          <p:nvPr/>
        </p:nvSpPr>
        <p:spPr>
          <a:xfrm>
            <a:off x="1280856" y="4876800"/>
            <a:ext cx="10443087" cy="24878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sv-SE" sz="3100" u="sng" dirty="0"/>
              <a:t>Upplägg:</a:t>
            </a:r>
          </a:p>
          <a:p>
            <a:pPr marL="457200" marR="0" indent="-45720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sv-SE" sz="3100" dirty="0"/>
              <a:t>Uppvärmning i korridoren</a:t>
            </a:r>
          </a:p>
          <a:p>
            <a:pPr marL="457200" marR="0" indent="-45720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sv-SE" sz="3100" dirty="0"/>
              <a:t>Stretch &amp; genomgång av träning</a:t>
            </a:r>
          </a:p>
          <a:p>
            <a:pPr marL="457200" marR="0" indent="-45720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sv-SE" sz="3100" dirty="0"/>
              <a:t>1h träning i hallen</a:t>
            </a:r>
          </a:p>
          <a:p>
            <a:pPr marL="457200" marR="0" indent="-45720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sv-SE" sz="3100" dirty="0"/>
              <a:t>Avslutar i omklädningsrum med stretch och avslutssnack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err="1"/>
              <a:t>Säsongen</a:t>
            </a:r>
            <a:r>
              <a:rPr dirty="0"/>
              <a:t> </a:t>
            </a:r>
          </a:p>
        </p:txBody>
      </p:sp>
      <p:sp>
        <p:nvSpPr>
          <p:cNvPr id="132" name="Shape 125"/>
          <p:cNvSpPr txBox="1">
            <a:spLocks noGrp="1"/>
          </p:cNvSpPr>
          <p:nvPr>
            <p:ph type="body" idx="1"/>
          </p:nvPr>
        </p:nvSpPr>
        <p:spPr>
          <a:xfrm>
            <a:off x="952500" y="1880069"/>
            <a:ext cx="11534468" cy="6673995"/>
          </a:xfrm>
          <a:prstGeom prst="rect">
            <a:avLst/>
          </a:prstGeom>
        </p:spPr>
        <p:txBody>
          <a:bodyPr/>
          <a:lstStyle/>
          <a:p>
            <a:pPr marL="391158" indent="-391158" defTabSz="514094">
              <a:spcBef>
                <a:spcPts val="3600"/>
              </a:spcBef>
              <a:defRPr sz="3100"/>
            </a:pPr>
            <a:r>
              <a:rPr lang="sv-SE" dirty="0"/>
              <a:t>5 vs 5 + räkna poäng</a:t>
            </a:r>
            <a:endParaRPr dirty="0"/>
          </a:p>
          <a:p>
            <a:pPr marL="391158" indent="-391158" defTabSz="514094">
              <a:spcBef>
                <a:spcPts val="3600"/>
              </a:spcBef>
              <a:defRPr sz="3100"/>
            </a:pPr>
            <a:r>
              <a:rPr dirty="0"/>
              <a:t>2 lag </a:t>
            </a:r>
            <a:r>
              <a:rPr lang="sv-SE" dirty="0"/>
              <a:t>i samma nivå</a:t>
            </a:r>
          </a:p>
          <a:p>
            <a:pPr marL="391158" indent="-391158" defTabSz="514094">
              <a:spcBef>
                <a:spcPts val="3600"/>
              </a:spcBef>
              <a:defRPr sz="3100"/>
            </a:pPr>
            <a:r>
              <a:rPr dirty="0"/>
              <a:t>Ca. 2 matcher / </a:t>
            </a:r>
            <a:r>
              <a:rPr dirty="0" err="1"/>
              <a:t>helg</a:t>
            </a:r>
            <a:r>
              <a:rPr dirty="0"/>
              <a:t>  </a:t>
            </a:r>
            <a:endParaRPr lang="sv-SE" sz="2800" i="1" dirty="0"/>
          </a:p>
          <a:p>
            <a:pPr marL="391158" indent="-391158" defTabSz="514094">
              <a:spcBef>
                <a:spcPts val="3600"/>
              </a:spcBef>
              <a:defRPr sz="3100"/>
            </a:pPr>
            <a:r>
              <a:rPr dirty="0" err="1"/>
              <a:t>Anmälda</a:t>
            </a:r>
            <a:r>
              <a:rPr dirty="0"/>
              <a:t> till </a:t>
            </a:r>
            <a:r>
              <a:rPr lang="sv-SE" dirty="0"/>
              <a:t>2 cuper:                                                                 Sirius </a:t>
            </a:r>
            <a:r>
              <a:rPr lang="sv-SE" dirty="0" err="1"/>
              <a:t>Floorball</a:t>
            </a:r>
            <a:r>
              <a:rPr lang="sv-SE" dirty="0"/>
              <a:t> Cup 2-3 nov (v. 44)                                                  </a:t>
            </a:r>
            <a:r>
              <a:rPr dirty="0" err="1"/>
              <a:t>Storvreta</a:t>
            </a:r>
            <a:r>
              <a:rPr dirty="0"/>
              <a:t> </a:t>
            </a:r>
            <a:r>
              <a:rPr dirty="0" err="1"/>
              <a:t>cupen</a:t>
            </a:r>
            <a:r>
              <a:rPr dirty="0"/>
              <a:t> </a:t>
            </a:r>
            <a:r>
              <a:rPr lang="sv-SE" dirty="0"/>
              <a:t>4-6</a:t>
            </a:r>
            <a:r>
              <a:rPr dirty="0"/>
              <a:t> </a:t>
            </a:r>
            <a:r>
              <a:rPr dirty="0" err="1"/>
              <a:t>januari</a:t>
            </a:r>
            <a:r>
              <a:rPr dirty="0"/>
              <a:t> 202</a:t>
            </a:r>
            <a:r>
              <a:rPr lang="sv-SE" dirty="0"/>
              <a:t>5.</a:t>
            </a:r>
          </a:p>
          <a:p>
            <a:pPr marL="391158" indent="-391158" defTabSz="514094">
              <a:spcBef>
                <a:spcPts val="3600"/>
              </a:spcBef>
              <a:defRPr sz="3100"/>
            </a:pPr>
            <a:r>
              <a:rPr lang="sv-SE" dirty="0"/>
              <a:t>Hjälpa P11 som idag är 9 spelare i sin trupp. Intresse att träna med dem?</a:t>
            </a:r>
            <a:endParaRPr dirty="0"/>
          </a:p>
        </p:txBody>
      </p:sp>
      <p:pic>
        <p:nvPicPr>
          <p:cNvPr id="133" name="page1image544.jpg" descr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8150" y="7965888"/>
            <a:ext cx="1680391" cy="1463863"/>
          </a:xfrm>
          <a:prstGeom prst="rect">
            <a:avLst/>
          </a:prstGeom>
          <a:ln w="12700">
            <a:miter lim="400000"/>
          </a:ln>
        </p:spPr>
      </p:pic>
      <p:sp>
        <p:nvSpPr>
          <p:cNvPr id="134" name="Shape 127"/>
          <p:cNvSpPr txBox="1"/>
          <p:nvPr/>
        </p:nvSpPr>
        <p:spPr>
          <a:xfrm>
            <a:off x="10598150" y="3121659"/>
            <a:ext cx="152400" cy="4241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2800"/>
              </a:lnSpc>
              <a:defRPr sz="1200"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r>
              <a:t> 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2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err="1"/>
              <a:t>Spelartruppen</a:t>
            </a:r>
            <a:endParaRPr dirty="0"/>
          </a:p>
        </p:txBody>
      </p:sp>
      <p:sp>
        <p:nvSpPr>
          <p:cNvPr id="139" name="Shape 130"/>
          <p:cNvSpPr txBox="1">
            <a:spLocks noGrp="1"/>
          </p:cNvSpPr>
          <p:nvPr>
            <p:ph type="body" idx="1"/>
          </p:nvPr>
        </p:nvSpPr>
        <p:spPr>
          <a:xfrm>
            <a:off x="952500" y="2033229"/>
            <a:ext cx="11099800" cy="6286500"/>
          </a:xfrm>
          <a:prstGeom prst="rect">
            <a:avLst/>
          </a:prstGeom>
        </p:spPr>
        <p:txBody>
          <a:bodyPr/>
          <a:lstStyle/>
          <a:p>
            <a:r>
              <a:rPr dirty="0" err="1"/>
              <a:t>Idag</a:t>
            </a:r>
            <a:r>
              <a:rPr dirty="0"/>
              <a:t> </a:t>
            </a:r>
            <a:r>
              <a:rPr dirty="0" err="1"/>
              <a:t>är</a:t>
            </a:r>
            <a:r>
              <a:rPr dirty="0"/>
              <a:t> vi 2</a:t>
            </a:r>
            <a:r>
              <a:rPr lang="sv-SE" dirty="0"/>
              <a:t>2</a:t>
            </a:r>
            <a:r>
              <a:rPr dirty="0"/>
              <a:t> </a:t>
            </a:r>
            <a:r>
              <a:rPr dirty="0" err="1"/>
              <a:t>spelare</a:t>
            </a:r>
            <a:r>
              <a:rPr dirty="0"/>
              <a:t> </a:t>
            </a:r>
            <a:r>
              <a:rPr lang="sv-SE" sz="2400" dirty="0"/>
              <a:t>(27st förra året vid föräldramötet)</a:t>
            </a:r>
          </a:p>
          <a:p>
            <a:r>
              <a:rPr dirty="0"/>
              <a:t>5 </a:t>
            </a:r>
            <a:r>
              <a:rPr dirty="0" err="1"/>
              <a:t>ledare</a:t>
            </a:r>
            <a:r>
              <a:rPr dirty="0"/>
              <a:t> - Johan, </a:t>
            </a:r>
            <a:r>
              <a:rPr dirty="0" err="1"/>
              <a:t>Sebban</a:t>
            </a:r>
            <a:r>
              <a:rPr dirty="0"/>
              <a:t>, </a:t>
            </a:r>
            <a:r>
              <a:rPr dirty="0" err="1"/>
              <a:t>Micke</a:t>
            </a:r>
            <a:r>
              <a:rPr dirty="0"/>
              <a:t>, Malin, Linn</a:t>
            </a:r>
          </a:p>
        </p:txBody>
      </p:sp>
      <p:pic>
        <p:nvPicPr>
          <p:cNvPr id="140" name="page1image544.jpg" descr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3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defRPr>
            </a:lvl1pPr>
          </a:lstStyle>
          <a:p>
            <a:pPr>
              <a:defRPr>
                <a:solidFill>
                  <a:srgbClr val="000000"/>
                </a:solidFill>
                <a:uFillTx/>
              </a:defRPr>
            </a:pPr>
            <a:r>
              <a:rPr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laget.se</a:t>
            </a:r>
          </a:p>
        </p:txBody>
      </p:sp>
      <p:sp>
        <p:nvSpPr>
          <p:cNvPr id="145" name="Shape 134"/>
          <p:cNvSpPr txBox="1">
            <a:spLocks noGrp="1"/>
          </p:cNvSpPr>
          <p:nvPr>
            <p:ph type="body" idx="1"/>
          </p:nvPr>
        </p:nvSpPr>
        <p:spPr>
          <a:xfrm>
            <a:off x="952500" y="2186514"/>
            <a:ext cx="11740945" cy="638686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04495" indent="-404495" defTabSz="531622">
              <a:spcBef>
                <a:spcPts val="3800"/>
              </a:spcBef>
              <a:defRPr sz="2900"/>
            </a:pPr>
            <a:r>
              <a:rPr dirty="0" err="1"/>
              <a:t>Vår</a:t>
            </a:r>
            <a:r>
              <a:rPr dirty="0"/>
              <a:t> </a:t>
            </a:r>
            <a:r>
              <a:rPr dirty="0" err="1"/>
              <a:t>kanal</a:t>
            </a:r>
            <a:r>
              <a:rPr dirty="0"/>
              <a:t> </a:t>
            </a:r>
            <a:r>
              <a:rPr dirty="0" err="1"/>
              <a:t>ut</a:t>
            </a:r>
            <a:r>
              <a:rPr dirty="0"/>
              <a:t> till er </a:t>
            </a:r>
            <a:r>
              <a:rPr dirty="0" err="1"/>
              <a:t>föräldrar</a:t>
            </a:r>
            <a:endParaRPr dirty="0"/>
          </a:p>
          <a:p>
            <a:pPr marL="404495" indent="-404495" defTabSz="531622">
              <a:spcBef>
                <a:spcPts val="3800"/>
              </a:spcBef>
              <a:defRPr sz="2900"/>
            </a:pPr>
            <a:r>
              <a:rPr dirty="0"/>
              <a:t>Information </a:t>
            </a:r>
            <a:r>
              <a:rPr dirty="0" err="1"/>
              <a:t>och</a:t>
            </a:r>
            <a:r>
              <a:rPr dirty="0"/>
              <a:t> </a:t>
            </a:r>
            <a:r>
              <a:rPr dirty="0" err="1"/>
              <a:t>kallelser</a:t>
            </a:r>
            <a:r>
              <a:rPr dirty="0"/>
              <a:t> </a:t>
            </a:r>
          </a:p>
          <a:p>
            <a:pPr marL="404495" indent="-404495" defTabSz="531622">
              <a:spcBef>
                <a:spcPts val="3800"/>
              </a:spcBef>
              <a:defRPr sz="2900"/>
            </a:pPr>
            <a:r>
              <a:rPr dirty="0" err="1"/>
              <a:t>Snabb</a:t>
            </a:r>
            <a:r>
              <a:rPr dirty="0"/>
              <a:t>/</a:t>
            </a:r>
            <a:r>
              <a:rPr dirty="0" err="1"/>
              <a:t>viktig</a:t>
            </a:r>
            <a:r>
              <a:rPr dirty="0"/>
              <a:t> info </a:t>
            </a:r>
            <a:r>
              <a:rPr dirty="0" err="1"/>
              <a:t>kan</a:t>
            </a:r>
            <a:r>
              <a:rPr dirty="0"/>
              <a:t> </a:t>
            </a:r>
            <a:r>
              <a:rPr dirty="0" err="1"/>
              <a:t>även</a:t>
            </a:r>
            <a:r>
              <a:rPr dirty="0"/>
              <a:t> </a:t>
            </a:r>
            <a:r>
              <a:rPr dirty="0" err="1"/>
              <a:t>komma</a:t>
            </a:r>
            <a:r>
              <a:rPr dirty="0"/>
              <a:t> via </a:t>
            </a:r>
            <a:r>
              <a:rPr dirty="0" err="1"/>
              <a:t>sms</a:t>
            </a:r>
            <a:r>
              <a:rPr lang="sv-SE" dirty="0"/>
              <a:t>. </a:t>
            </a:r>
            <a:r>
              <a:rPr lang="sv-SE" sz="2400" i="1" dirty="0"/>
              <a:t>Varje gång man skriver i Gästbok/sms skickas mail/sms ut till alla föräldrar - använd med sunt förnuft.</a:t>
            </a:r>
          </a:p>
          <a:p>
            <a:pPr marL="404495" indent="-404495" defTabSz="531622">
              <a:spcBef>
                <a:spcPts val="3800"/>
              </a:spcBef>
              <a:defRPr sz="2900"/>
            </a:pPr>
            <a:r>
              <a:rPr lang="sv-SE" dirty="0"/>
              <a:t>Tipsar om att prenumerera på kalendern - ser då matcher och träningar direkt i er kalender. </a:t>
            </a:r>
          </a:p>
        </p:txBody>
      </p:sp>
      <p:pic>
        <p:nvPicPr>
          <p:cNvPr id="146" name="page1image544.jpg" descr="page1image54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  <p:sp>
        <p:nvSpPr>
          <p:cNvPr id="147" name="Shape 136"/>
          <p:cNvSpPr txBox="1"/>
          <p:nvPr/>
        </p:nvSpPr>
        <p:spPr>
          <a:xfrm>
            <a:off x="10598150" y="3121659"/>
            <a:ext cx="152400" cy="4241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2800"/>
              </a:lnSpc>
              <a:defRPr sz="1200"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r>
              <a:t> 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39"/>
          <p:cNvSpPr txBox="1">
            <a:spLocks noGrp="1"/>
          </p:cNvSpPr>
          <p:nvPr>
            <p:ph type="body" idx="1"/>
          </p:nvPr>
        </p:nvSpPr>
        <p:spPr>
          <a:xfrm>
            <a:off x="952500" y="2236694"/>
            <a:ext cx="11099800" cy="6286500"/>
          </a:xfrm>
          <a:prstGeom prst="rect">
            <a:avLst/>
          </a:prstGeom>
        </p:spPr>
        <p:txBody>
          <a:bodyPr/>
          <a:lstStyle/>
          <a:p>
            <a:pPr marL="404495" indent="-404495" defTabSz="531622">
              <a:spcBef>
                <a:spcPts val="3800"/>
              </a:spcBef>
              <a:defRPr sz="2900"/>
            </a:pPr>
            <a:r>
              <a:rPr lang="sv-SE" sz="3200" dirty="0"/>
              <a:t>Viktigt att svara ja eller nej på matchkallelser - kallar in nästa spelare på listan om ”nej tack”.                                                         </a:t>
            </a:r>
            <a:r>
              <a:rPr lang="sv-SE" sz="2800" dirty="0">
                <a:solidFill>
                  <a:srgbClr val="FF0000"/>
                </a:solidFill>
              </a:rPr>
              <a:t>En obesvarad kallelse betyder ”nej tack” och det kallas in en ersättare – vänligen respektera tiden för att svara på kallelsen!</a:t>
            </a:r>
            <a:endParaRPr lang="sv-SE" dirty="0">
              <a:solidFill>
                <a:srgbClr val="FF0000"/>
              </a:solidFill>
            </a:endParaRPr>
          </a:p>
          <a:p>
            <a:r>
              <a:rPr lang="sv-SE" sz="3200" dirty="0"/>
              <a:t>Viktigt att svara på k</a:t>
            </a:r>
            <a:r>
              <a:rPr sz="3200" dirty="0" err="1"/>
              <a:t>allelser</a:t>
            </a:r>
            <a:r>
              <a:rPr sz="3200" dirty="0"/>
              <a:t> till </a:t>
            </a:r>
            <a:r>
              <a:rPr sz="3200" dirty="0" err="1"/>
              <a:t>träningar</a:t>
            </a:r>
            <a:r>
              <a:rPr sz="3200" dirty="0"/>
              <a:t> - Vi </a:t>
            </a:r>
            <a:r>
              <a:rPr sz="3200" dirty="0" err="1"/>
              <a:t>ledare</a:t>
            </a:r>
            <a:r>
              <a:rPr sz="3200" dirty="0"/>
              <a:t> </a:t>
            </a:r>
            <a:r>
              <a:rPr sz="3200" dirty="0" err="1"/>
              <a:t>kan</a:t>
            </a:r>
            <a:r>
              <a:rPr sz="3200" dirty="0"/>
              <a:t> </a:t>
            </a:r>
            <a:r>
              <a:rPr sz="3200" dirty="0" err="1"/>
              <a:t>planera</a:t>
            </a:r>
            <a:r>
              <a:rPr sz="3200" dirty="0"/>
              <a:t> </a:t>
            </a:r>
            <a:r>
              <a:rPr sz="3200" dirty="0" err="1"/>
              <a:t>träningar</a:t>
            </a:r>
            <a:r>
              <a:rPr sz="3200" dirty="0"/>
              <a:t> </a:t>
            </a:r>
            <a:r>
              <a:rPr sz="3200" dirty="0" err="1"/>
              <a:t>bättre</a:t>
            </a:r>
            <a:r>
              <a:rPr sz="3200" dirty="0"/>
              <a:t> </a:t>
            </a:r>
            <a:r>
              <a:rPr lang="sv-SE" sz="3200" dirty="0"/>
              <a:t>och anpassa övningar till antal spelare samt dela in i jämna lag.                                                               </a:t>
            </a:r>
            <a:r>
              <a:rPr lang="sv-SE" sz="2800" dirty="0"/>
              <a:t>Testat att stänga kallelse kl. 12 samma dag.                               </a:t>
            </a:r>
            <a:r>
              <a:rPr sz="2800" dirty="0" err="1">
                <a:solidFill>
                  <a:srgbClr val="FF0000"/>
                </a:solidFill>
              </a:rPr>
              <a:t>Kallelse</a:t>
            </a:r>
            <a:r>
              <a:rPr sz="2800" dirty="0">
                <a:solidFill>
                  <a:srgbClr val="FF0000"/>
                </a:solidFill>
              </a:rPr>
              <a:t> </a:t>
            </a:r>
            <a:r>
              <a:rPr lang="sv-SE" sz="2800" dirty="0">
                <a:solidFill>
                  <a:srgbClr val="FF0000"/>
                </a:solidFill>
              </a:rPr>
              <a:t>blir </a:t>
            </a:r>
            <a:r>
              <a:rPr sz="2800" dirty="0" err="1">
                <a:solidFill>
                  <a:srgbClr val="FF0000"/>
                </a:solidFill>
              </a:rPr>
              <a:t>öppen</a:t>
            </a:r>
            <a:r>
              <a:rPr sz="2800" dirty="0">
                <a:solidFill>
                  <a:srgbClr val="FF0000"/>
                </a:solidFill>
              </a:rPr>
              <a:t> till </a:t>
            </a:r>
            <a:r>
              <a:rPr sz="2800" dirty="0" err="1">
                <a:solidFill>
                  <a:srgbClr val="FF0000"/>
                </a:solidFill>
              </a:rPr>
              <a:t>träningsstart</a:t>
            </a:r>
            <a:r>
              <a:rPr sz="2800" dirty="0">
                <a:solidFill>
                  <a:srgbClr val="FF0000"/>
                </a:solidFill>
              </a:rPr>
              <a:t>, </a:t>
            </a:r>
            <a:r>
              <a:rPr sz="2800" dirty="0" err="1">
                <a:solidFill>
                  <a:srgbClr val="FF0000"/>
                </a:solidFill>
              </a:rPr>
              <a:t>ändra</a:t>
            </a:r>
            <a:r>
              <a:rPr sz="2800" dirty="0">
                <a:solidFill>
                  <a:srgbClr val="FF0000"/>
                </a:solidFill>
              </a:rPr>
              <a:t> </a:t>
            </a:r>
            <a:r>
              <a:rPr sz="2800" dirty="0" err="1">
                <a:solidFill>
                  <a:srgbClr val="FF0000"/>
                </a:solidFill>
              </a:rPr>
              <a:t>svar</a:t>
            </a:r>
            <a:r>
              <a:rPr sz="2800" dirty="0">
                <a:solidFill>
                  <a:srgbClr val="FF0000"/>
                </a:solidFill>
              </a:rPr>
              <a:t> </a:t>
            </a:r>
            <a:r>
              <a:rPr sz="2800" dirty="0" err="1">
                <a:solidFill>
                  <a:srgbClr val="FF0000"/>
                </a:solidFill>
              </a:rPr>
              <a:t>där</a:t>
            </a:r>
            <a:r>
              <a:rPr sz="2800" dirty="0">
                <a:solidFill>
                  <a:srgbClr val="FF0000"/>
                </a:solidFill>
              </a:rPr>
              <a:t> om man </a:t>
            </a:r>
            <a:r>
              <a:rPr sz="2800" dirty="0" err="1">
                <a:solidFill>
                  <a:srgbClr val="FF0000"/>
                </a:solidFill>
              </a:rPr>
              <a:t>blir</a:t>
            </a:r>
            <a:r>
              <a:rPr sz="2800" dirty="0">
                <a:solidFill>
                  <a:srgbClr val="FF0000"/>
                </a:solidFill>
              </a:rPr>
              <a:t> </a:t>
            </a:r>
            <a:r>
              <a:rPr sz="2800" dirty="0" err="1">
                <a:solidFill>
                  <a:srgbClr val="FF0000"/>
                </a:solidFill>
              </a:rPr>
              <a:t>sjuk</a:t>
            </a:r>
            <a:r>
              <a:rPr sz="2800" dirty="0">
                <a:solidFill>
                  <a:srgbClr val="FF0000"/>
                </a:solidFill>
              </a:rPr>
              <a:t>.</a:t>
            </a:r>
            <a:endParaRPr dirty="0">
              <a:solidFill>
                <a:srgbClr val="FF0000"/>
              </a:solidFill>
            </a:endParaRPr>
          </a:p>
        </p:txBody>
      </p:sp>
      <p:pic>
        <p:nvPicPr>
          <p:cNvPr id="153" name="page1image544.jpg" descr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Shape 129">
            <a:extLst>
              <a:ext uri="{FF2B5EF4-FFF2-40B4-BE49-F238E27FC236}">
                <a16:creationId xmlns:a16="http://schemas.microsoft.com/office/drawing/2014/main" id="{585EA75B-31C1-E9F6-3469-2641510255B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</p:spPr>
        <p:txBody>
          <a:bodyPr/>
          <a:lstStyle/>
          <a:p>
            <a:r>
              <a:rPr lang="sv-SE" dirty="0"/>
              <a:t>Kallelser</a:t>
            </a:r>
            <a:endParaRPr dirty="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4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Avgift</a:t>
            </a:r>
          </a:p>
        </p:txBody>
      </p:sp>
      <p:sp>
        <p:nvSpPr>
          <p:cNvPr id="158" name="Shape 14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err="1"/>
              <a:t>Avgifter</a:t>
            </a:r>
            <a:r>
              <a:rPr dirty="0"/>
              <a:t> </a:t>
            </a:r>
            <a:r>
              <a:rPr dirty="0" err="1"/>
              <a:t>måste</a:t>
            </a:r>
            <a:r>
              <a:rPr dirty="0"/>
              <a:t> </a:t>
            </a:r>
            <a:r>
              <a:rPr dirty="0" err="1"/>
              <a:t>vara</a:t>
            </a:r>
            <a:r>
              <a:rPr dirty="0"/>
              <a:t> </a:t>
            </a:r>
            <a:r>
              <a:rPr dirty="0" err="1"/>
              <a:t>betalda</a:t>
            </a:r>
            <a:r>
              <a:rPr dirty="0"/>
              <a:t> </a:t>
            </a:r>
            <a:r>
              <a:rPr dirty="0" err="1"/>
              <a:t>innan</a:t>
            </a:r>
            <a:r>
              <a:rPr dirty="0"/>
              <a:t> </a:t>
            </a:r>
            <a:r>
              <a:rPr lang="sv-SE" dirty="0"/>
              <a:t>5</a:t>
            </a:r>
            <a:r>
              <a:rPr dirty="0"/>
              <a:t>/10 för </a:t>
            </a:r>
            <a:r>
              <a:rPr dirty="0" err="1"/>
              <a:t>att</a:t>
            </a:r>
            <a:r>
              <a:rPr dirty="0"/>
              <a:t> </a:t>
            </a:r>
            <a:r>
              <a:rPr dirty="0" err="1"/>
              <a:t>bli</a:t>
            </a:r>
            <a:r>
              <a:rPr dirty="0"/>
              <a:t> </a:t>
            </a:r>
            <a:r>
              <a:rPr dirty="0" err="1"/>
              <a:t>kallad</a:t>
            </a:r>
            <a:r>
              <a:rPr dirty="0"/>
              <a:t> till match! </a:t>
            </a:r>
            <a:r>
              <a:rPr dirty="0" err="1"/>
              <a:t>Licens</a:t>
            </a:r>
            <a:r>
              <a:rPr dirty="0"/>
              <a:t> </a:t>
            </a:r>
            <a:r>
              <a:rPr dirty="0" err="1"/>
              <a:t>och</a:t>
            </a:r>
            <a:r>
              <a:rPr dirty="0"/>
              <a:t> </a:t>
            </a:r>
            <a:r>
              <a:rPr dirty="0" err="1"/>
              <a:t>försäkring</a:t>
            </a:r>
            <a:r>
              <a:rPr dirty="0"/>
              <a:t>.</a:t>
            </a:r>
          </a:p>
          <a:p>
            <a:r>
              <a:rPr dirty="0"/>
              <a:t>BBK </a:t>
            </a:r>
            <a:r>
              <a:rPr dirty="0" err="1"/>
              <a:t>medlemskap</a:t>
            </a:r>
            <a:r>
              <a:rPr dirty="0"/>
              <a:t> – 200:-/</a:t>
            </a:r>
            <a:r>
              <a:rPr dirty="0" err="1"/>
              <a:t>spelare</a:t>
            </a:r>
            <a:r>
              <a:rPr dirty="0"/>
              <a:t> alt. 400:-/</a:t>
            </a:r>
            <a:r>
              <a:rPr dirty="0" err="1"/>
              <a:t>familj</a:t>
            </a:r>
            <a:endParaRPr dirty="0"/>
          </a:p>
          <a:p>
            <a:r>
              <a:rPr dirty="0" err="1"/>
              <a:t>Spelaravgift</a:t>
            </a:r>
            <a:r>
              <a:rPr dirty="0"/>
              <a:t> – </a:t>
            </a:r>
            <a:r>
              <a:rPr lang="sv-SE"/>
              <a:t>8</a:t>
            </a:r>
            <a:r>
              <a:t>50</a:t>
            </a:r>
            <a:r>
              <a:rPr dirty="0"/>
              <a:t>:- </a:t>
            </a:r>
          </a:p>
          <a:p>
            <a:r>
              <a:rPr dirty="0" err="1"/>
              <a:t>Medlem</a:t>
            </a:r>
            <a:r>
              <a:rPr dirty="0"/>
              <a:t> </a:t>
            </a:r>
            <a:r>
              <a:rPr dirty="0" err="1"/>
              <a:t>har</a:t>
            </a:r>
            <a:r>
              <a:rPr dirty="0"/>
              <a:t> 15% </a:t>
            </a:r>
            <a:r>
              <a:rPr dirty="0" err="1"/>
              <a:t>rabatt</a:t>
            </a:r>
            <a:r>
              <a:rPr dirty="0"/>
              <a:t> </a:t>
            </a:r>
            <a:r>
              <a:rPr dirty="0" err="1"/>
              <a:t>på</a:t>
            </a:r>
            <a:r>
              <a:rPr dirty="0"/>
              <a:t> </a:t>
            </a:r>
            <a:r>
              <a:rPr dirty="0" err="1"/>
              <a:t>Klubbhuset</a:t>
            </a:r>
            <a:r>
              <a:rPr dirty="0"/>
              <a:t> </a:t>
            </a:r>
            <a:r>
              <a:rPr lang="sv-SE" dirty="0"/>
              <a:t>– uppge BBK</a:t>
            </a:r>
            <a:endParaRPr dirty="0"/>
          </a:p>
        </p:txBody>
      </p:sp>
      <p:pic>
        <p:nvPicPr>
          <p:cNvPr id="159" name="page1image544.jpg" descr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page1image544.jpg" descr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  <p:pic>
        <p:nvPicPr>
          <p:cNvPr id="164" name="Bildobjekt 7" descr="Bildobjekt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02677" y="555656"/>
            <a:ext cx="8722474" cy="817662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4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Försäljningar</a:t>
            </a:r>
          </a:p>
        </p:txBody>
      </p:sp>
      <p:sp>
        <p:nvSpPr>
          <p:cNvPr id="169" name="Shape 14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err="1"/>
              <a:t>Bingolotto-jul-kalender</a:t>
            </a:r>
            <a:r>
              <a:rPr dirty="0"/>
              <a:t> </a:t>
            </a:r>
            <a:r>
              <a:rPr dirty="0" err="1"/>
              <a:t>kostar</a:t>
            </a:r>
            <a:r>
              <a:rPr dirty="0"/>
              <a:t> 100:- </a:t>
            </a:r>
            <a:r>
              <a:rPr sz="2800" i="1" dirty="0"/>
              <a:t>(50:- </a:t>
            </a:r>
            <a:r>
              <a:rPr sz="2800" i="1" dirty="0" err="1"/>
              <a:t>går</a:t>
            </a:r>
            <a:r>
              <a:rPr sz="2800" i="1" dirty="0"/>
              <a:t> till </a:t>
            </a:r>
            <a:r>
              <a:rPr sz="2800" i="1" dirty="0" err="1"/>
              <a:t>klubben</a:t>
            </a:r>
            <a:r>
              <a:rPr sz="2800" i="1" dirty="0"/>
              <a:t>) Kan man </a:t>
            </a:r>
            <a:r>
              <a:rPr sz="2800" i="1" dirty="0" err="1"/>
              <a:t>sälja</a:t>
            </a:r>
            <a:r>
              <a:rPr sz="2800" i="1" dirty="0"/>
              <a:t> </a:t>
            </a:r>
            <a:r>
              <a:rPr sz="2800" i="1" dirty="0" err="1"/>
              <a:t>fler</a:t>
            </a:r>
            <a:r>
              <a:rPr sz="2800" i="1" dirty="0"/>
              <a:t> </a:t>
            </a:r>
            <a:r>
              <a:rPr sz="2800" i="1" dirty="0" err="1"/>
              <a:t>går</a:t>
            </a:r>
            <a:r>
              <a:rPr sz="2800" i="1" dirty="0"/>
              <a:t> </a:t>
            </a:r>
            <a:r>
              <a:rPr sz="2800" i="1" dirty="0" err="1"/>
              <a:t>hela</a:t>
            </a:r>
            <a:r>
              <a:rPr sz="2800" i="1" dirty="0"/>
              <a:t> </a:t>
            </a:r>
            <a:r>
              <a:rPr sz="2800" i="1" dirty="0" err="1"/>
              <a:t>förtjänsten</a:t>
            </a:r>
            <a:r>
              <a:rPr sz="2800" i="1" dirty="0"/>
              <a:t> </a:t>
            </a:r>
            <a:r>
              <a:rPr sz="2800" i="1" dirty="0" err="1"/>
              <a:t>tilllagkassan</a:t>
            </a:r>
            <a:endParaRPr sz="2800" i="1" dirty="0"/>
          </a:p>
          <a:p>
            <a:r>
              <a:rPr dirty="0" err="1"/>
              <a:t>Bingolotto</a:t>
            </a:r>
            <a:r>
              <a:rPr dirty="0"/>
              <a:t> </a:t>
            </a:r>
            <a:r>
              <a:rPr dirty="0" err="1"/>
              <a:t>uppesittarkväll</a:t>
            </a:r>
            <a:r>
              <a:rPr lang="sv-SE" dirty="0"/>
              <a:t> </a:t>
            </a:r>
            <a:r>
              <a:rPr lang="sv-SE" sz="2800" i="1" dirty="0"/>
              <a:t>Förtjänst till </a:t>
            </a:r>
            <a:r>
              <a:rPr lang="sv-SE" sz="2800" i="1" dirty="0" err="1"/>
              <a:t>tilllagkassan</a:t>
            </a:r>
            <a:endParaRPr sz="2800" i="1" dirty="0"/>
          </a:p>
          <a:p>
            <a:r>
              <a:rPr dirty="0" err="1"/>
              <a:t>Klubbrabatten</a:t>
            </a:r>
            <a:r>
              <a:rPr dirty="0"/>
              <a:t> </a:t>
            </a:r>
            <a:r>
              <a:rPr lang="sv-SE" sz="2800" dirty="0"/>
              <a:t>Förslag på att sälja Sportlotten istället</a:t>
            </a:r>
            <a:endParaRPr sz="2800" dirty="0"/>
          </a:p>
          <a:p>
            <a:r>
              <a:rPr dirty="0"/>
              <a:t>3 </a:t>
            </a:r>
            <a:r>
              <a:rPr dirty="0" err="1"/>
              <a:t>st</a:t>
            </a:r>
            <a:r>
              <a:rPr dirty="0"/>
              <a:t>/barn </a:t>
            </a:r>
            <a:r>
              <a:rPr dirty="0" err="1"/>
              <a:t>eller</a:t>
            </a:r>
            <a:r>
              <a:rPr dirty="0"/>
              <a:t> 5 </a:t>
            </a:r>
            <a:r>
              <a:rPr dirty="0" err="1"/>
              <a:t>st</a:t>
            </a:r>
            <a:r>
              <a:rPr dirty="0"/>
              <a:t>/</a:t>
            </a:r>
            <a:r>
              <a:rPr dirty="0" err="1"/>
              <a:t>familj</a:t>
            </a:r>
            <a:r>
              <a:rPr dirty="0"/>
              <a:t> </a:t>
            </a:r>
            <a:r>
              <a:rPr sz="2800" dirty="0"/>
              <a:t>(</a:t>
            </a:r>
            <a:r>
              <a:rPr sz="2800" dirty="0" err="1"/>
              <a:t>Äldsta</a:t>
            </a:r>
            <a:r>
              <a:rPr sz="2800" dirty="0"/>
              <a:t> barn tar 3st)</a:t>
            </a:r>
          </a:p>
        </p:txBody>
      </p:sp>
      <p:pic>
        <p:nvPicPr>
          <p:cNvPr id="170" name="page1image544.jpg" descr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707</Words>
  <Application>Microsoft Office PowerPoint</Application>
  <PresentationFormat>Anpassad</PresentationFormat>
  <Paragraphs>76</Paragraphs>
  <Slides>14</Slides>
  <Notes>12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8" baseType="lpstr">
      <vt:lpstr>Arial</vt:lpstr>
      <vt:lpstr>Helvetica Light</vt:lpstr>
      <vt:lpstr>Helvetica Neue</vt:lpstr>
      <vt:lpstr>White</vt:lpstr>
      <vt:lpstr>Föräldramöte</vt:lpstr>
      <vt:lpstr>Träningar </vt:lpstr>
      <vt:lpstr>Säsongen </vt:lpstr>
      <vt:lpstr>Spelartruppen</vt:lpstr>
      <vt:lpstr>laget.se</vt:lpstr>
      <vt:lpstr>Kallelser</vt:lpstr>
      <vt:lpstr>Avgift</vt:lpstr>
      <vt:lpstr>PowerPoint-presentation</vt:lpstr>
      <vt:lpstr>Försäljningar</vt:lpstr>
      <vt:lpstr>Arbetspass</vt:lpstr>
      <vt:lpstr>Sekretariat </vt:lpstr>
      <vt:lpstr>Lagföräldrar</vt:lpstr>
      <vt:lpstr>Instagram</vt:lpstr>
      <vt:lpstr>Frågor?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Lindström, Linn</cp:lastModifiedBy>
  <cp:revision>1</cp:revision>
  <dcterms:modified xsi:type="dcterms:W3CDTF">2024-09-26T10:20:15Z</dcterms:modified>
</cp:coreProperties>
</file>