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.jpeg" ContentType="image/jpe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 b="def" i="def"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 b="def" i="def"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 b="def" i="def"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4" name="Shape 12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Ta närvaro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8" name="Shape 18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Skjuts – vart ska man skriva för att nå ut? Gästbok! – sen skriver man ut sitt mobilnummer så kan man göra upp privat?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4" name="Shape 19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Skjuts – vart ska man skriva för att nå ut? Gästbok! – sen skriver man ut sitt mobilnummer så kan man göra upp privat?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6" name="Shape 13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Mindre spelplan, Matchtid - 2 gånger 20 min, 4 ute spelare och en målvakt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2" name="Shape 14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Ledare – utbildningar, skickar in utdrag ur belastningsregistret inför varje säsong, möten med BBK minst 2ggr/år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Vi är 22 st och om några är sjuka, bortresta så kanske vi måste flytta en match – de går samtidigt så går ej att dubbla</a:t>
            </a:r>
          </a:p>
          <a:p>
            <a:pPr/>
            <a:r>
              <a:t>Skickar runt lista på föräldrars uppgifter – stämmer?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5" name="Shape 15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Visa laget.se</a:t>
            </a:r>
          </a:p>
          <a:p>
            <a:pPr/>
            <a:r>
              <a:t>Träningskallelse öppen till start - Behöver ej skriva i gästboken om att ”Pelle” är sjuk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1" name="Shape 161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Spelaravgift – licens och försäkring – måste ha detta för att få spela match. (betala så fort som möjligt 15/10 har vi första match)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6" name="Shape 16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Försäkrade via spelaravgift via Folksam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2" name="Shape 17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Ideelförening – är man medlem räknar man med att föräldrar hjälper till med försäljningar och arbetspass. </a:t>
            </a:r>
          </a:p>
          <a:p>
            <a:pPr/>
            <a:r>
              <a:t>Vi måste arbeta som ett team (föräldrarteam)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2" name="Shape 18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Johanna och Mari (Vilhelm och Antons mammor)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 och und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Titeltext</a:t>
            </a:r>
          </a:p>
        </p:txBody>
      </p:sp>
      <p:sp>
        <p:nvSpPr>
          <p:cNvPr id="12" name="Brödtext nivå ett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rödtext nivå ett…"/>
          <p:cNvSpPr txBox="1"/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3" indent="-296333" algn="ctr">
              <a:spcBef>
                <a:spcPts val="0"/>
              </a:spcBef>
              <a:defRPr sz="2400"/>
            </a:lvl2pPr>
            <a:lvl3pPr marL="1185333" indent="-296333" algn="ctr">
              <a:spcBef>
                <a:spcPts val="0"/>
              </a:spcBef>
              <a:defRPr sz="2400"/>
            </a:lvl3pPr>
            <a:lvl4pPr marL="1629833" indent="-296333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94" name="Shape 94"/>
          <p:cNvSpPr/>
          <p:nvPr>
            <p:ph type="body" sz="quarter" idx="21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3800"/>
            </a:pPr>
          </a:p>
        </p:txBody>
      </p:sp>
      <p:sp>
        <p:nvSpPr>
          <p:cNvPr id="9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21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Horisontel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21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el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Titeltext</a:t>
            </a:r>
          </a:p>
        </p:txBody>
      </p:sp>
      <p:sp>
        <p:nvSpPr>
          <p:cNvPr id="22" name="Brödtext nivå ett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3" name="Diabildsnumm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31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Vertik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21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el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Titeltext</a:t>
            </a:r>
          </a:p>
        </p:txBody>
      </p:sp>
      <p:sp>
        <p:nvSpPr>
          <p:cNvPr id="40" name="Brödtext nivå ett…"/>
          <p:cNvSpPr txBox="1"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1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- Upp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49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och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57" name="Brödtext nivå et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58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r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21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67" name="Brödtext nivå ett…"/>
          <p:cNvSpPr txBox="1"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68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rödtext nivå ett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76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per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21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22"/>
          </p:nvPr>
        </p:nvSpPr>
        <p:spPr>
          <a:xfrm>
            <a:off x="6724518" y="889000"/>
            <a:ext cx="5334002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23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Titeltext</a:t>
            </a:r>
          </a:p>
        </p:txBody>
      </p:sp>
      <p:sp>
        <p:nvSpPr>
          <p:cNvPr id="3" name="Brödtext nivå ett…"/>
          <p:cNvSpPr txBox="1"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" name="Diabildsnumm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laget.se" TargetMode="External"/><Relationship Id="rId3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laget.se" TargetMode="External"/><Relationship Id="rId4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laget.se" TargetMode="External"/><Relationship Id="rId4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eg"/><Relationship Id="rId4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Föräldramöte</a:t>
            </a:r>
          </a:p>
        </p:txBody>
      </p:sp>
      <p:sp>
        <p:nvSpPr>
          <p:cNvPr id="120" name="Shape 120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2023-10-05</a:t>
            </a:r>
          </a:p>
        </p:txBody>
      </p:sp>
      <p:pic>
        <p:nvPicPr>
          <p:cNvPr id="121" name="page1image544.jpg" descr="page1image54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039774" y="6208336"/>
            <a:ext cx="2925253" cy="2548316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hape 122"/>
          <p:cNvSpPr txBox="1"/>
          <p:nvPr/>
        </p:nvSpPr>
        <p:spPr>
          <a:xfrm>
            <a:off x="5039774" y="2448559"/>
            <a:ext cx="152401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46"/>
          <p:cNvSpPr txBox="1"/>
          <p:nvPr>
            <p:ph type="title"/>
          </p:nvPr>
        </p:nvSpPr>
        <p:spPr>
          <a:xfrm>
            <a:off x="952500" y="141181"/>
            <a:ext cx="11099800" cy="2000225"/>
          </a:xfrm>
          <a:prstGeom prst="rect">
            <a:avLst/>
          </a:prstGeom>
        </p:spPr>
        <p:txBody>
          <a:bodyPr/>
          <a:lstStyle/>
          <a:p>
            <a:pPr/>
            <a:r>
              <a:t>Arbetspass</a:t>
            </a:r>
          </a:p>
        </p:txBody>
      </p:sp>
      <p:sp>
        <p:nvSpPr>
          <p:cNvPr id="175" name="Shape 147"/>
          <p:cNvSpPr txBox="1"/>
          <p:nvPr>
            <p:ph type="body" idx="1"/>
          </p:nvPr>
        </p:nvSpPr>
        <p:spPr>
          <a:xfrm>
            <a:off x="952500" y="1776485"/>
            <a:ext cx="11099800" cy="6494239"/>
          </a:xfrm>
          <a:prstGeom prst="rect">
            <a:avLst/>
          </a:prstGeom>
        </p:spPr>
        <p:txBody>
          <a:bodyPr/>
          <a:lstStyle/>
          <a:p>
            <a:pPr marL="346709" indent="-346709" defTabSz="455675">
              <a:spcBef>
                <a:spcPts val="3200"/>
              </a:spcBef>
              <a:defRPr sz="2807"/>
            </a:pPr>
            <a:r>
              <a:t>Nytt för i år - Sargvakt på IFU (3 st föräldrar i entré och filma matchen. 2 spelare i varje hörn (8st). 7 okt och 7 jan                       - Måste har 3 vuxna och 8 barn till 7 oktober - vilka?</a:t>
            </a:r>
          </a:p>
          <a:p>
            <a:pPr marL="346709" indent="-346709" defTabSz="455675">
              <a:spcBef>
                <a:spcPts val="3200"/>
              </a:spcBef>
              <a:defRPr sz="2807"/>
            </a:pPr>
            <a:r>
              <a:t>Kiosk</a:t>
            </a:r>
          </a:p>
          <a:p>
            <a:pPr marL="346709" indent="-346709" defTabSz="455675">
              <a:spcBef>
                <a:spcPts val="3200"/>
              </a:spcBef>
              <a:defRPr sz="2807"/>
            </a:pPr>
            <a:r>
              <a:t>Sekretariat </a:t>
            </a:r>
          </a:p>
          <a:p>
            <a:pPr marL="346709" indent="-346709" defTabSz="455675">
              <a:spcBef>
                <a:spcPts val="3200"/>
              </a:spcBef>
              <a:defRPr sz="2807"/>
            </a:pPr>
            <a:r>
              <a:t>Matchvärd</a:t>
            </a:r>
            <a:r>
              <a:t> </a:t>
            </a:r>
            <a:r>
              <a:rPr sz="2184"/>
              <a:t>– hämta/lämna kassa &amp; nycklar hos Malin i styrelsen!</a:t>
            </a:r>
            <a:endParaRPr sz="2184"/>
          </a:p>
          <a:p>
            <a:pPr marL="346709" indent="-346709" defTabSz="455675">
              <a:spcBef>
                <a:spcPts val="3200"/>
              </a:spcBef>
              <a:defRPr sz="2807" u="sng"/>
            </a:pPr>
            <a:r>
              <a:t>VIKTIGT</a:t>
            </a:r>
            <a:r>
              <a:rPr u="none"/>
              <a:t> om man inte kan jobba sitt pass, eget ansvar att byta med någon annan förälder. Meddela bytet till lagföräldrar.</a:t>
            </a:r>
            <a:endParaRPr u="none"/>
          </a:p>
          <a:p>
            <a:pPr marL="346709" indent="-346709" defTabSz="455675">
              <a:spcBef>
                <a:spcPts val="3200"/>
              </a:spcBef>
              <a:defRPr sz="2807" u="sng"/>
            </a:pPr>
            <a:r>
              <a:rPr u="none"/>
              <a:t>Instruktioner finns på </a:t>
            </a: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laget.se</a:t>
            </a:r>
            <a:r>
              <a:rPr u="none"/>
              <a:t> /dokument/arbetspass säsong23/24</a:t>
            </a:r>
          </a:p>
        </p:txBody>
      </p:sp>
      <p:pic>
        <p:nvPicPr>
          <p:cNvPr id="176" name="page1image544.jpg" descr="page1image54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50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Lagföräldrar</a:t>
            </a:r>
          </a:p>
        </p:txBody>
      </p:sp>
      <p:sp>
        <p:nvSpPr>
          <p:cNvPr id="179" name="Shape 151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Mari (Anton) och Johanna (Vilhelm)</a:t>
            </a:r>
          </a:p>
          <a:p>
            <a:pPr/>
            <a:r>
              <a:t>Försäljningar - dela ut, samla in pengar</a:t>
            </a:r>
          </a:p>
          <a:p>
            <a:pPr/>
            <a:r>
              <a:t>Schema över arbetspass - vi kommer inte kunna tillgodo se att man jobbar ett pass där ens barn spelar. Passen får vi av styrelsen, vissa pass är när vi inte har match. </a:t>
            </a:r>
          </a:p>
        </p:txBody>
      </p:sp>
      <p:pic>
        <p:nvPicPr>
          <p:cNvPr id="180" name="page1image544.jpg" descr="page1image54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50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Instagram</a:t>
            </a:r>
          </a:p>
        </p:txBody>
      </p:sp>
      <p:sp>
        <p:nvSpPr>
          <p:cNvPr id="185" name="Shape 151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Följ oss på:</a:t>
            </a:r>
          </a:p>
          <a:p>
            <a:pPr/>
            <a:r>
              <a:t>bjorklingebk_p12</a:t>
            </a:r>
          </a:p>
        </p:txBody>
      </p:sp>
      <p:pic>
        <p:nvPicPr>
          <p:cNvPr id="186" name="page1image544.jpg" descr="page1image54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50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Frågor?</a:t>
            </a:r>
          </a:p>
        </p:txBody>
      </p:sp>
      <p:sp>
        <p:nvSpPr>
          <p:cNvPr id="191" name="Shape 151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Behövs nya overaller? Föräldrar gå ihop i grupp och fixa med ev. beställning via Klubbhuset.</a:t>
            </a:r>
          </a:p>
          <a:p>
            <a:pPr/>
            <a:r>
              <a:t>Sponsering?</a:t>
            </a:r>
          </a:p>
          <a:p>
            <a:pPr/>
            <a:r>
              <a:t>Mer?</a:t>
            </a:r>
          </a:p>
        </p:txBody>
      </p:sp>
      <p:pic>
        <p:nvPicPr>
          <p:cNvPr id="192" name="page1image544.jpg" descr="page1image54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Säsongen </a:t>
            </a:r>
          </a:p>
        </p:txBody>
      </p:sp>
      <p:sp>
        <p:nvSpPr>
          <p:cNvPr id="127" name="Shape 125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defTabSz="514094">
              <a:spcBef>
                <a:spcPts val="3600"/>
              </a:spcBef>
              <a:defRPr sz="3100"/>
            </a:pPr>
            <a:r>
              <a:t>Träningar:</a:t>
            </a:r>
          </a:p>
          <a:p>
            <a:pPr lvl="2" marL="1173480" indent="-391158" defTabSz="514094">
              <a:spcBef>
                <a:spcPts val="3600"/>
              </a:spcBef>
              <a:defRPr sz="3100"/>
            </a:pPr>
            <a:r>
              <a:t>Måndag</a:t>
            </a:r>
            <a:r>
              <a:t> 17:30 - 18:30</a:t>
            </a:r>
          </a:p>
          <a:p>
            <a:pPr lvl="2" marL="1173480" indent="-391158" defTabSz="514094">
              <a:spcBef>
                <a:spcPts val="3600"/>
              </a:spcBef>
              <a:defRPr sz="3100"/>
            </a:pPr>
            <a:r>
              <a:t>Torsdag 17:30 - 18:30</a:t>
            </a:r>
          </a:p>
          <a:p>
            <a:pPr marL="391158" indent="-391158" defTabSz="514094">
              <a:spcBef>
                <a:spcPts val="3600"/>
              </a:spcBef>
              <a:defRPr sz="3100"/>
            </a:pPr>
            <a:r>
              <a:t>Kom minst 10 min innan träningsstart! </a:t>
            </a:r>
          </a:p>
          <a:p>
            <a:pPr marL="391158" indent="-391158" defTabSz="514094">
              <a:spcBef>
                <a:spcPts val="3600"/>
              </a:spcBef>
              <a:defRPr sz="3100"/>
            </a:pPr>
            <a:r>
              <a:t>Samling i omklädningsrum och träning startar 17:30</a:t>
            </a:r>
          </a:p>
        </p:txBody>
      </p:sp>
      <p:pic>
        <p:nvPicPr>
          <p:cNvPr id="128" name="page1image544.jpg" descr="page1image544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598150" y="7965888"/>
            <a:ext cx="1680391" cy="1463863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7"/>
          <p:cNvSpPr txBox="1"/>
          <p:nvPr/>
        </p:nvSpPr>
        <p:spPr>
          <a:xfrm>
            <a:off x="10598150" y="3121659"/>
            <a:ext cx="152400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2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Säsongen </a:t>
            </a:r>
          </a:p>
        </p:txBody>
      </p:sp>
      <p:sp>
        <p:nvSpPr>
          <p:cNvPr id="132" name="Shape 125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91158" indent="-391158" defTabSz="514094">
              <a:spcBef>
                <a:spcPts val="3600"/>
              </a:spcBef>
              <a:defRPr sz="3100"/>
            </a:pPr>
            <a:r>
              <a:t>Fortsätter spela matcher 4 vs 4 </a:t>
            </a:r>
          </a:p>
          <a:p>
            <a:pPr marL="391158" indent="-391158" defTabSz="514094">
              <a:spcBef>
                <a:spcPts val="3600"/>
              </a:spcBef>
              <a:defRPr sz="3100"/>
            </a:pPr>
            <a:r>
              <a:t>2 lag anmälda </a:t>
            </a:r>
          </a:p>
          <a:p>
            <a:pPr marL="391158" indent="-391158" defTabSz="514094">
              <a:spcBef>
                <a:spcPts val="3600"/>
              </a:spcBef>
              <a:defRPr sz="3100"/>
            </a:pPr>
            <a:r>
              <a:t>Ca. 2 matcher / helg  </a:t>
            </a:r>
            <a:r>
              <a:rPr i="1" sz="2800"/>
              <a:t>(9 spelare </a:t>
            </a:r>
            <a:r>
              <a:rPr i="1" sz="2800"/>
              <a:t>kallas </a:t>
            </a:r>
            <a:r>
              <a:rPr i="1" sz="2800"/>
              <a:t>till </a:t>
            </a:r>
            <a:r>
              <a:rPr i="1" sz="2800"/>
              <a:t>1 </a:t>
            </a:r>
            <a:r>
              <a:rPr i="1" sz="2800"/>
              <a:t>match)</a:t>
            </a:r>
          </a:p>
          <a:p>
            <a:pPr marL="391158" indent="-391158" defTabSz="514094">
              <a:spcBef>
                <a:spcPts val="3600"/>
              </a:spcBef>
              <a:defRPr sz="3100"/>
            </a:pPr>
            <a:r>
              <a:t>Anmälda till </a:t>
            </a:r>
            <a:r>
              <a:t>Storvreta cupen i början av januari 2024 - datum kommer.</a:t>
            </a:r>
          </a:p>
        </p:txBody>
      </p:sp>
      <p:pic>
        <p:nvPicPr>
          <p:cNvPr id="133" name="page1image544.jpg" descr="page1image54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98150" y="7965888"/>
            <a:ext cx="1680391" cy="1463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Shape 127"/>
          <p:cNvSpPr txBox="1"/>
          <p:nvPr/>
        </p:nvSpPr>
        <p:spPr>
          <a:xfrm>
            <a:off x="10598150" y="3121659"/>
            <a:ext cx="152400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29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Spelartruppen</a:t>
            </a:r>
          </a:p>
        </p:txBody>
      </p:sp>
      <p:sp>
        <p:nvSpPr>
          <p:cNvPr id="139" name="Shape 130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Idag är vi 27 spelare </a:t>
            </a:r>
            <a:r>
              <a:rPr sz="2500"/>
              <a:t>(9 kallas till varje match - ca. var 3:e match)</a:t>
            </a:r>
            <a:endParaRPr sz="2500"/>
          </a:p>
          <a:p>
            <a:pPr/>
            <a:r>
              <a:t>5 ledare - Johan, Sebban, Micke, Malin, Linn</a:t>
            </a:r>
          </a:p>
        </p:txBody>
      </p:sp>
      <p:pic>
        <p:nvPicPr>
          <p:cNvPr id="140" name="page1image544.jpg" descr="page1image54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33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defRPr>
            </a:lvl1pPr>
          </a:lstStyle>
          <a:p>
            <a:pPr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laget.se</a:t>
            </a:r>
          </a:p>
        </p:txBody>
      </p:sp>
      <p:sp>
        <p:nvSpPr>
          <p:cNvPr id="145" name="Shape 134"/>
          <p:cNvSpPr txBox="1"/>
          <p:nvPr>
            <p:ph type="body" idx="1"/>
          </p:nvPr>
        </p:nvSpPr>
        <p:spPr>
          <a:xfrm>
            <a:off x="952500" y="2503140"/>
            <a:ext cx="11099800" cy="6386861"/>
          </a:xfrm>
          <a:prstGeom prst="rect">
            <a:avLst/>
          </a:prstGeom>
        </p:spPr>
        <p:txBody>
          <a:bodyPr/>
          <a:lstStyle/>
          <a:p>
            <a:pPr marL="404495" indent="-404495" defTabSz="531622">
              <a:spcBef>
                <a:spcPts val="3800"/>
              </a:spcBef>
              <a:defRPr sz="2900"/>
            </a:pPr>
            <a:r>
              <a:t>Vår kanal ut till er föräldrar</a:t>
            </a:r>
          </a:p>
          <a:p>
            <a:pPr marL="404495" indent="-404495" defTabSz="531622">
              <a:spcBef>
                <a:spcPts val="3800"/>
              </a:spcBef>
              <a:defRPr sz="2900"/>
            </a:pPr>
            <a:r>
              <a:t>Information och kallelser </a:t>
            </a:r>
          </a:p>
          <a:p>
            <a:pPr marL="404495" indent="-404495" defTabSz="531622">
              <a:spcBef>
                <a:spcPts val="3800"/>
              </a:spcBef>
              <a:defRPr sz="2900"/>
            </a:pPr>
            <a:r>
              <a:t>Snabb/viktig info kan även komma via sms (besvaras EJ)</a:t>
            </a:r>
          </a:p>
          <a:p>
            <a:pPr marL="404495" indent="-404495" defTabSz="531622">
              <a:spcBef>
                <a:spcPts val="3800"/>
              </a:spcBef>
              <a:defRPr sz="2900"/>
            </a:pPr>
            <a:r>
              <a:t>Viktigt att besvara matchkallelser snabbt - kallar in nästa spelare på listan om ”nej tack” eller ”obesvarad kallelse”</a:t>
            </a:r>
            <a:r>
              <a:t> </a:t>
            </a:r>
            <a:r>
              <a:rPr>
                <a:solidFill>
                  <a:srgbClr val="FF0000"/>
                </a:solidFill>
              </a:rPr>
              <a:t>En obesvarad kallelse betyder ”nej tack” och det kallas in en ersättare – vänligen respektera tiden för att svara på kallelsen!</a:t>
            </a:r>
            <a:endParaRPr>
              <a:solidFill>
                <a:srgbClr val="FF0000"/>
              </a:solidFill>
            </a:endParaRPr>
          </a:p>
          <a:p>
            <a:pPr marL="404495" indent="-404495" defTabSz="531622">
              <a:spcBef>
                <a:spcPts val="3800"/>
              </a:spcBef>
              <a:defRPr sz="2900"/>
            </a:pPr>
            <a:r>
              <a:t>Varje gång man skriver i Gästbok/sms skickas mail/sms ut till alla föräldrar - använd med sunt förnuft.</a:t>
            </a:r>
          </a:p>
        </p:txBody>
      </p:sp>
      <p:pic>
        <p:nvPicPr>
          <p:cNvPr id="146" name="page1image544.jpg" descr="page1image544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Shape 136"/>
          <p:cNvSpPr txBox="1"/>
          <p:nvPr/>
        </p:nvSpPr>
        <p:spPr>
          <a:xfrm>
            <a:off x="10598150" y="3121659"/>
            <a:ext cx="152400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38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defRPr>
            </a:lvl1pPr>
          </a:lstStyle>
          <a:p>
            <a:pPr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laget.se</a:t>
            </a:r>
          </a:p>
        </p:txBody>
      </p:sp>
      <p:sp>
        <p:nvSpPr>
          <p:cNvPr id="152" name="Shape 139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Tipsar om att prenumerera på kalendern - ser då matcher och träningar direkt i er kalender </a:t>
            </a:r>
          </a:p>
          <a:p>
            <a:pPr/>
            <a:r>
              <a:t>Kallelser till träningar - Vi ledare kan planera träningar bättre </a:t>
            </a:r>
            <a:r>
              <a:rPr>
                <a:solidFill>
                  <a:srgbClr val="FF0000"/>
                </a:solidFill>
              </a:rPr>
              <a:t>– viktigt att alla svarar. Kallelse öppen till träningsstart, ändra svar där om man blir sjuk.</a:t>
            </a:r>
          </a:p>
        </p:txBody>
      </p:sp>
      <p:pic>
        <p:nvPicPr>
          <p:cNvPr id="153" name="page1image544.jpg" descr="page1image544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42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Avgift</a:t>
            </a:r>
          </a:p>
        </p:txBody>
      </p:sp>
      <p:sp>
        <p:nvSpPr>
          <p:cNvPr id="158" name="Shape 143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Avgifter måste vara betalda innan 14/10 för att bli kallad till match! Licens och försäkring.</a:t>
            </a:r>
          </a:p>
          <a:p>
            <a:pPr/>
            <a:r>
              <a:t>BBK medlemskap – 200:-/spelare alt. 400:-/familj</a:t>
            </a:r>
          </a:p>
          <a:p>
            <a:pPr/>
            <a:r>
              <a:t>Spelaravgift – 750:- </a:t>
            </a:r>
          </a:p>
          <a:p>
            <a:pPr/>
            <a:r>
              <a:t>Medlem har 15% rabatt på Klubbhuset </a:t>
            </a:r>
          </a:p>
        </p:txBody>
      </p:sp>
      <p:pic>
        <p:nvPicPr>
          <p:cNvPr id="159" name="page1image544.jpg" descr="page1image54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page1image544.jpg" descr="page1image54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4" name="Bildobjekt 7" descr="Bildobjekt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002677" y="555656"/>
            <a:ext cx="8722474" cy="81766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42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Försäljningar</a:t>
            </a:r>
          </a:p>
        </p:txBody>
      </p:sp>
      <p:sp>
        <p:nvSpPr>
          <p:cNvPr id="169" name="Shape 143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Bingolotto-jul-kalender</a:t>
            </a:r>
            <a:r>
              <a:t> kostar 100:- </a:t>
            </a:r>
            <a:r>
              <a:rPr i="1" sz="2800"/>
              <a:t>(50:- går till klubben) Kan man sälja fler går hela förtjänsten tilllagkassan</a:t>
            </a:r>
            <a:endParaRPr i="1" sz="2800"/>
          </a:p>
          <a:p>
            <a:pPr/>
            <a:r>
              <a:t>Ev. Bingolotto uppesittarkväll</a:t>
            </a:r>
          </a:p>
          <a:p>
            <a:pPr/>
            <a:r>
              <a:t>Klubbrabatten</a:t>
            </a:r>
            <a:r>
              <a:t> </a:t>
            </a:r>
            <a:r>
              <a:rPr sz="2800"/>
              <a:t>(Våren, över kvot går hälften av vinst till laget)</a:t>
            </a:r>
            <a:endParaRPr sz="2800"/>
          </a:p>
          <a:p>
            <a:pPr/>
            <a:r>
              <a:t>3 st/barn eller 5 st/familj </a:t>
            </a:r>
            <a:r>
              <a:rPr sz="2800"/>
              <a:t>(Äldsta barn tar 3st)</a:t>
            </a:r>
          </a:p>
        </p:txBody>
      </p:sp>
      <p:pic>
        <p:nvPicPr>
          <p:cNvPr id="170" name="page1image544.jpg" descr="page1image54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