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6" r:id="rId9"/>
    <p:sldId id="265" r:id="rId10"/>
    <p:sldId id="262" r:id="rId11"/>
    <p:sldId id="263" r:id="rId12"/>
    <p:sldId id="267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DA44F6-6A37-4436-AE1C-C1E416E10A37}" v="3" dt="2022-09-28T16:26:04.32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70" autoAdjust="0"/>
  </p:normalViewPr>
  <p:slideViewPr>
    <p:cSldViewPr snapToGrid="0">
      <p:cViewPr varScale="1">
        <p:scale>
          <a:sx n="38" d="100"/>
          <a:sy n="38" d="100"/>
        </p:scale>
        <p:origin x="1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tröm, Linn" userId="cbeb2a74-4941-4de9-95e4-207fdf2c564b" providerId="ADAL" clId="{BDDA44F6-6A37-4436-AE1C-C1E416E10A37}"/>
    <pc:docChg chg="undo custSel addSld modSld">
      <pc:chgData name="Lindström, Linn" userId="cbeb2a74-4941-4de9-95e4-207fdf2c564b" providerId="ADAL" clId="{BDDA44F6-6A37-4436-AE1C-C1E416E10A37}" dt="2022-09-28T18:38:35.535" v="2767" actId="207"/>
      <pc:docMkLst>
        <pc:docMk/>
      </pc:docMkLst>
      <pc:sldChg chg="modNotesTx">
        <pc:chgData name="Lindström, Linn" userId="cbeb2a74-4941-4de9-95e4-207fdf2c564b" providerId="ADAL" clId="{BDDA44F6-6A37-4436-AE1C-C1E416E10A37}" dt="2022-09-28T14:29:46.101" v="1060" actId="20577"/>
        <pc:sldMkLst>
          <pc:docMk/>
          <pc:sldMk cId="0" sldId="256"/>
        </pc:sldMkLst>
      </pc:sldChg>
      <pc:sldChg chg="modSp mod modNotesTx">
        <pc:chgData name="Lindström, Linn" userId="cbeb2a74-4941-4de9-95e4-207fdf2c564b" providerId="ADAL" clId="{BDDA44F6-6A37-4436-AE1C-C1E416E10A37}" dt="2022-09-28T14:38:02.234" v="1469" actId="20577"/>
        <pc:sldMkLst>
          <pc:docMk/>
          <pc:sldMk cId="0" sldId="257"/>
        </pc:sldMkLst>
        <pc:spChg chg="mod">
          <ac:chgData name="Lindström, Linn" userId="cbeb2a74-4941-4de9-95e4-207fdf2c564b" providerId="ADAL" clId="{BDDA44F6-6A37-4436-AE1C-C1E416E10A37}" dt="2022-09-28T14:38:02.234" v="1469" actId="20577"/>
          <ac:spMkLst>
            <pc:docMk/>
            <pc:sldMk cId="0" sldId="257"/>
            <ac:spMk id="125" creationId="{00000000-0000-0000-0000-000000000000}"/>
          </ac:spMkLst>
        </pc:spChg>
      </pc:sldChg>
      <pc:sldChg chg="modNotesTx">
        <pc:chgData name="Lindström, Linn" userId="cbeb2a74-4941-4de9-95e4-207fdf2c564b" providerId="ADAL" clId="{BDDA44F6-6A37-4436-AE1C-C1E416E10A37}" dt="2022-09-28T14:38:35.829" v="1497" actId="20577"/>
        <pc:sldMkLst>
          <pc:docMk/>
          <pc:sldMk cId="0" sldId="258"/>
        </pc:sldMkLst>
      </pc:sldChg>
      <pc:sldChg chg="modSp mod modNotesTx">
        <pc:chgData name="Lindström, Linn" userId="cbeb2a74-4941-4de9-95e4-207fdf2c564b" providerId="ADAL" clId="{BDDA44F6-6A37-4436-AE1C-C1E416E10A37}" dt="2022-09-28T18:35:35.159" v="2648" actId="20577"/>
        <pc:sldMkLst>
          <pc:docMk/>
          <pc:sldMk cId="0" sldId="259"/>
        </pc:sldMkLst>
        <pc:spChg chg="mod">
          <ac:chgData name="Lindström, Linn" userId="cbeb2a74-4941-4de9-95e4-207fdf2c564b" providerId="ADAL" clId="{BDDA44F6-6A37-4436-AE1C-C1E416E10A37}" dt="2022-09-28T18:35:35.159" v="2648" actId="20577"/>
          <ac:spMkLst>
            <pc:docMk/>
            <pc:sldMk cId="0" sldId="259"/>
            <ac:spMk id="134" creationId="{00000000-0000-0000-0000-000000000000}"/>
          </ac:spMkLst>
        </pc:spChg>
      </pc:sldChg>
      <pc:sldChg chg="modSp mod modNotesTx">
        <pc:chgData name="Lindström, Linn" userId="cbeb2a74-4941-4de9-95e4-207fdf2c564b" providerId="ADAL" clId="{BDDA44F6-6A37-4436-AE1C-C1E416E10A37}" dt="2022-09-28T18:31:28.485" v="2498" actId="20577"/>
        <pc:sldMkLst>
          <pc:docMk/>
          <pc:sldMk cId="0" sldId="260"/>
        </pc:sldMkLst>
        <pc:spChg chg="mod">
          <ac:chgData name="Lindström, Linn" userId="cbeb2a74-4941-4de9-95e4-207fdf2c564b" providerId="ADAL" clId="{BDDA44F6-6A37-4436-AE1C-C1E416E10A37}" dt="2022-09-28T18:31:28.485" v="2498" actId="20577"/>
          <ac:spMkLst>
            <pc:docMk/>
            <pc:sldMk cId="0" sldId="260"/>
            <ac:spMk id="139" creationId="{00000000-0000-0000-0000-000000000000}"/>
          </ac:spMkLst>
        </pc:spChg>
      </pc:sldChg>
      <pc:sldChg chg="modSp mod modNotesTx">
        <pc:chgData name="Lindström, Linn" userId="cbeb2a74-4941-4de9-95e4-207fdf2c564b" providerId="ADAL" clId="{BDDA44F6-6A37-4436-AE1C-C1E416E10A37}" dt="2022-09-28T18:28:39.905" v="2285" actId="20577"/>
        <pc:sldMkLst>
          <pc:docMk/>
          <pc:sldMk cId="0" sldId="261"/>
        </pc:sldMkLst>
        <pc:spChg chg="mod">
          <ac:chgData name="Lindström, Linn" userId="cbeb2a74-4941-4de9-95e4-207fdf2c564b" providerId="ADAL" clId="{BDDA44F6-6A37-4436-AE1C-C1E416E10A37}" dt="2022-09-28T14:06:59.466" v="561" actId="20577"/>
          <ac:spMkLst>
            <pc:docMk/>
            <pc:sldMk cId="0" sldId="261"/>
            <ac:spMk id="142" creationId="{00000000-0000-0000-0000-000000000000}"/>
          </ac:spMkLst>
        </pc:spChg>
        <pc:spChg chg="mod">
          <ac:chgData name="Lindström, Linn" userId="cbeb2a74-4941-4de9-95e4-207fdf2c564b" providerId="ADAL" clId="{BDDA44F6-6A37-4436-AE1C-C1E416E10A37}" dt="2022-09-28T18:28:39.905" v="2285" actId="20577"/>
          <ac:spMkLst>
            <pc:docMk/>
            <pc:sldMk cId="0" sldId="261"/>
            <ac:spMk id="143" creationId="{00000000-0000-0000-0000-000000000000}"/>
          </ac:spMkLst>
        </pc:spChg>
      </pc:sldChg>
      <pc:sldChg chg="modSp mod">
        <pc:chgData name="Lindström, Linn" userId="cbeb2a74-4941-4de9-95e4-207fdf2c564b" providerId="ADAL" clId="{BDDA44F6-6A37-4436-AE1C-C1E416E10A37}" dt="2022-09-28T18:25:03.626" v="2141" actId="115"/>
        <pc:sldMkLst>
          <pc:docMk/>
          <pc:sldMk cId="0" sldId="262"/>
        </pc:sldMkLst>
        <pc:spChg chg="mod">
          <ac:chgData name="Lindström, Linn" userId="cbeb2a74-4941-4de9-95e4-207fdf2c564b" providerId="ADAL" clId="{BDDA44F6-6A37-4436-AE1C-C1E416E10A37}" dt="2022-09-28T18:25:03.626" v="2141" actId="115"/>
          <ac:spMkLst>
            <pc:docMk/>
            <pc:sldMk cId="0" sldId="262"/>
            <ac:spMk id="147" creationId="{00000000-0000-0000-0000-000000000000}"/>
          </ac:spMkLst>
        </pc:spChg>
      </pc:sldChg>
      <pc:sldChg chg="modSp mod modNotesTx">
        <pc:chgData name="Lindström, Linn" userId="cbeb2a74-4941-4de9-95e4-207fdf2c564b" providerId="ADAL" clId="{BDDA44F6-6A37-4436-AE1C-C1E416E10A37}" dt="2022-09-28T18:24:41.073" v="2139" actId="20577"/>
        <pc:sldMkLst>
          <pc:docMk/>
          <pc:sldMk cId="0" sldId="263"/>
        </pc:sldMkLst>
        <pc:spChg chg="mod">
          <ac:chgData name="Lindström, Linn" userId="cbeb2a74-4941-4de9-95e4-207fdf2c564b" providerId="ADAL" clId="{BDDA44F6-6A37-4436-AE1C-C1E416E10A37}" dt="2022-09-28T18:24:41.073" v="2139" actId="20577"/>
          <ac:spMkLst>
            <pc:docMk/>
            <pc:sldMk cId="0" sldId="263"/>
            <ac:spMk id="151" creationId="{00000000-0000-0000-0000-000000000000}"/>
          </ac:spMkLst>
        </pc:spChg>
      </pc:sldChg>
      <pc:sldChg chg="modSp add mod modNotesTx">
        <pc:chgData name="Lindström, Linn" userId="cbeb2a74-4941-4de9-95e4-207fdf2c564b" providerId="ADAL" clId="{BDDA44F6-6A37-4436-AE1C-C1E416E10A37}" dt="2022-09-28T18:38:35.535" v="2767" actId="207"/>
        <pc:sldMkLst>
          <pc:docMk/>
          <pc:sldMk cId="1791806400" sldId="264"/>
        </pc:sldMkLst>
        <pc:spChg chg="mod">
          <ac:chgData name="Lindström, Linn" userId="cbeb2a74-4941-4de9-95e4-207fdf2c564b" providerId="ADAL" clId="{BDDA44F6-6A37-4436-AE1C-C1E416E10A37}" dt="2022-09-28T18:38:35.535" v="2767" actId="207"/>
          <ac:spMkLst>
            <pc:docMk/>
            <pc:sldMk cId="1791806400" sldId="264"/>
            <ac:spMk id="125" creationId="{00000000-0000-0000-0000-000000000000}"/>
          </ac:spMkLst>
        </pc:spChg>
      </pc:sldChg>
      <pc:sldChg chg="modSp add mod modNotesTx">
        <pc:chgData name="Lindström, Linn" userId="cbeb2a74-4941-4de9-95e4-207fdf2c564b" providerId="ADAL" clId="{BDDA44F6-6A37-4436-AE1C-C1E416E10A37}" dt="2022-09-28T14:39:54.780" v="1688" actId="20577"/>
        <pc:sldMkLst>
          <pc:docMk/>
          <pc:sldMk cId="2690642097" sldId="265"/>
        </pc:sldMkLst>
        <pc:spChg chg="mod">
          <ac:chgData name="Lindström, Linn" userId="cbeb2a74-4941-4de9-95e4-207fdf2c564b" providerId="ADAL" clId="{BDDA44F6-6A37-4436-AE1C-C1E416E10A37}" dt="2022-09-28T14:35:09.939" v="1347" actId="255"/>
          <ac:spMkLst>
            <pc:docMk/>
            <pc:sldMk cId="2690642097" sldId="265"/>
            <ac:spMk id="143" creationId="{00000000-0000-0000-0000-000000000000}"/>
          </ac:spMkLst>
        </pc:spChg>
      </pc:sldChg>
      <pc:sldChg chg="addSp delSp modSp new mod modClrScheme chgLayout modNotesTx">
        <pc:chgData name="Lindström, Linn" userId="cbeb2a74-4941-4de9-95e4-207fdf2c564b" providerId="ADAL" clId="{BDDA44F6-6A37-4436-AE1C-C1E416E10A37}" dt="2022-09-28T18:27:33.072" v="2144" actId="700"/>
        <pc:sldMkLst>
          <pc:docMk/>
          <pc:sldMk cId="2233258354" sldId="266"/>
        </pc:sldMkLst>
        <pc:spChg chg="del mod">
          <ac:chgData name="Lindström, Linn" userId="cbeb2a74-4941-4de9-95e4-207fdf2c564b" providerId="ADAL" clId="{BDDA44F6-6A37-4436-AE1C-C1E416E10A37}" dt="2022-09-28T18:27:33.072" v="2144" actId="700"/>
          <ac:spMkLst>
            <pc:docMk/>
            <pc:sldMk cId="2233258354" sldId="266"/>
            <ac:spMk id="2" creationId="{FA9683BC-E607-8403-7E4A-6CD77BF32104}"/>
          </ac:spMkLst>
        </pc:spChg>
        <pc:spChg chg="del">
          <ac:chgData name="Lindström, Linn" userId="cbeb2a74-4941-4de9-95e4-207fdf2c564b" providerId="ADAL" clId="{BDDA44F6-6A37-4436-AE1C-C1E416E10A37}" dt="2022-09-28T18:27:33.072" v="2144" actId="700"/>
          <ac:spMkLst>
            <pc:docMk/>
            <pc:sldMk cId="2233258354" sldId="266"/>
            <ac:spMk id="3" creationId="{DFC477AC-73C9-B734-600D-FEB92EA01EF4}"/>
          </ac:spMkLst>
        </pc:spChg>
        <pc:picChg chg="add del mod">
          <ac:chgData name="Lindström, Linn" userId="cbeb2a74-4941-4de9-95e4-207fdf2c564b" providerId="ADAL" clId="{BDDA44F6-6A37-4436-AE1C-C1E416E10A37}" dt="2022-09-28T14:13:48.955" v="755" actId="478"/>
          <ac:picMkLst>
            <pc:docMk/>
            <pc:sldMk cId="2233258354" sldId="266"/>
            <ac:picMk id="5" creationId="{A875D31F-91B4-FFD2-802B-94599951CD2D}"/>
          </ac:picMkLst>
        </pc:picChg>
        <pc:picChg chg="add mod">
          <ac:chgData name="Lindström, Linn" userId="cbeb2a74-4941-4de9-95e4-207fdf2c564b" providerId="ADAL" clId="{BDDA44F6-6A37-4436-AE1C-C1E416E10A37}" dt="2022-09-28T14:13:28.485" v="752"/>
          <ac:picMkLst>
            <pc:docMk/>
            <pc:sldMk cId="2233258354" sldId="266"/>
            <ac:picMk id="6" creationId="{90B5B66D-9940-74A7-F0FF-70B9D649A7D9}"/>
          </ac:picMkLst>
        </pc:picChg>
        <pc:picChg chg="add mod">
          <ac:chgData name="Lindström, Linn" userId="cbeb2a74-4941-4de9-95e4-207fdf2c564b" providerId="ADAL" clId="{BDDA44F6-6A37-4436-AE1C-C1E416E10A37}" dt="2022-09-28T18:27:20.965" v="2143" actId="1076"/>
          <ac:picMkLst>
            <pc:docMk/>
            <pc:sldMk cId="2233258354" sldId="266"/>
            <ac:picMk id="8" creationId="{8C21984A-84BA-327C-BFE7-86AAD8510FB2}"/>
          </ac:picMkLst>
        </pc:picChg>
      </pc:sldChg>
      <pc:sldChg chg="modSp add mod modNotesTx">
        <pc:chgData name="Lindström, Linn" userId="cbeb2a74-4941-4de9-95e4-207fdf2c564b" providerId="ADAL" clId="{BDDA44F6-6A37-4436-AE1C-C1E416E10A37}" dt="2022-09-28T18:37:57.299" v="2702" actId="20577"/>
        <pc:sldMkLst>
          <pc:docMk/>
          <pc:sldMk cId="3810796922" sldId="267"/>
        </pc:sldMkLst>
        <pc:spChg chg="mod">
          <ac:chgData name="Lindström, Linn" userId="cbeb2a74-4941-4de9-95e4-207fdf2c564b" providerId="ADAL" clId="{BDDA44F6-6A37-4436-AE1C-C1E416E10A37}" dt="2022-09-28T14:36:13.702" v="1355" actId="20577"/>
          <ac:spMkLst>
            <pc:docMk/>
            <pc:sldMk cId="3810796922" sldId="267"/>
            <ac:spMk id="150" creationId="{00000000-0000-0000-0000-000000000000}"/>
          </ac:spMkLst>
        </pc:spChg>
        <pc:spChg chg="mod">
          <ac:chgData name="Lindström, Linn" userId="cbeb2a74-4941-4de9-95e4-207fdf2c564b" providerId="ADAL" clId="{BDDA44F6-6A37-4436-AE1C-C1E416E10A37}" dt="2022-09-28T18:37:57.299" v="2702" actId="20577"/>
          <ac:spMkLst>
            <pc:docMk/>
            <pc:sldMk cId="3810796922" sldId="267"/>
            <ac:spMk id="15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Ta närvaro</a:t>
            </a:r>
          </a:p>
        </p:txBody>
      </p:sp>
    </p:spTree>
    <p:extLst>
      <p:ext uri="{BB962C8B-B14F-4D97-AF65-F5344CB8AC3E}">
        <p14:creationId xmlns:p14="http://schemas.microsoft.com/office/powerpoint/2010/main" val="1570017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Johanna och Mari (Vilhelm och Antons mammor)</a:t>
            </a:r>
          </a:p>
        </p:txBody>
      </p:sp>
    </p:spTree>
    <p:extLst>
      <p:ext uri="{BB962C8B-B14F-4D97-AF65-F5344CB8AC3E}">
        <p14:creationId xmlns:p14="http://schemas.microsoft.com/office/powerpoint/2010/main" val="13976134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Skjuts – vart ska man skriva för att nå ut? Gästbok! – sen skriver man ut sitt mobilnummer så kan man göra upp privat?</a:t>
            </a:r>
          </a:p>
        </p:txBody>
      </p:sp>
    </p:spTree>
    <p:extLst>
      <p:ext uri="{BB962C8B-B14F-4D97-AF65-F5344CB8AC3E}">
        <p14:creationId xmlns:p14="http://schemas.microsoft.com/office/powerpoint/2010/main" val="1393102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3435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Mindre spelplan, Matchtid - 2 gånger 20 min, 4 ute spelare och en målvakt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7046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Ledare – utbildningar, skickar in utdrag ur belastningsregistret inför varje säsong, möten med BBK minst 2ggr/år </a:t>
            </a:r>
          </a:p>
        </p:txBody>
      </p:sp>
    </p:spTree>
    <p:extLst>
      <p:ext uri="{BB962C8B-B14F-4D97-AF65-F5344CB8AC3E}">
        <p14:creationId xmlns:p14="http://schemas.microsoft.com/office/powerpoint/2010/main" val="683628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 är 22 </a:t>
            </a:r>
            <a:r>
              <a:rPr lang="sv-SE" dirty="0" err="1"/>
              <a:t>st</a:t>
            </a:r>
            <a:r>
              <a:rPr lang="sv-SE" dirty="0"/>
              <a:t> och om några är sjuka, bortresta så kanske vi måste flytta en match – de går samtidigt så går ej att dubbla</a:t>
            </a:r>
          </a:p>
          <a:p>
            <a:r>
              <a:rPr lang="sv-SE" dirty="0"/>
              <a:t>Skickar runt lista på föräldrars uppgifter – stämmer?</a:t>
            </a:r>
          </a:p>
        </p:txBody>
      </p:sp>
    </p:spTree>
    <p:extLst>
      <p:ext uri="{BB962C8B-B14F-4D97-AF65-F5344CB8AC3E}">
        <p14:creationId xmlns:p14="http://schemas.microsoft.com/office/powerpoint/2010/main" val="1421677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Visa laget.se</a:t>
            </a:r>
          </a:p>
          <a:p>
            <a:r>
              <a:rPr lang="sv-SE" dirty="0"/>
              <a:t>Träningskallelse öppen till start - Behöver ej skriva i gästboken om att ”Pelle” är sjuk</a:t>
            </a:r>
          </a:p>
        </p:txBody>
      </p:sp>
    </p:spTree>
    <p:extLst>
      <p:ext uri="{BB962C8B-B14F-4D97-AF65-F5344CB8AC3E}">
        <p14:creationId xmlns:p14="http://schemas.microsoft.com/office/powerpoint/2010/main" val="2146197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Spelaravgift – licens och försäkring – måste ha detta för att få spela match. (betala så fort som möjligt 15/10 har vi första match)</a:t>
            </a:r>
          </a:p>
        </p:txBody>
      </p:sp>
    </p:spTree>
    <p:extLst>
      <p:ext uri="{BB962C8B-B14F-4D97-AF65-F5344CB8AC3E}">
        <p14:creationId xmlns:p14="http://schemas.microsoft.com/office/powerpoint/2010/main" val="964294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Försäkrade via spelaravgift via Folksam</a:t>
            </a:r>
          </a:p>
        </p:txBody>
      </p:sp>
    </p:spTree>
    <p:extLst>
      <p:ext uri="{BB962C8B-B14F-4D97-AF65-F5344CB8AC3E}">
        <p14:creationId xmlns:p14="http://schemas.microsoft.com/office/powerpoint/2010/main" val="36151382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Ideelförening – är man medlem räknar man med att föräldrar hjälper till med försäljningar och arbetspass. </a:t>
            </a:r>
          </a:p>
          <a:p>
            <a:r>
              <a:rPr lang="sv-SE" dirty="0"/>
              <a:t>Vi måste arbeta som ett team (</a:t>
            </a:r>
            <a:r>
              <a:rPr lang="sv-SE" dirty="0" err="1"/>
              <a:t>föräldrarteam</a:t>
            </a:r>
            <a:r>
              <a:rPr lang="sv-SE" dirty="0"/>
              <a:t>)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49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 och und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”Skriv ett citat här.”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sontel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Upp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och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aget.s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aget.s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Föräldramöte</a:t>
            </a:r>
          </a:p>
        </p:txBody>
      </p:sp>
      <p:sp>
        <p:nvSpPr>
          <p:cNvPr id="120" name="Shape 120"/>
          <p:cNvSpPr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2022-09-28</a:t>
            </a:r>
          </a:p>
        </p:txBody>
      </p:sp>
      <p:pic>
        <p:nvPicPr>
          <p:cNvPr id="121" name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774" y="6208336"/>
            <a:ext cx="2925252" cy="2548315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/>
          <p:nvPr/>
        </p:nvSpPr>
        <p:spPr>
          <a:xfrm>
            <a:off x="5039774" y="2432049"/>
            <a:ext cx="190501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r>
              <a:t> 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Arbetspass</a:t>
            </a:r>
            <a:endParaRPr dirty="0"/>
          </a:p>
        </p:txBody>
      </p:sp>
      <p:sp>
        <p:nvSpPr>
          <p:cNvPr id="147" name="Shape 1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Kiosk</a:t>
            </a:r>
          </a:p>
          <a:p>
            <a:r>
              <a:rPr dirty="0" err="1"/>
              <a:t>Sekretariat</a:t>
            </a:r>
            <a:r>
              <a:rPr dirty="0"/>
              <a:t> </a:t>
            </a:r>
          </a:p>
          <a:p>
            <a:r>
              <a:rPr dirty="0" err="1"/>
              <a:t>Matchvärd</a:t>
            </a:r>
            <a:r>
              <a:rPr lang="sv-SE" dirty="0"/>
              <a:t> </a:t>
            </a:r>
            <a:r>
              <a:rPr lang="sv-SE" sz="2800" dirty="0"/>
              <a:t>– hämta/lämna kassa &amp; nycklar hos Malin i styrelsen</a:t>
            </a:r>
            <a:endParaRPr sz="2800" dirty="0"/>
          </a:p>
          <a:p>
            <a:r>
              <a:rPr b="1" u="sng" dirty="0"/>
              <a:t>VIKTIGT</a:t>
            </a:r>
            <a:r>
              <a:rPr dirty="0"/>
              <a:t> om man </a:t>
            </a:r>
            <a:r>
              <a:rPr dirty="0" err="1"/>
              <a:t>inte</a:t>
            </a:r>
            <a:r>
              <a:rPr dirty="0"/>
              <a:t> </a:t>
            </a:r>
            <a:r>
              <a:rPr dirty="0" err="1"/>
              <a:t>kan</a:t>
            </a:r>
            <a:r>
              <a:rPr dirty="0"/>
              <a:t> </a:t>
            </a:r>
            <a:r>
              <a:rPr dirty="0" err="1"/>
              <a:t>jobba</a:t>
            </a:r>
            <a:r>
              <a:rPr dirty="0"/>
              <a:t> </a:t>
            </a:r>
            <a:r>
              <a:rPr dirty="0" err="1"/>
              <a:t>sitt</a:t>
            </a:r>
            <a:r>
              <a:rPr dirty="0"/>
              <a:t> pass, </a:t>
            </a:r>
            <a:r>
              <a:rPr dirty="0" err="1"/>
              <a:t>eget</a:t>
            </a:r>
            <a:r>
              <a:rPr dirty="0"/>
              <a:t> </a:t>
            </a:r>
            <a:r>
              <a:rPr dirty="0" err="1"/>
              <a:t>ansvar</a:t>
            </a:r>
            <a:r>
              <a:rPr dirty="0"/>
              <a:t>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byta</a:t>
            </a:r>
            <a:r>
              <a:rPr dirty="0"/>
              <a:t> med </a:t>
            </a:r>
            <a:r>
              <a:rPr dirty="0" err="1"/>
              <a:t>någon</a:t>
            </a:r>
            <a:r>
              <a:rPr dirty="0"/>
              <a:t> </a:t>
            </a:r>
            <a:r>
              <a:rPr dirty="0" err="1"/>
              <a:t>annan</a:t>
            </a:r>
            <a:r>
              <a:rPr dirty="0"/>
              <a:t> </a:t>
            </a:r>
            <a:r>
              <a:rPr dirty="0" err="1"/>
              <a:t>förälder</a:t>
            </a:r>
            <a:r>
              <a:rPr dirty="0"/>
              <a:t>. </a:t>
            </a:r>
            <a:r>
              <a:rPr dirty="0" err="1"/>
              <a:t>Meddela</a:t>
            </a:r>
            <a:r>
              <a:rPr dirty="0"/>
              <a:t> </a:t>
            </a:r>
            <a:r>
              <a:rPr dirty="0" err="1"/>
              <a:t>bytet</a:t>
            </a:r>
            <a:r>
              <a:rPr dirty="0"/>
              <a:t> till </a:t>
            </a:r>
            <a:r>
              <a:rPr dirty="0" err="1"/>
              <a:t>lagföräldrar</a:t>
            </a:r>
            <a:r>
              <a:rPr dirty="0"/>
              <a:t>.</a:t>
            </a:r>
          </a:p>
        </p:txBody>
      </p:sp>
      <p:pic>
        <p:nvPicPr>
          <p:cNvPr id="148" name="page1image5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5150" y="8156389"/>
            <a:ext cx="1680390" cy="1463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Lagföräldrar</a:t>
            </a:r>
          </a:p>
        </p:txBody>
      </p:sp>
      <p:sp>
        <p:nvSpPr>
          <p:cNvPr id="151" name="Shape 15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Mari (Anton) och Johanna (Vilhelm)</a:t>
            </a:r>
          </a:p>
          <a:p>
            <a:r>
              <a:rPr dirty="0" err="1"/>
              <a:t>Försäljningar</a:t>
            </a:r>
            <a:r>
              <a:rPr dirty="0"/>
              <a:t> - dela </a:t>
            </a:r>
            <a:r>
              <a:rPr dirty="0" err="1"/>
              <a:t>ut</a:t>
            </a:r>
            <a:r>
              <a:rPr dirty="0"/>
              <a:t>, </a:t>
            </a:r>
            <a:r>
              <a:rPr dirty="0" err="1"/>
              <a:t>samla</a:t>
            </a:r>
            <a:r>
              <a:rPr dirty="0"/>
              <a:t> in </a:t>
            </a:r>
            <a:r>
              <a:rPr dirty="0" err="1"/>
              <a:t>pengar</a:t>
            </a:r>
            <a:endParaRPr dirty="0"/>
          </a:p>
          <a:p>
            <a:r>
              <a:rPr dirty="0"/>
              <a:t>Schema </a:t>
            </a:r>
            <a:r>
              <a:rPr dirty="0" err="1"/>
              <a:t>över</a:t>
            </a:r>
            <a:r>
              <a:rPr dirty="0"/>
              <a:t> </a:t>
            </a:r>
            <a:r>
              <a:rPr dirty="0" err="1"/>
              <a:t>arbetspass</a:t>
            </a:r>
            <a:endParaRPr dirty="0"/>
          </a:p>
        </p:txBody>
      </p:sp>
      <p:pic>
        <p:nvPicPr>
          <p:cNvPr id="152" name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9"/>
            <a:ext cx="1680390" cy="1463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Frågor</a:t>
            </a:r>
            <a:endParaRPr dirty="0"/>
          </a:p>
        </p:txBody>
      </p:sp>
      <p:sp>
        <p:nvSpPr>
          <p:cNvPr id="151" name="Shape 15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sv-SE" dirty="0"/>
              <a:t>Sponsring - </a:t>
            </a:r>
            <a:r>
              <a:rPr lang="sv-SE" dirty="0" err="1">
                <a:solidFill>
                  <a:srgbClr val="FF0000"/>
                </a:solidFill>
              </a:rPr>
              <a:t>Spons</a:t>
            </a:r>
            <a:r>
              <a:rPr lang="sv-SE" dirty="0">
                <a:solidFill>
                  <a:srgbClr val="FF0000"/>
                </a:solidFill>
              </a:rPr>
              <a:t> välkomnas – är det rena pengar tar BBK en del… men det kan vara saker. Vattenflaskor, </a:t>
            </a:r>
            <a:r>
              <a:rPr lang="sv-SE" dirty="0" err="1">
                <a:solidFill>
                  <a:srgbClr val="FF0000"/>
                </a:solidFill>
              </a:rPr>
              <a:t>klistemärken</a:t>
            </a:r>
            <a:r>
              <a:rPr lang="sv-SE" dirty="0">
                <a:solidFill>
                  <a:srgbClr val="FF0000"/>
                </a:solidFill>
              </a:rPr>
              <a:t> på klubbor och </a:t>
            </a:r>
            <a:r>
              <a:rPr lang="sv-SE" dirty="0" err="1">
                <a:solidFill>
                  <a:srgbClr val="FF0000"/>
                </a:solidFill>
              </a:rPr>
              <a:t>bullar&amp;saft</a:t>
            </a:r>
            <a:r>
              <a:rPr lang="sv-SE" dirty="0">
                <a:solidFill>
                  <a:srgbClr val="FF0000"/>
                </a:solidFill>
              </a:rPr>
              <a:t> till cup/matcher. Förra året var det </a:t>
            </a:r>
            <a:r>
              <a:rPr lang="sv-SE" dirty="0" err="1">
                <a:solidFill>
                  <a:srgbClr val="FF0000"/>
                </a:solidFill>
              </a:rPr>
              <a:t>SCStyling</a:t>
            </a:r>
            <a:r>
              <a:rPr lang="sv-SE" dirty="0">
                <a:solidFill>
                  <a:srgbClr val="FF0000"/>
                </a:solidFill>
              </a:rPr>
              <a:t> som sponsrade tröjor. </a:t>
            </a:r>
            <a:endParaRPr lang="sv-SE" dirty="0"/>
          </a:p>
          <a:p>
            <a:r>
              <a:rPr lang="sv-SE" dirty="0"/>
              <a:t>Skjuts matcher - </a:t>
            </a:r>
            <a:r>
              <a:rPr lang="sv-SE" dirty="0">
                <a:solidFill>
                  <a:srgbClr val="FF0000"/>
                </a:solidFill>
              </a:rPr>
              <a:t>vart ska man skriva för att nå ut? Gästbok! – sen skriver man ut sitt mobilnummer så kan man göra upp privat.</a:t>
            </a:r>
          </a:p>
          <a:p>
            <a:r>
              <a:rPr lang="sv-SE" dirty="0">
                <a:solidFill>
                  <a:srgbClr val="FF0000"/>
                </a:solidFill>
              </a:rPr>
              <a:t>Lista på alla föräldrars mobilnummer? </a:t>
            </a:r>
          </a:p>
          <a:p>
            <a:r>
              <a:rPr lang="sv-SE" dirty="0"/>
              <a:t>Mer?</a:t>
            </a:r>
            <a:endParaRPr dirty="0"/>
          </a:p>
        </p:txBody>
      </p:sp>
      <p:pic>
        <p:nvPicPr>
          <p:cNvPr id="152" name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9"/>
            <a:ext cx="1680390" cy="14638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1079692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Säsongen </a:t>
            </a:r>
          </a:p>
        </p:txBody>
      </p:sp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defTabSz="514095">
              <a:spcBef>
                <a:spcPts val="3600"/>
              </a:spcBef>
              <a:defRPr sz="3168"/>
            </a:pPr>
            <a:r>
              <a:rPr lang="sv-SE" dirty="0"/>
              <a:t>Sista söndagsträningen 2/10 </a:t>
            </a:r>
          </a:p>
          <a:p>
            <a:pPr defTabSz="514095">
              <a:spcBef>
                <a:spcPts val="3600"/>
              </a:spcBef>
              <a:defRPr sz="3168"/>
            </a:pPr>
            <a:r>
              <a:rPr dirty="0" err="1"/>
              <a:t>Träning</a:t>
            </a:r>
            <a:r>
              <a:rPr dirty="0"/>
              <a:t> </a:t>
            </a:r>
            <a:r>
              <a:rPr dirty="0" err="1"/>
              <a:t>från</a:t>
            </a:r>
            <a:r>
              <a:rPr dirty="0"/>
              <a:t> v. 40: </a:t>
            </a:r>
          </a:p>
          <a:p>
            <a:pPr marL="1173480" lvl="2" indent="-391159" defTabSz="514095">
              <a:spcBef>
                <a:spcPts val="3600"/>
              </a:spcBef>
              <a:defRPr sz="3168"/>
            </a:pPr>
            <a:r>
              <a:rPr dirty="0" err="1"/>
              <a:t>Tisdag</a:t>
            </a:r>
            <a:r>
              <a:rPr dirty="0"/>
              <a:t> 17:30 - 19:00</a:t>
            </a:r>
          </a:p>
          <a:p>
            <a:pPr marL="1173480" lvl="2" indent="-391159" defTabSz="514095">
              <a:spcBef>
                <a:spcPts val="3600"/>
              </a:spcBef>
              <a:defRPr sz="3168"/>
            </a:pPr>
            <a:r>
              <a:rPr dirty="0" err="1"/>
              <a:t>Torsdag</a:t>
            </a:r>
            <a:r>
              <a:rPr dirty="0"/>
              <a:t> 16:30 - 17:30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rPr lang="sv-SE" dirty="0"/>
              <a:t>Kom minst 10 min innan träningsstart! </a:t>
            </a:r>
            <a:endParaRPr dirty="0"/>
          </a:p>
        </p:txBody>
      </p:sp>
      <p:pic>
        <p:nvPicPr>
          <p:cNvPr id="126" name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8150" y="7965889"/>
            <a:ext cx="1680390" cy="1463862"/>
          </a:xfrm>
          <a:prstGeom prst="rect">
            <a:avLst/>
          </a:prstGeom>
          <a:ln w="12700">
            <a:miter lim="400000"/>
          </a:ln>
        </p:spPr>
      </p:pic>
      <p:sp>
        <p:nvSpPr>
          <p:cNvPr id="127" name="Shape 127"/>
          <p:cNvSpPr/>
          <p:nvPr/>
        </p:nvSpPr>
        <p:spPr>
          <a:xfrm>
            <a:off x="10598150" y="3105149"/>
            <a:ext cx="190500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r>
              <a:t> 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Säsongen </a:t>
            </a:r>
          </a:p>
        </p:txBody>
      </p:sp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91159" indent="-391159" defTabSz="514095">
              <a:spcBef>
                <a:spcPts val="3600"/>
              </a:spcBef>
              <a:defRPr sz="3168"/>
            </a:pPr>
            <a:r>
              <a:rPr lang="sv-SE" dirty="0"/>
              <a:t>4 vs 4 nytt från Svenska Innebandyförbundet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rPr lang="sv-SE" dirty="0"/>
              <a:t>2 lag anmälda 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rPr dirty="0"/>
              <a:t>Ca. 2 matcher / </a:t>
            </a:r>
            <a:r>
              <a:rPr dirty="0" err="1"/>
              <a:t>helg</a:t>
            </a:r>
            <a:r>
              <a:rPr dirty="0"/>
              <a:t>  </a:t>
            </a:r>
            <a:r>
              <a:rPr sz="2816" i="1" dirty="0"/>
              <a:t>(9 </a:t>
            </a:r>
            <a:r>
              <a:rPr sz="2816" i="1" dirty="0" err="1"/>
              <a:t>spelare</a:t>
            </a:r>
            <a:r>
              <a:rPr sz="2816" i="1" dirty="0"/>
              <a:t> </a:t>
            </a:r>
            <a:r>
              <a:rPr lang="sv-SE" sz="2816" i="1" dirty="0"/>
              <a:t>kallas </a:t>
            </a:r>
            <a:r>
              <a:rPr sz="2816" i="1" dirty="0"/>
              <a:t>till </a:t>
            </a:r>
            <a:r>
              <a:rPr lang="sv-SE" sz="2816" i="1" dirty="0"/>
              <a:t>1 </a:t>
            </a:r>
            <a:r>
              <a:rPr sz="2816" i="1" dirty="0"/>
              <a:t>match)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rPr dirty="0" err="1"/>
              <a:t>Första</a:t>
            </a:r>
            <a:r>
              <a:rPr dirty="0"/>
              <a:t> </a:t>
            </a:r>
            <a:r>
              <a:rPr dirty="0" err="1"/>
              <a:t>matcherna</a:t>
            </a:r>
            <a:r>
              <a:rPr dirty="0"/>
              <a:t> ligger </a:t>
            </a:r>
            <a:r>
              <a:rPr dirty="0" err="1"/>
              <a:t>lördag</a:t>
            </a:r>
            <a:r>
              <a:rPr dirty="0"/>
              <a:t> 15/10</a:t>
            </a:r>
            <a:endParaRPr lang="sv-SE" dirty="0"/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rPr lang="sv-SE" dirty="0"/>
              <a:t>Storvreta cupen 4-6 januari 2023 </a:t>
            </a:r>
            <a:r>
              <a:rPr lang="sv-SE" dirty="0">
                <a:solidFill>
                  <a:srgbClr val="FF0000"/>
                </a:solidFill>
              </a:rPr>
              <a:t>– Kolla vilka som kan spela, sista dag att anmäla är 9/11.</a:t>
            </a:r>
          </a:p>
        </p:txBody>
      </p:sp>
      <p:pic>
        <p:nvPicPr>
          <p:cNvPr id="126" name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8150" y="7965889"/>
            <a:ext cx="1680390" cy="1463862"/>
          </a:xfrm>
          <a:prstGeom prst="rect">
            <a:avLst/>
          </a:prstGeom>
          <a:ln w="12700">
            <a:miter lim="400000"/>
          </a:ln>
        </p:spPr>
      </p:pic>
      <p:sp>
        <p:nvSpPr>
          <p:cNvPr id="127" name="Shape 127"/>
          <p:cNvSpPr/>
          <p:nvPr/>
        </p:nvSpPr>
        <p:spPr>
          <a:xfrm>
            <a:off x="10598150" y="3105149"/>
            <a:ext cx="190500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180640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Spelartruppen</a:t>
            </a:r>
          </a:p>
        </p:txBody>
      </p:sp>
      <p:sp>
        <p:nvSpPr>
          <p:cNvPr id="130" name="Shape 13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Idag</a:t>
            </a:r>
            <a:r>
              <a:rPr dirty="0"/>
              <a:t> </a:t>
            </a:r>
            <a:r>
              <a:rPr dirty="0" err="1"/>
              <a:t>är</a:t>
            </a:r>
            <a:r>
              <a:rPr dirty="0"/>
              <a:t> vi 22 </a:t>
            </a:r>
            <a:r>
              <a:rPr dirty="0" err="1"/>
              <a:t>spelare</a:t>
            </a:r>
            <a:r>
              <a:rPr dirty="0"/>
              <a:t> </a:t>
            </a:r>
          </a:p>
          <a:p>
            <a:r>
              <a:rPr dirty="0"/>
              <a:t>5 </a:t>
            </a:r>
            <a:r>
              <a:rPr dirty="0" err="1"/>
              <a:t>ledare</a:t>
            </a:r>
            <a:r>
              <a:rPr dirty="0"/>
              <a:t> (Johan, </a:t>
            </a:r>
            <a:r>
              <a:rPr dirty="0" err="1"/>
              <a:t>Sebban</a:t>
            </a:r>
            <a:r>
              <a:rPr dirty="0"/>
              <a:t>, </a:t>
            </a:r>
            <a:r>
              <a:rPr dirty="0" err="1"/>
              <a:t>Micke</a:t>
            </a:r>
            <a:r>
              <a:rPr dirty="0"/>
              <a:t>, Malin, Linn)</a:t>
            </a:r>
          </a:p>
        </p:txBody>
      </p:sp>
      <p:pic>
        <p:nvPicPr>
          <p:cNvPr id="131" name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9"/>
            <a:ext cx="1680390" cy="1463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>
                <a:hlinkClick r:id="rId3"/>
              </a:defRPr>
            </a:lvl1pPr>
          </a:lstStyle>
          <a:p>
            <a:pPr>
              <a:defRPr u="none"/>
            </a:pPr>
            <a:r>
              <a:rPr u="sng">
                <a:hlinkClick r:id="rId3"/>
              </a:rPr>
              <a:t>laget.se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952500" y="2503140"/>
            <a:ext cx="11099800" cy="638686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404495" indent="-404495" defTabSz="531622">
              <a:spcBef>
                <a:spcPts val="3800"/>
              </a:spcBef>
              <a:defRPr sz="3276"/>
            </a:pPr>
            <a:r>
              <a:rPr dirty="0" err="1"/>
              <a:t>Vår</a:t>
            </a:r>
            <a:r>
              <a:rPr dirty="0"/>
              <a:t> </a:t>
            </a:r>
            <a:r>
              <a:rPr dirty="0" err="1"/>
              <a:t>kanal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till er </a:t>
            </a:r>
            <a:r>
              <a:rPr dirty="0" err="1"/>
              <a:t>föräldrar</a:t>
            </a:r>
            <a:endParaRPr dirty="0"/>
          </a:p>
          <a:p>
            <a:pPr marL="404495" indent="-404495" defTabSz="531622">
              <a:spcBef>
                <a:spcPts val="3800"/>
              </a:spcBef>
              <a:defRPr sz="3276"/>
            </a:pPr>
            <a:r>
              <a:rPr dirty="0"/>
              <a:t>Information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kallelser</a:t>
            </a:r>
            <a:r>
              <a:rPr dirty="0"/>
              <a:t> </a:t>
            </a:r>
          </a:p>
          <a:p>
            <a:pPr marL="404495" indent="-404495" defTabSz="531622">
              <a:spcBef>
                <a:spcPts val="3800"/>
              </a:spcBef>
              <a:defRPr sz="3276"/>
            </a:pPr>
            <a:r>
              <a:rPr dirty="0" err="1"/>
              <a:t>Snabb</a:t>
            </a:r>
            <a:r>
              <a:rPr dirty="0"/>
              <a:t>/</a:t>
            </a:r>
            <a:r>
              <a:rPr dirty="0" err="1"/>
              <a:t>viktig</a:t>
            </a:r>
            <a:r>
              <a:rPr dirty="0"/>
              <a:t> info </a:t>
            </a:r>
            <a:r>
              <a:rPr dirty="0" err="1"/>
              <a:t>kan</a:t>
            </a:r>
            <a:r>
              <a:rPr dirty="0"/>
              <a:t> </a:t>
            </a:r>
            <a:r>
              <a:rPr dirty="0" err="1"/>
              <a:t>även</a:t>
            </a:r>
            <a:r>
              <a:rPr dirty="0"/>
              <a:t> </a:t>
            </a:r>
            <a:r>
              <a:rPr dirty="0" err="1"/>
              <a:t>komma</a:t>
            </a:r>
            <a:r>
              <a:rPr dirty="0"/>
              <a:t> via </a:t>
            </a:r>
            <a:r>
              <a:rPr dirty="0" err="1"/>
              <a:t>sms</a:t>
            </a:r>
            <a:r>
              <a:rPr dirty="0"/>
              <a:t> (</a:t>
            </a:r>
            <a:r>
              <a:rPr dirty="0" err="1"/>
              <a:t>besvaras</a:t>
            </a:r>
            <a:r>
              <a:rPr dirty="0"/>
              <a:t> EJ)</a:t>
            </a:r>
          </a:p>
          <a:p>
            <a:pPr marL="404495" indent="-404495" defTabSz="531622">
              <a:spcBef>
                <a:spcPts val="3800"/>
              </a:spcBef>
              <a:defRPr sz="3276"/>
            </a:pPr>
            <a:r>
              <a:rPr dirty="0" err="1"/>
              <a:t>Viktigt</a:t>
            </a:r>
            <a:r>
              <a:rPr dirty="0"/>
              <a:t>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besvara</a:t>
            </a:r>
            <a:r>
              <a:rPr dirty="0"/>
              <a:t> </a:t>
            </a:r>
            <a:r>
              <a:rPr dirty="0" err="1"/>
              <a:t>matchkallelser</a:t>
            </a:r>
            <a:r>
              <a:rPr dirty="0"/>
              <a:t> </a:t>
            </a:r>
            <a:r>
              <a:rPr dirty="0" err="1"/>
              <a:t>snabbt</a:t>
            </a:r>
            <a:r>
              <a:rPr dirty="0"/>
              <a:t> - </a:t>
            </a:r>
            <a:r>
              <a:rPr dirty="0" err="1"/>
              <a:t>kallar</a:t>
            </a:r>
            <a:r>
              <a:rPr dirty="0"/>
              <a:t> in </a:t>
            </a:r>
            <a:r>
              <a:rPr dirty="0" err="1"/>
              <a:t>nästa</a:t>
            </a:r>
            <a:r>
              <a:rPr dirty="0"/>
              <a:t> </a:t>
            </a:r>
            <a:r>
              <a:rPr dirty="0" err="1"/>
              <a:t>spelare</a:t>
            </a:r>
            <a:r>
              <a:rPr dirty="0"/>
              <a:t> </a:t>
            </a:r>
            <a:r>
              <a:rPr dirty="0" err="1"/>
              <a:t>på</a:t>
            </a:r>
            <a:r>
              <a:rPr dirty="0"/>
              <a:t> </a:t>
            </a:r>
            <a:r>
              <a:rPr dirty="0" err="1"/>
              <a:t>listan</a:t>
            </a:r>
            <a:r>
              <a:rPr dirty="0"/>
              <a:t> om ”</a:t>
            </a:r>
            <a:r>
              <a:rPr dirty="0" err="1"/>
              <a:t>nej</a:t>
            </a:r>
            <a:r>
              <a:rPr dirty="0"/>
              <a:t> tack” </a:t>
            </a:r>
            <a:r>
              <a:rPr dirty="0" err="1"/>
              <a:t>eller</a:t>
            </a:r>
            <a:r>
              <a:rPr dirty="0"/>
              <a:t> ”</a:t>
            </a:r>
            <a:r>
              <a:rPr dirty="0" err="1"/>
              <a:t>obesvarad</a:t>
            </a:r>
            <a:r>
              <a:rPr dirty="0"/>
              <a:t> </a:t>
            </a:r>
            <a:r>
              <a:rPr dirty="0" err="1"/>
              <a:t>kallelse</a:t>
            </a:r>
            <a:r>
              <a:rPr dirty="0"/>
              <a:t>”</a:t>
            </a:r>
            <a:r>
              <a:rPr lang="sv-SE" dirty="0"/>
              <a:t> </a:t>
            </a:r>
            <a:r>
              <a:rPr lang="sv-SE" dirty="0">
                <a:solidFill>
                  <a:srgbClr val="FF0000"/>
                </a:solidFill>
              </a:rPr>
              <a:t>En obesvarad kallelse betyder ”nej tack” och det kallas in en ersättare – vänligen respektera tiden för att svara på kallelsen!</a:t>
            </a:r>
            <a:endParaRPr dirty="0">
              <a:solidFill>
                <a:srgbClr val="FF0000"/>
              </a:solidFill>
            </a:endParaRPr>
          </a:p>
          <a:p>
            <a:pPr marL="404495" indent="-404495" defTabSz="531622">
              <a:spcBef>
                <a:spcPts val="3800"/>
              </a:spcBef>
              <a:defRPr sz="3276"/>
            </a:pPr>
            <a:r>
              <a:rPr dirty="0" err="1"/>
              <a:t>Varje</a:t>
            </a:r>
            <a:r>
              <a:rPr dirty="0"/>
              <a:t> </a:t>
            </a:r>
            <a:r>
              <a:rPr dirty="0" err="1"/>
              <a:t>gång</a:t>
            </a:r>
            <a:r>
              <a:rPr dirty="0"/>
              <a:t> man </a:t>
            </a:r>
            <a:r>
              <a:rPr dirty="0" err="1"/>
              <a:t>skriver</a:t>
            </a:r>
            <a:r>
              <a:rPr dirty="0"/>
              <a:t> i </a:t>
            </a:r>
            <a:r>
              <a:rPr dirty="0" err="1"/>
              <a:t>Gästbok</a:t>
            </a:r>
            <a:r>
              <a:rPr dirty="0"/>
              <a:t> </a:t>
            </a:r>
            <a:r>
              <a:rPr dirty="0" err="1"/>
              <a:t>skickas</a:t>
            </a:r>
            <a:r>
              <a:rPr dirty="0"/>
              <a:t> mail </a:t>
            </a:r>
            <a:r>
              <a:rPr dirty="0" err="1"/>
              <a:t>ut</a:t>
            </a:r>
            <a:r>
              <a:rPr dirty="0"/>
              <a:t> till </a:t>
            </a:r>
            <a:r>
              <a:rPr dirty="0" err="1"/>
              <a:t>alla</a:t>
            </a:r>
            <a:r>
              <a:rPr dirty="0"/>
              <a:t> </a:t>
            </a:r>
            <a:r>
              <a:rPr dirty="0" err="1"/>
              <a:t>föräldrar</a:t>
            </a:r>
            <a:r>
              <a:rPr dirty="0"/>
              <a:t>. Samma </a:t>
            </a:r>
            <a:r>
              <a:rPr dirty="0" err="1"/>
              <a:t>gäller</a:t>
            </a:r>
            <a:r>
              <a:rPr dirty="0"/>
              <a:t> </a:t>
            </a:r>
            <a:r>
              <a:rPr dirty="0" err="1"/>
              <a:t>sms</a:t>
            </a:r>
            <a:r>
              <a:rPr dirty="0"/>
              <a:t> </a:t>
            </a:r>
            <a:r>
              <a:rPr dirty="0" err="1"/>
              <a:t>utskick</a:t>
            </a:r>
            <a:r>
              <a:rPr dirty="0"/>
              <a:t>, </a:t>
            </a:r>
            <a:r>
              <a:rPr dirty="0" err="1"/>
              <a:t>använd</a:t>
            </a:r>
            <a:r>
              <a:rPr dirty="0"/>
              <a:t> med sunt </a:t>
            </a:r>
            <a:r>
              <a:rPr dirty="0" err="1"/>
              <a:t>förnuft</a:t>
            </a:r>
            <a:r>
              <a:rPr dirty="0"/>
              <a:t>.</a:t>
            </a:r>
          </a:p>
        </p:txBody>
      </p:sp>
      <p:pic>
        <p:nvPicPr>
          <p:cNvPr id="135" name="page1image5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25150" y="8156389"/>
            <a:ext cx="1680390" cy="1463861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/>
          <p:nvPr/>
        </p:nvSpPr>
        <p:spPr>
          <a:xfrm>
            <a:off x="10598150" y="3105149"/>
            <a:ext cx="190500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"/>
                <a:ea typeface="Times"/>
                <a:cs typeface="Times"/>
                <a:sym typeface="Times"/>
              </a:defRPr>
            </a:lvl1pPr>
          </a:lstStyle>
          <a:p>
            <a:r>
              <a:t> 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>
                <a:hlinkClick r:id="rId3"/>
              </a:defRPr>
            </a:lvl1pPr>
          </a:lstStyle>
          <a:p>
            <a:pPr>
              <a:defRPr u="none"/>
            </a:pPr>
            <a:r>
              <a:rPr u="sng">
                <a:hlinkClick r:id="rId3"/>
              </a:rPr>
              <a:t>laget.se</a:t>
            </a:r>
          </a:p>
        </p:txBody>
      </p:sp>
      <p:sp>
        <p:nvSpPr>
          <p:cNvPr id="139" name="Shape 13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Tipsar</a:t>
            </a:r>
            <a:r>
              <a:rPr dirty="0"/>
              <a:t> om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prenumerera</a:t>
            </a:r>
            <a:r>
              <a:rPr dirty="0"/>
              <a:t> </a:t>
            </a:r>
            <a:r>
              <a:rPr dirty="0" err="1"/>
              <a:t>på</a:t>
            </a:r>
            <a:r>
              <a:rPr dirty="0"/>
              <a:t> </a:t>
            </a:r>
            <a:r>
              <a:rPr dirty="0" err="1"/>
              <a:t>kalendern</a:t>
            </a:r>
            <a:r>
              <a:rPr dirty="0"/>
              <a:t> - ser </a:t>
            </a:r>
            <a:r>
              <a:rPr dirty="0" err="1"/>
              <a:t>då</a:t>
            </a:r>
            <a:r>
              <a:rPr dirty="0"/>
              <a:t> matcher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träningar</a:t>
            </a:r>
            <a:r>
              <a:rPr dirty="0"/>
              <a:t> </a:t>
            </a:r>
            <a:r>
              <a:rPr dirty="0" err="1"/>
              <a:t>direkt</a:t>
            </a:r>
            <a:r>
              <a:rPr dirty="0"/>
              <a:t> i er </a:t>
            </a:r>
            <a:r>
              <a:rPr dirty="0" err="1"/>
              <a:t>kalender</a:t>
            </a:r>
            <a:r>
              <a:rPr dirty="0"/>
              <a:t> </a:t>
            </a:r>
          </a:p>
          <a:p>
            <a:r>
              <a:rPr dirty="0" err="1"/>
              <a:t>Kallelser</a:t>
            </a:r>
            <a:r>
              <a:rPr dirty="0"/>
              <a:t> till </a:t>
            </a:r>
            <a:r>
              <a:rPr dirty="0" err="1"/>
              <a:t>träningar</a:t>
            </a:r>
            <a:r>
              <a:rPr dirty="0"/>
              <a:t>? (Vi </a:t>
            </a:r>
            <a:r>
              <a:rPr dirty="0" err="1"/>
              <a:t>ledare</a:t>
            </a:r>
            <a:r>
              <a:rPr dirty="0"/>
              <a:t> </a:t>
            </a:r>
            <a:r>
              <a:rPr dirty="0" err="1"/>
              <a:t>kan</a:t>
            </a:r>
            <a:r>
              <a:rPr dirty="0"/>
              <a:t> </a:t>
            </a:r>
            <a:r>
              <a:rPr dirty="0" err="1"/>
              <a:t>planera</a:t>
            </a:r>
            <a:r>
              <a:rPr dirty="0"/>
              <a:t> </a:t>
            </a:r>
            <a:r>
              <a:rPr dirty="0" err="1"/>
              <a:t>träningar</a:t>
            </a:r>
            <a:r>
              <a:rPr dirty="0"/>
              <a:t> </a:t>
            </a:r>
            <a:r>
              <a:rPr dirty="0" err="1"/>
              <a:t>bättre</a:t>
            </a:r>
            <a:r>
              <a:rPr dirty="0"/>
              <a:t>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sjukanmälningar</a:t>
            </a:r>
            <a:r>
              <a:rPr dirty="0"/>
              <a:t> </a:t>
            </a:r>
            <a:r>
              <a:rPr dirty="0" err="1"/>
              <a:t>kommer</a:t>
            </a:r>
            <a:r>
              <a:rPr dirty="0"/>
              <a:t> </a:t>
            </a:r>
            <a:r>
              <a:rPr dirty="0" err="1"/>
              <a:t>ej</a:t>
            </a:r>
            <a:r>
              <a:rPr dirty="0"/>
              <a:t> i </a:t>
            </a:r>
            <a:r>
              <a:rPr dirty="0" err="1"/>
              <a:t>gästboken</a:t>
            </a:r>
            <a:r>
              <a:rPr dirty="0"/>
              <a:t>/</a:t>
            </a:r>
            <a:r>
              <a:rPr dirty="0" err="1"/>
              <a:t>sms</a:t>
            </a:r>
            <a:r>
              <a:rPr dirty="0"/>
              <a:t>)</a:t>
            </a:r>
            <a:r>
              <a:rPr lang="sv-SE" dirty="0"/>
              <a:t> </a:t>
            </a:r>
            <a:r>
              <a:rPr lang="sv-SE" dirty="0">
                <a:solidFill>
                  <a:srgbClr val="FF0000"/>
                </a:solidFill>
              </a:rPr>
              <a:t>En bra idé tycker föräldrar – viktigt att alla svarar! Kallelse öppen till träningsstart, ändra svar där om man blir sjuk – </a:t>
            </a:r>
            <a:r>
              <a:rPr lang="sv-SE" u="sng" dirty="0">
                <a:solidFill>
                  <a:srgbClr val="FF0000"/>
                </a:solidFill>
              </a:rPr>
              <a:t>Inte </a:t>
            </a:r>
            <a:r>
              <a:rPr lang="sv-SE" dirty="0">
                <a:solidFill>
                  <a:srgbClr val="FF0000"/>
                </a:solidFill>
              </a:rPr>
              <a:t>skriva i gästbok att man inte kommer på träning!</a:t>
            </a:r>
            <a:endParaRPr lang="sv-SE" dirty="0"/>
          </a:p>
        </p:txBody>
      </p:sp>
      <p:pic>
        <p:nvPicPr>
          <p:cNvPr id="140" name="page1image5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25150" y="8156389"/>
            <a:ext cx="1680390" cy="1463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Avgift</a:t>
            </a:r>
            <a:endParaRPr dirty="0"/>
          </a:p>
        </p:txBody>
      </p:sp>
      <p:sp>
        <p:nvSpPr>
          <p:cNvPr id="143" name="Shape 14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Avgifter måste vara betalda innan 15/10 för att bli kallad till matchen!</a:t>
            </a:r>
          </a:p>
          <a:p>
            <a:r>
              <a:rPr lang="sv-SE" dirty="0"/>
              <a:t>BBK medlemskap – 200:-/spelare alt. 400:-/familj</a:t>
            </a:r>
          </a:p>
          <a:p>
            <a:r>
              <a:rPr lang="sv-SE" dirty="0"/>
              <a:t>Spelaravgift – 650:- </a:t>
            </a:r>
          </a:p>
          <a:p>
            <a:r>
              <a:rPr lang="sv-SE" dirty="0"/>
              <a:t>Medlem har 15% rabatt på Klubbhuset </a:t>
            </a:r>
          </a:p>
        </p:txBody>
      </p:sp>
      <p:pic>
        <p:nvPicPr>
          <p:cNvPr id="144" name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9"/>
            <a:ext cx="1680390" cy="1463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ge1image544.jpg">
            <a:extLst>
              <a:ext uri="{FF2B5EF4-FFF2-40B4-BE49-F238E27FC236}">
                <a16:creationId xmlns:a16="http://schemas.microsoft.com/office/drawing/2014/main" id="{90B5B66D-9940-74A7-F0FF-70B9D649A7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9"/>
            <a:ext cx="1680390" cy="1463861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8C21984A-84BA-327C-BFE7-86AAD8510F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2678" y="555656"/>
            <a:ext cx="8722472" cy="8176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25835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Försäljningar</a:t>
            </a:r>
          </a:p>
        </p:txBody>
      </p:sp>
      <p:sp>
        <p:nvSpPr>
          <p:cNvPr id="143" name="Shape 14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Bingolotto-jul-kalender</a:t>
            </a:r>
            <a:r>
              <a:rPr lang="sv-SE" dirty="0"/>
              <a:t> kostar 100:- </a:t>
            </a:r>
            <a:r>
              <a:rPr lang="sv-SE" sz="2800" i="1" dirty="0"/>
              <a:t>(50:- går till klubben)</a:t>
            </a:r>
            <a:endParaRPr sz="2800" i="1" dirty="0"/>
          </a:p>
          <a:p>
            <a:r>
              <a:rPr dirty="0" err="1"/>
              <a:t>Ev</a:t>
            </a:r>
            <a:r>
              <a:rPr dirty="0"/>
              <a:t>. </a:t>
            </a:r>
            <a:r>
              <a:rPr dirty="0" err="1"/>
              <a:t>Bingolotto</a:t>
            </a:r>
            <a:r>
              <a:rPr dirty="0"/>
              <a:t> </a:t>
            </a:r>
            <a:r>
              <a:rPr dirty="0" err="1"/>
              <a:t>uppesittarkväll</a:t>
            </a:r>
            <a:endParaRPr dirty="0"/>
          </a:p>
          <a:p>
            <a:r>
              <a:rPr dirty="0" err="1"/>
              <a:t>Klubbrabatten</a:t>
            </a:r>
            <a:r>
              <a:rPr lang="sv-SE" dirty="0"/>
              <a:t> </a:t>
            </a:r>
            <a:r>
              <a:rPr lang="sv-SE" sz="2800" dirty="0"/>
              <a:t>(Våren, över kvot går hälften av vinst till laget)</a:t>
            </a:r>
            <a:endParaRPr sz="2800" dirty="0"/>
          </a:p>
          <a:p>
            <a:r>
              <a:rPr dirty="0"/>
              <a:t>3 </a:t>
            </a:r>
            <a:r>
              <a:rPr dirty="0" err="1"/>
              <a:t>st</a:t>
            </a:r>
            <a:r>
              <a:rPr dirty="0"/>
              <a:t>/barn </a:t>
            </a:r>
            <a:r>
              <a:rPr dirty="0" err="1"/>
              <a:t>eller</a:t>
            </a:r>
            <a:r>
              <a:rPr dirty="0"/>
              <a:t> 5 </a:t>
            </a:r>
            <a:r>
              <a:rPr dirty="0" err="1"/>
              <a:t>st</a:t>
            </a:r>
            <a:r>
              <a:rPr dirty="0"/>
              <a:t>/</a:t>
            </a:r>
            <a:r>
              <a:rPr dirty="0" err="1"/>
              <a:t>familj</a:t>
            </a:r>
            <a:r>
              <a:rPr dirty="0"/>
              <a:t> </a:t>
            </a:r>
            <a:r>
              <a:rPr sz="2800" dirty="0"/>
              <a:t>(</a:t>
            </a:r>
            <a:r>
              <a:rPr sz="2800" dirty="0" err="1"/>
              <a:t>Äldsta</a:t>
            </a:r>
            <a:r>
              <a:rPr sz="2800" dirty="0"/>
              <a:t> barn tar 3st)</a:t>
            </a:r>
          </a:p>
        </p:txBody>
      </p:sp>
      <p:pic>
        <p:nvPicPr>
          <p:cNvPr id="144" name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9"/>
            <a:ext cx="1680390" cy="14638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690642097"/>
      </p:ext>
    </p:extLst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675</Words>
  <Application>Microsoft Office PowerPoint</Application>
  <PresentationFormat>Anpassad</PresentationFormat>
  <Paragraphs>67</Paragraphs>
  <Slides>12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Helvetica Light</vt:lpstr>
      <vt:lpstr>Helvetica Neue</vt:lpstr>
      <vt:lpstr>Times</vt:lpstr>
      <vt:lpstr>White</vt:lpstr>
      <vt:lpstr>Föräldramöte</vt:lpstr>
      <vt:lpstr>Säsongen </vt:lpstr>
      <vt:lpstr>Säsongen </vt:lpstr>
      <vt:lpstr>Spelartruppen</vt:lpstr>
      <vt:lpstr>laget.se</vt:lpstr>
      <vt:lpstr>laget.se</vt:lpstr>
      <vt:lpstr>Avgift</vt:lpstr>
      <vt:lpstr>PowerPoint-presentation</vt:lpstr>
      <vt:lpstr>Försäljningar</vt:lpstr>
      <vt:lpstr>Arbetspass</vt:lpstr>
      <vt:lpstr>Lagföräldrar</vt:lpstr>
      <vt:lpstr>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cp:lastModifiedBy>Lindström, Linn</cp:lastModifiedBy>
  <cp:revision>1</cp:revision>
  <dcterms:modified xsi:type="dcterms:W3CDTF">2022-09-28T18:38:38Z</dcterms:modified>
</cp:coreProperties>
</file>