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56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CFB30F-F07E-43AE-80B0-00B08B85F7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851374E-E3D2-4590-9A36-5AD5438209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44EC1C4-D99A-49D9-8249-9EC566423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95ED5-2E6C-4C74-A400-559E64C31D6E}" type="datetimeFigureOut">
              <a:rPr lang="sv-SE" smtClean="0"/>
              <a:t>2020-10-01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0FD133-630C-4021-A680-AA1005188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9CA318A-A10D-4C9D-8EE9-CC4ED9C79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DA94-5937-4F88-9A45-B374CAA64C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5534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EF8DE8-5027-44B9-AB55-1E32BC069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677081A-817E-48D8-B962-53B04A79FA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DE06BA-E156-4732-9212-7E2E7A686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95ED5-2E6C-4C74-A400-559E64C31D6E}" type="datetimeFigureOut">
              <a:rPr lang="sv-SE" smtClean="0"/>
              <a:t>2020-10-01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803FED8-9C6D-448E-BCDC-37F3F397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CC2CB5D-BA0D-4F32-92ED-32EE57DFD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DA94-5937-4F88-9A45-B374CAA64C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86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1B35B7F-6C03-433A-8F88-52272A5C0A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0BDE58C-0F90-4A8E-A743-B9F48AA4F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C904B0A-E402-404E-B874-8ABEAF926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95ED5-2E6C-4C74-A400-559E64C31D6E}" type="datetimeFigureOut">
              <a:rPr lang="sv-SE" smtClean="0"/>
              <a:t>2020-10-01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27BBA5B-0247-4993-A3D9-C06EC29E1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CE5B021-BAAE-4762-882E-E5D76A23A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DA94-5937-4F88-9A45-B374CAA64C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8866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5AD521-2F26-4D2B-B496-1FF524A38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F973351-F6E8-40F4-ADCC-3F7E843CE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7FE9A94-9A5D-4908-BB88-8DF9EF925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95ED5-2E6C-4C74-A400-559E64C31D6E}" type="datetimeFigureOut">
              <a:rPr lang="sv-SE" smtClean="0"/>
              <a:t>2020-10-01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0FF751B-6912-45C5-9234-45E8B80D3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EEF9F7F-9B5F-4BC6-BECD-2816F31A7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DA94-5937-4F88-9A45-B374CAA64C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6136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6555A3-262C-4FD3-95E9-F5A3B8EB7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145D267-039A-409A-8B8C-D74D45956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54B84E8-2928-4EBB-A177-E69F9D281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95ED5-2E6C-4C74-A400-559E64C31D6E}" type="datetimeFigureOut">
              <a:rPr lang="sv-SE" smtClean="0"/>
              <a:t>2020-10-01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0B49A14-C50C-47BE-A4D5-3A48BA7B3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E549E3C-D7B8-47C1-98FC-0756F6B82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DA94-5937-4F88-9A45-B374CAA64C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4282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3233FC-A3C1-447C-9C33-5F881F0E7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2969CA9-E17A-45D9-8D3E-104B4EA6A9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ED546EA-76F7-441A-82ED-7BA2EB05DA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3847382-E9A2-4005-BA6D-ED8773A4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95ED5-2E6C-4C74-A400-559E64C31D6E}" type="datetimeFigureOut">
              <a:rPr lang="sv-SE" smtClean="0"/>
              <a:t>2020-10-01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6C935F7-9BE5-4E75-9E1D-EEB4B5BA9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E31B05D-54CB-46E9-AEC2-C2F474FF9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DA94-5937-4F88-9A45-B374CAA64C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7980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BBF3D5-F234-486E-A9E9-AC90439C1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B035986-927D-46D5-9685-17FF87D1BC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DDD3DE4-7492-4D58-873E-5E5147B10B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A8CA46F-BE77-4756-ABC9-71A3FABD83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20F1E68-2A3C-4A25-BD0E-DCA99FC1D9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8323487-189E-4455-A0AF-F1F72C0B4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95ED5-2E6C-4C74-A400-559E64C31D6E}" type="datetimeFigureOut">
              <a:rPr lang="sv-SE" smtClean="0"/>
              <a:t>2020-10-01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2103673-C36D-4CE8-8A87-1B375FA9C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CC4A7F7-E58E-4CCD-8928-A78D5943D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DA94-5937-4F88-9A45-B374CAA64C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2437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FB9812-4E6D-4441-A3ED-6B0BA56C8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99031B2-BFC7-4D60-91E9-CBFA45B25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95ED5-2E6C-4C74-A400-559E64C31D6E}" type="datetimeFigureOut">
              <a:rPr lang="sv-SE" smtClean="0"/>
              <a:t>2020-10-01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9B96872-5243-435F-B9AA-B6C1A5715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ADE0EC8-EB12-435E-BC3C-F2A010BCC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DA94-5937-4F88-9A45-B374CAA64C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3826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62C5535-E9AA-4031-89F4-05AACF0E0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95ED5-2E6C-4C74-A400-559E64C31D6E}" type="datetimeFigureOut">
              <a:rPr lang="sv-SE" smtClean="0"/>
              <a:t>2020-10-01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D050F66-53EB-4576-B30E-48FC7A64F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4D858A1-2195-41BE-A675-9553704C2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DA94-5937-4F88-9A45-B374CAA64C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1842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E786C3-C829-492A-B043-51D251B4C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D89A725-DC48-462F-B1CB-2F5CD7540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A382ACE-0DCC-4904-8A45-F41FECB132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3AF2573-712C-4CA5-947E-6B5CF94CE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95ED5-2E6C-4C74-A400-559E64C31D6E}" type="datetimeFigureOut">
              <a:rPr lang="sv-SE" smtClean="0"/>
              <a:t>2020-10-01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D661F32-AE69-425B-84F1-FEF968508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EBC4400-92B4-49C8-B4B3-B1C174E6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DA94-5937-4F88-9A45-B374CAA64C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7577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C2B471-7850-4F38-886C-DBFB71932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E9C14C2-B0B4-4E86-90F9-8FEA8E57C7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9076B79-8C7E-4934-8C7F-87084D96AE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E14BACB-59F8-4FFC-978D-691B3D70C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95ED5-2E6C-4C74-A400-559E64C31D6E}" type="datetimeFigureOut">
              <a:rPr lang="sv-SE" smtClean="0"/>
              <a:t>2020-10-01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3EEEFF3-64AE-4B84-AAAE-684155238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FF60457-37D1-41C5-B7AC-6A8E279B9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DA94-5937-4F88-9A45-B374CAA64C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4961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2EF1916-4EF4-4A41-A20B-72222F129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CCA14D6-A579-4C91-AE52-3555F71FD2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F826AB0-E1B2-4276-B504-FEA18E4B2C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95ED5-2E6C-4C74-A400-559E64C31D6E}" type="datetimeFigureOut">
              <a:rPr lang="sv-SE" smtClean="0"/>
              <a:t>2020-10-01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9E6C0A6-11FD-4097-95C9-4E239C4A20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50A0662-FEA5-473D-9F22-59D7B69C92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2DA94-5937-4F88-9A45-B374CAA64C9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6316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373F91CA-A8BC-4CE7-9421-104B490C881F}"/>
              </a:ext>
            </a:extLst>
          </p:cNvPr>
          <p:cNvSpPr/>
          <p:nvPr/>
        </p:nvSpPr>
        <p:spPr>
          <a:xfrm>
            <a:off x="1678490" y="626301"/>
            <a:ext cx="2171179" cy="522335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P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9CE0B956-41F7-4F53-ABC3-953A071B154B}"/>
              </a:ext>
            </a:extLst>
          </p:cNvPr>
          <p:cNvSpPr/>
          <p:nvPr/>
        </p:nvSpPr>
        <p:spPr>
          <a:xfrm>
            <a:off x="4321480" y="2761988"/>
            <a:ext cx="3031299" cy="125886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C5CC6E64-8ABA-4ECE-A9B7-25D4C965C745}"/>
              </a:ext>
            </a:extLst>
          </p:cNvPr>
          <p:cNvSpPr/>
          <p:nvPr/>
        </p:nvSpPr>
        <p:spPr>
          <a:xfrm>
            <a:off x="6288068" y="1640910"/>
            <a:ext cx="1152395" cy="351981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39A5E92B-4226-4D91-A759-F0F91EC3749B}"/>
              </a:ext>
            </a:extLst>
          </p:cNvPr>
          <p:cNvSpPr txBox="1"/>
          <p:nvPr/>
        </p:nvSpPr>
        <p:spPr>
          <a:xfrm>
            <a:off x="2104375" y="651539"/>
            <a:ext cx="1089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Parkering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CEEFA793-55AC-48DD-AEF0-091B4BF4E05C}"/>
              </a:ext>
            </a:extLst>
          </p:cNvPr>
          <p:cNvSpPr txBox="1"/>
          <p:nvPr/>
        </p:nvSpPr>
        <p:spPr>
          <a:xfrm>
            <a:off x="3548792" y="4221457"/>
            <a:ext cx="209076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b="1" dirty="0"/>
              <a:t>In/utgång</a:t>
            </a:r>
            <a:br>
              <a:rPr lang="sv-SE" b="1" dirty="0"/>
            </a:br>
            <a:r>
              <a:rPr lang="sv-SE" b="1" dirty="0"/>
              <a:t>spelare,</a:t>
            </a:r>
            <a:br>
              <a:rPr lang="sv-SE" b="1" dirty="0"/>
            </a:br>
            <a:r>
              <a:rPr lang="sv-SE" b="1" dirty="0"/>
              <a:t>funktionärer/ledare</a:t>
            </a:r>
          </a:p>
          <a:p>
            <a:pPr algn="ctr"/>
            <a:r>
              <a:rPr lang="sv-SE" b="1" dirty="0"/>
              <a:t>&amp;</a:t>
            </a:r>
          </a:p>
          <a:p>
            <a:pPr algn="ctr"/>
            <a:r>
              <a:rPr lang="sv-SE" b="1" dirty="0"/>
              <a:t>domare</a:t>
            </a:r>
          </a:p>
          <a:p>
            <a:pPr algn="ctr"/>
            <a:r>
              <a:rPr lang="sv-SE" b="1" dirty="0"/>
              <a:t>(markplan)</a:t>
            </a:r>
          </a:p>
        </p:txBody>
      </p:sp>
      <p:sp>
        <p:nvSpPr>
          <p:cNvPr id="10" name="Pil: höger 9">
            <a:extLst>
              <a:ext uri="{FF2B5EF4-FFF2-40B4-BE49-F238E27FC236}">
                <a16:creationId xmlns:a16="http://schemas.microsoft.com/office/drawing/2014/main" id="{D8A8EB60-EBC0-427D-8A7F-63E47B5EF002}"/>
              </a:ext>
            </a:extLst>
          </p:cNvPr>
          <p:cNvSpPr/>
          <p:nvPr/>
        </p:nvSpPr>
        <p:spPr>
          <a:xfrm>
            <a:off x="5068868" y="4572000"/>
            <a:ext cx="1152395" cy="350729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76FF9BD6-094E-4E18-A474-205EB32A9FA8}"/>
              </a:ext>
            </a:extLst>
          </p:cNvPr>
          <p:cNvSpPr txBox="1"/>
          <p:nvPr/>
        </p:nvSpPr>
        <p:spPr>
          <a:xfrm>
            <a:off x="3888497" y="1592855"/>
            <a:ext cx="11232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b="1" dirty="0"/>
              <a:t>In/utgång</a:t>
            </a:r>
            <a:br>
              <a:rPr lang="sv-SE" b="1" dirty="0"/>
            </a:br>
            <a:r>
              <a:rPr lang="sv-SE" b="1" dirty="0"/>
              <a:t>publik</a:t>
            </a:r>
          </a:p>
          <a:p>
            <a:pPr algn="ctr"/>
            <a:r>
              <a:rPr lang="sv-SE" b="1" dirty="0"/>
              <a:t>(trappa)</a:t>
            </a:r>
          </a:p>
        </p:txBody>
      </p:sp>
      <p:sp>
        <p:nvSpPr>
          <p:cNvPr id="12" name="Pil: höger 11">
            <a:extLst>
              <a:ext uri="{FF2B5EF4-FFF2-40B4-BE49-F238E27FC236}">
                <a16:creationId xmlns:a16="http://schemas.microsoft.com/office/drawing/2014/main" id="{11F3B3E1-3066-430A-9B8C-9D1F730A93E1}"/>
              </a:ext>
            </a:extLst>
          </p:cNvPr>
          <p:cNvSpPr/>
          <p:nvPr/>
        </p:nvSpPr>
        <p:spPr>
          <a:xfrm>
            <a:off x="4935421" y="2207871"/>
            <a:ext cx="1152395" cy="350729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821FD250-B97C-4D7D-A64A-D684B26AD293}"/>
              </a:ext>
            </a:extLst>
          </p:cNvPr>
          <p:cNvSpPr/>
          <p:nvPr/>
        </p:nvSpPr>
        <p:spPr>
          <a:xfrm>
            <a:off x="7539950" y="1951973"/>
            <a:ext cx="3508008" cy="285802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P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013DA7A8-7796-4D86-804A-BC22DE19CDEF}"/>
              </a:ext>
            </a:extLst>
          </p:cNvPr>
          <p:cNvSpPr txBox="1"/>
          <p:nvPr/>
        </p:nvSpPr>
        <p:spPr>
          <a:xfrm>
            <a:off x="7709067" y="2023205"/>
            <a:ext cx="1358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Fotbollsplan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738FE007-36B3-49F4-A92C-852642C8B3EF}"/>
              </a:ext>
            </a:extLst>
          </p:cNvPr>
          <p:cNvSpPr txBox="1"/>
          <p:nvPr/>
        </p:nvSpPr>
        <p:spPr>
          <a:xfrm>
            <a:off x="4836598" y="249409"/>
            <a:ext cx="2544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u="sng" dirty="0"/>
              <a:t>ÖVERSIKT BODENARENA</a:t>
            </a:r>
          </a:p>
        </p:txBody>
      </p:sp>
    </p:spTree>
    <p:extLst>
      <p:ext uri="{BB962C8B-B14F-4D97-AF65-F5344CB8AC3E}">
        <p14:creationId xmlns:p14="http://schemas.microsoft.com/office/powerpoint/2010/main" val="51494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ruta 15">
            <a:extLst>
              <a:ext uri="{FF2B5EF4-FFF2-40B4-BE49-F238E27FC236}">
                <a16:creationId xmlns:a16="http://schemas.microsoft.com/office/drawing/2014/main" id="{738FE007-36B3-49F4-A92C-852642C8B3EF}"/>
              </a:ext>
            </a:extLst>
          </p:cNvPr>
          <p:cNvSpPr txBox="1"/>
          <p:nvPr/>
        </p:nvSpPr>
        <p:spPr>
          <a:xfrm>
            <a:off x="3159886" y="292951"/>
            <a:ext cx="228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u="sng" dirty="0"/>
              <a:t>ÖVERSIKT MARKPLAN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F79B25C9-B7EC-4A0F-8579-E11258AF54FF}"/>
              </a:ext>
            </a:extLst>
          </p:cNvPr>
          <p:cNvSpPr/>
          <p:nvPr/>
        </p:nvSpPr>
        <p:spPr>
          <a:xfrm>
            <a:off x="989556" y="2279737"/>
            <a:ext cx="4747365" cy="285593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4F0BA390-5F1D-4112-B36E-7198CF59629E}"/>
              </a:ext>
            </a:extLst>
          </p:cNvPr>
          <p:cNvSpPr/>
          <p:nvPr/>
        </p:nvSpPr>
        <p:spPr>
          <a:xfrm>
            <a:off x="5736921" y="789140"/>
            <a:ext cx="2179528" cy="581945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5" name="Rak koppling 14">
            <a:extLst>
              <a:ext uri="{FF2B5EF4-FFF2-40B4-BE49-F238E27FC236}">
                <a16:creationId xmlns:a16="http://schemas.microsoft.com/office/drawing/2014/main" id="{1DB26B0A-2580-4071-8122-2425B5047CAD}"/>
              </a:ext>
            </a:extLst>
          </p:cNvPr>
          <p:cNvCxnSpPr/>
          <p:nvPr/>
        </p:nvCxnSpPr>
        <p:spPr>
          <a:xfrm>
            <a:off x="989556" y="3006247"/>
            <a:ext cx="4747365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koppling 16">
            <a:extLst>
              <a:ext uri="{FF2B5EF4-FFF2-40B4-BE49-F238E27FC236}">
                <a16:creationId xmlns:a16="http://schemas.microsoft.com/office/drawing/2014/main" id="{65209202-8887-4D9A-97B5-4C3D838E1905}"/>
              </a:ext>
            </a:extLst>
          </p:cNvPr>
          <p:cNvCxnSpPr/>
          <p:nvPr/>
        </p:nvCxnSpPr>
        <p:spPr>
          <a:xfrm>
            <a:off x="966592" y="4223357"/>
            <a:ext cx="4747365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ruta 18">
            <a:extLst>
              <a:ext uri="{FF2B5EF4-FFF2-40B4-BE49-F238E27FC236}">
                <a16:creationId xmlns:a16="http://schemas.microsoft.com/office/drawing/2014/main" id="{84A1CF21-9C77-468C-B91E-138475A4E385}"/>
              </a:ext>
            </a:extLst>
          </p:cNvPr>
          <p:cNvSpPr txBox="1"/>
          <p:nvPr/>
        </p:nvSpPr>
        <p:spPr>
          <a:xfrm>
            <a:off x="1716111" y="2432811"/>
            <a:ext cx="3248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Läktare, publik max 50 personer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B028E230-880B-408C-8581-D8BE6C90985B}"/>
              </a:ext>
            </a:extLst>
          </p:cNvPr>
          <p:cNvSpPr txBox="1"/>
          <p:nvPr/>
        </p:nvSpPr>
        <p:spPr>
          <a:xfrm>
            <a:off x="2382078" y="3353937"/>
            <a:ext cx="1558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Handbollsplan</a:t>
            </a:r>
          </a:p>
        </p:txBody>
      </p:sp>
      <p:cxnSp>
        <p:nvCxnSpPr>
          <p:cNvPr id="23" name="Rak koppling 22">
            <a:extLst>
              <a:ext uri="{FF2B5EF4-FFF2-40B4-BE49-F238E27FC236}">
                <a16:creationId xmlns:a16="http://schemas.microsoft.com/office/drawing/2014/main" id="{02730FA2-AFF5-471D-8845-2F1C82A8EEBE}"/>
              </a:ext>
            </a:extLst>
          </p:cNvPr>
          <p:cNvCxnSpPr/>
          <p:nvPr/>
        </p:nvCxnSpPr>
        <p:spPr>
          <a:xfrm>
            <a:off x="3306123" y="4223357"/>
            <a:ext cx="0" cy="912314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ruta 24">
            <a:extLst>
              <a:ext uri="{FF2B5EF4-FFF2-40B4-BE49-F238E27FC236}">
                <a16:creationId xmlns:a16="http://schemas.microsoft.com/office/drawing/2014/main" id="{E0F04BBC-052A-46B0-B5B5-EE3E22D9DDE5}"/>
              </a:ext>
            </a:extLst>
          </p:cNvPr>
          <p:cNvSpPr txBox="1"/>
          <p:nvPr/>
        </p:nvSpPr>
        <p:spPr>
          <a:xfrm>
            <a:off x="1081462" y="4245371"/>
            <a:ext cx="14817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Väntande lag</a:t>
            </a:r>
          </a:p>
          <a:p>
            <a:r>
              <a:rPr lang="sv-SE" b="1" dirty="0"/>
              <a:t>Uppvärmning</a:t>
            </a: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38423AEA-6D22-48DF-AD79-D1B0C9F952E3}"/>
              </a:ext>
            </a:extLst>
          </p:cNvPr>
          <p:cNvSpPr txBox="1"/>
          <p:nvPr/>
        </p:nvSpPr>
        <p:spPr>
          <a:xfrm>
            <a:off x="3751588" y="4247459"/>
            <a:ext cx="14817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Väntande lag</a:t>
            </a:r>
          </a:p>
          <a:p>
            <a:r>
              <a:rPr lang="sv-SE" b="1" dirty="0"/>
              <a:t>Uppvärmning</a:t>
            </a: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21CF5728-804B-4692-A85C-1A9A305F2D15}"/>
              </a:ext>
            </a:extLst>
          </p:cNvPr>
          <p:cNvSpPr/>
          <p:nvPr/>
        </p:nvSpPr>
        <p:spPr>
          <a:xfrm>
            <a:off x="5682642" y="4199257"/>
            <a:ext cx="94786" cy="5221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Pil: vänster-höger 28">
            <a:extLst>
              <a:ext uri="{FF2B5EF4-FFF2-40B4-BE49-F238E27FC236}">
                <a16:creationId xmlns:a16="http://schemas.microsoft.com/office/drawing/2014/main" id="{2D5C7328-1C24-4618-B190-DB6CA5DA2324}"/>
              </a:ext>
            </a:extLst>
          </p:cNvPr>
          <p:cNvSpPr/>
          <p:nvPr/>
        </p:nvSpPr>
        <p:spPr>
          <a:xfrm>
            <a:off x="5446281" y="4335048"/>
            <a:ext cx="601249" cy="274620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id="{67CB359A-834F-49F8-A474-4A1078E7B0B2}"/>
              </a:ext>
            </a:extLst>
          </p:cNvPr>
          <p:cNvSpPr txBox="1"/>
          <p:nvPr/>
        </p:nvSpPr>
        <p:spPr>
          <a:xfrm>
            <a:off x="5753169" y="4014539"/>
            <a:ext cx="209076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b="1" dirty="0"/>
              <a:t>In/utgång</a:t>
            </a:r>
            <a:br>
              <a:rPr lang="sv-SE" b="1" dirty="0"/>
            </a:br>
            <a:r>
              <a:rPr lang="sv-SE" b="1" dirty="0"/>
              <a:t>spelare,</a:t>
            </a:r>
            <a:br>
              <a:rPr lang="sv-SE" b="1" dirty="0"/>
            </a:br>
            <a:r>
              <a:rPr lang="sv-SE" b="1" dirty="0"/>
              <a:t>funktionärer/ledare</a:t>
            </a:r>
          </a:p>
          <a:p>
            <a:pPr algn="ctr"/>
            <a:r>
              <a:rPr lang="sv-SE" b="1" dirty="0"/>
              <a:t>&amp;</a:t>
            </a:r>
          </a:p>
          <a:p>
            <a:pPr algn="ctr"/>
            <a:r>
              <a:rPr lang="sv-SE" b="1" dirty="0"/>
              <a:t>domare</a:t>
            </a:r>
          </a:p>
          <a:p>
            <a:pPr algn="ctr"/>
            <a:r>
              <a:rPr lang="sv-SE" b="1" dirty="0"/>
              <a:t>(markplan)</a:t>
            </a:r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9A0F166B-6A3D-4B68-803C-6BC778085C2F}"/>
              </a:ext>
            </a:extLst>
          </p:cNvPr>
          <p:cNvSpPr txBox="1"/>
          <p:nvPr/>
        </p:nvSpPr>
        <p:spPr>
          <a:xfrm>
            <a:off x="5938746" y="925823"/>
            <a:ext cx="17956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b="1" dirty="0"/>
              <a:t>Korridor</a:t>
            </a:r>
          </a:p>
          <a:p>
            <a:pPr algn="ctr"/>
            <a:r>
              <a:rPr lang="sv-SE" b="1" dirty="0"/>
              <a:t>&amp;</a:t>
            </a:r>
          </a:p>
          <a:p>
            <a:pPr algn="ctr"/>
            <a:r>
              <a:rPr lang="sv-SE" b="1" dirty="0"/>
              <a:t>omklädningsrum</a:t>
            </a:r>
          </a:p>
        </p:txBody>
      </p:sp>
      <p:sp>
        <p:nvSpPr>
          <p:cNvPr id="32" name="textruta 31">
            <a:extLst>
              <a:ext uri="{FF2B5EF4-FFF2-40B4-BE49-F238E27FC236}">
                <a16:creationId xmlns:a16="http://schemas.microsoft.com/office/drawing/2014/main" id="{75031AF1-DF63-4058-A6BB-53C485D372F0}"/>
              </a:ext>
            </a:extLst>
          </p:cNvPr>
          <p:cNvSpPr txBox="1"/>
          <p:nvPr/>
        </p:nvSpPr>
        <p:spPr>
          <a:xfrm>
            <a:off x="2651360" y="5288745"/>
            <a:ext cx="167058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1400" b="1" dirty="0"/>
              <a:t>In/utgång</a:t>
            </a:r>
            <a:br>
              <a:rPr lang="sv-SE" sz="1400" b="1" dirty="0"/>
            </a:br>
            <a:r>
              <a:rPr lang="sv-SE" sz="1400" b="1" dirty="0"/>
              <a:t>spelare,</a:t>
            </a:r>
            <a:br>
              <a:rPr lang="sv-SE" sz="1400" b="1" dirty="0"/>
            </a:br>
            <a:r>
              <a:rPr lang="sv-SE" sz="1400" b="1" dirty="0"/>
              <a:t>funktionärer/ledare</a:t>
            </a:r>
          </a:p>
          <a:p>
            <a:pPr algn="ctr"/>
            <a:r>
              <a:rPr lang="sv-SE" sz="1400" b="1" dirty="0"/>
              <a:t>&amp;</a:t>
            </a:r>
          </a:p>
          <a:p>
            <a:pPr algn="ctr"/>
            <a:r>
              <a:rPr lang="sv-SE" sz="1400" b="1" dirty="0"/>
              <a:t>domare</a:t>
            </a:r>
          </a:p>
          <a:p>
            <a:pPr algn="ctr"/>
            <a:r>
              <a:rPr lang="sv-SE" sz="1400" b="1" dirty="0"/>
              <a:t>(markplan)</a:t>
            </a:r>
          </a:p>
        </p:txBody>
      </p:sp>
      <p:sp>
        <p:nvSpPr>
          <p:cNvPr id="33" name="Pil: höger 32">
            <a:extLst>
              <a:ext uri="{FF2B5EF4-FFF2-40B4-BE49-F238E27FC236}">
                <a16:creationId xmlns:a16="http://schemas.microsoft.com/office/drawing/2014/main" id="{58AC13B5-D466-4D16-9D19-9D1283C82A82}"/>
              </a:ext>
            </a:extLst>
          </p:cNvPr>
          <p:cNvSpPr/>
          <p:nvPr/>
        </p:nvSpPr>
        <p:spPr>
          <a:xfrm>
            <a:off x="4226282" y="5486214"/>
            <a:ext cx="1152395" cy="350729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95D14D9E-BDF4-4BAD-B225-159D2043E568}"/>
              </a:ext>
            </a:extLst>
          </p:cNvPr>
          <p:cNvSpPr txBox="1"/>
          <p:nvPr/>
        </p:nvSpPr>
        <p:spPr>
          <a:xfrm>
            <a:off x="2955946" y="2928077"/>
            <a:ext cx="601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 err="1"/>
              <a:t>Sekr</a:t>
            </a: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2724051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ruta 15">
            <a:extLst>
              <a:ext uri="{FF2B5EF4-FFF2-40B4-BE49-F238E27FC236}">
                <a16:creationId xmlns:a16="http://schemas.microsoft.com/office/drawing/2014/main" id="{738FE007-36B3-49F4-A92C-852642C8B3EF}"/>
              </a:ext>
            </a:extLst>
          </p:cNvPr>
          <p:cNvSpPr txBox="1"/>
          <p:nvPr/>
        </p:nvSpPr>
        <p:spPr>
          <a:xfrm>
            <a:off x="3159886" y="292951"/>
            <a:ext cx="2271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u="sng" dirty="0"/>
              <a:t>ÖVERSIKT ÖVRE PLAN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F79B25C9-B7EC-4A0F-8579-E11258AF54FF}"/>
              </a:ext>
            </a:extLst>
          </p:cNvPr>
          <p:cNvSpPr/>
          <p:nvPr/>
        </p:nvSpPr>
        <p:spPr>
          <a:xfrm>
            <a:off x="989556" y="2279737"/>
            <a:ext cx="4747365" cy="285593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4F0BA390-5F1D-4112-B36E-7198CF59629E}"/>
              </a:ext>
            </a:extLst>
          </p:cNvPr>
          <p:cNvSpPr/>
          <p:nvPr/>
        </p:nvSpPr>
        <p:spPr>
          <a:xfrm>
            <a:off x="5736921" y="789140"/>
            <a:ext cx="2179528" cy="581945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5" name="Rak koppling 14">
            <a:extLst>
              <a:ext uri="{FF2B5EF4-FFF2-40B4-BE49-F238E27FC236}">
                <a16:creationId xmlns:a16="http://schemas.microsoft.com/office/drawing/2014/main" id="{1DB26B0A-2580-4071-8122-2425B5047CAD}"/>
              </a:ext>
            </a:extLst>
          </p:cNvPr>
          <p:cNvCxnSpPr/>
          <p:nvPr/>
        </p:nvCxnSpPr>
        <p:spPr>
          <a:xfrm>
            <a:off x="989556" y="3006247"/>
            <a:ext cx="4747365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koppling 16">
            <a:extLst>
              <a:ext uri="{FF2B5EF4-FFF2-40B4-BE49-F238E27FC236}">
                <a16:creationId xmlns:a16="http://schemas.microsoft.com/office/drawing/2014/main" id="{65209202-8887-4D9A-97B5-4C3D838E1905}"/>
              </a:ext>
            </a:extLst>
          </p:cNvPr>
          <p:cNvCxnSpPr/>
          <p:nvPr/>
        </p:nvCxnSpPr>
        <p:spPr>
          <a:xfrm>
            <a:off x="966592" y="4223357"/>
            <a:ext cx="4747365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ruta 18">
            <a:extLst>
              <a:ext uri="{FF2B5EF4-FFF2-40B4-BE49-F238E27FC236}">
                <a16:creationId xmlns:a16="http://schemas.microsoft.com/office/drawing/2014/main" id="{84A1CF21-9C77-468C-B91E-138475A4E385}"/>
              </a:ext>
            </a:extLst>
          </p:cNvPr>
          <p:cNvSpPr txBox="1"/>
          <p:nvPr/>
        </p:nvSpPr>
        <p:spPr>
          <a:xfrm>
            <a:off x="1716111" y="2432811"/>
            <a:ext cx="3248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Läktare, publik max 50 personer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B028E230-880B-408C-8581-D8BE6C90985B}"/>
              </a:ext>
            </a:extLst>
          </p:cNvPr>
          <p:cNvSpPr txBox="1"/>
          <p:nvPr/>
        </p:nvSpPr>
        <p:spPr>
          <a:xfrm>
            <a:off x="2382078" y="3353937"/>
            <a:ext cx="1558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Handbollsplan</a:t>
            </a:r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E0F04BBC-052A-46B0-B5B5-EE3E22D9DDE5}"/>
              </a:ext>
            </a:extLst>
          </p:cNvPr>
          <p:cNvSpPr txBox="1"/>
          <p:nvPr/>
        </p:nvSpPr>
        <p:spPr>
          <a:xfrm>
            <a:off x="1081462" y="4245371"/>
            <a:ext cx="14817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Väntande lag</a:t>
            </a:r>
          </a:p>
          <a:p>
            <a:r>
              <a:rPr lang="sv-SE" b="1" dirty="0"/>
              <a:t>Uppvärmning</a:t>
            </a: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38423AEA-6D22-48DF-AD79-D1B0C9F952E3}"/>
              </a:ext>
            </a:extLst>
          </p:cNvPr>
          <p:cNvSpPr txBox="1"/>
          <p:nvPr/>
        </p:nvSpPr>
        <p:spPr>
          <a:xfrm>
            <a:off x="3751588" y="4247459"/>
            <a:ext cx="14817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Väntande lag</a:t>
            </a:r>
          </a:p>
          <a:p>
            <a:r>
              <a:rPr lang="sv-SE" b="1" dirty="0"/>
              <a:t>Uppvärmning</a:t>
            </a: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21CF5728-804B-4692-A85C-1A9A305F2D15}"/>
              </a:ext>
            </a:extLst>
          </p:cNvPr>
          <p:cNvSpPr/>
          <p:nvPr/>
        </p:nvSpPr>
        <p:spPr>
          <a:xfrm>
            <a:off x="5682642" y="2413996"/>
            <a:ext cx="94786" cy="5221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Pil: vänster-höger 28">
            <a:extLst>
              <a:ext uri="{FF2B5EF4-FFF2-40B4-BE49-F238E27FC236}">
                <a16:creationId xmlns:a16="http://schemas.microsoft.com/office/drawing/2014/main" id="{2D5C7328-1C24-4618-B190-DB6CA5DA2324}"/>
              </a:ext>
            </a:extLst>
          </p:cNvPr>
          <p:cNvSpPr/>
          <p:nvPr/>
        </p:nvSpPr>
        <p:spPr>
          <a:xfrm>
            <a:off x="5413332" y="2505682"/>
            <a:ext cx="601249" cy="274620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CB108D4C-6734-4447-A678-7728CB1A8F86}"/>
              </a:ext>
            </a:extLst>
          </p:cNvPr>
          <p:cNvSpPr txBox="1"/>
          <p:nvPr/>
        </p:nvSpPr>
        <p:spPr>
          <a:xfrm>
            <a:off x="3409526" y="1190126"/>
            <a:ext cx="11232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b="1" dirty="0"/>
              <a:t>In/utgång</a:t>
            </a:r>
            <a:br>
              <a:rPr lang="sv-SE" b="1" dirty="0"/>
            </a:br>
            <a:r>
              <a:rPr lang="sv-SE" b="1" dirty="0"/>
              <a:t>publik</a:t>
            </a:r>
          </a:p>
          <a:p>
            <a:pPr algn="ctr"/>
            <a:r>
              <a:rPr lang="sv-SE" b="1" dirty="0"/>
              <a:t>(trappa)</a:t>
            </a:r>
          </a:p>
        </p:txBody>
      </p:sp>
      <p:sp>
        <p:nvSpPr>
          <p:cNvPr id="28" name="Pil: höger 27">
            <a:extLst>
              <a:ext uri="{FF2B5EF4-FFF2-40B4-BE49-F238E27FC236}">
                <a16:creationId xmlns:a16="http://schemas.microsoft.com/office/drawing/2014/main" id="{63E3AA0E-320D-4A3B-BF8B-6655F3A9CF91}"/>
              </a:ext>
            </a:extLst>
          </p:cNvPr>
          <p:cNvSpPr/>
          <p:nvPr/>
        </p:nvSpPr>
        <p:spPr>
          <a:xfrm>
            <a:off x="4456450" y="1805142"/>
            <a:ext cx="1152395" cy="350729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1C29D627-3B84-41BF-A8AE-2256B86DBA45}"/>
              </a:ext>
            </a:extLst>
          </p:cNvPr>
          <p:cNvSpPr/>
          <p:nvPr/>
        </p:nvSpPr>
        <p:spPr>
          <a:xfrm>
            <a:off x="7310579" y="2666055"/>
            <a:ext cx="605870" cy="22439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6" name="Rak koppling 5">
            <a:extLst>
              <a:ext uri="{FF2B5EF4-FFF2-40B4-BE49-F238E27FC236}">
                <a16:creationId xmlns:a16="http://schemas.microsoft.com/office/drawing/2014/main" id="{EACEC619-82BA-4E12-BDDF-BC03C02AF219}"/>
              </a:ext>
            </a:extLst>
          </p:cNvPr>
          <p:cNvCxnSpPr>
            <a:cxnSpLocks/>
          </p:cNvCxnSpPr>
          <p:nvPr/>
        </p:nvCxnSpPr>
        <p:spPr>
          <a:xfrm flipV="1">
            <a:off x="5736921" y="3713379"/>
            <a:ext cx="1573658" cy="8839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ktangel 33">
            <a:extLst>
              <a:ext uri="{FF2B5EF4-FFF2-40B4-BE49-F238E27FC236}">
                <a16:creationId xmlns:a16="http://schemas.microsoft.com/office/drawing/2014/main" id="{34B2AB0C-4E0E-4D8D-9A9C-FEBC8FA9AC99}"/>
              </a:ext>
            </a:extLst>
          </p:cNvPr>
          <p:cNvSpPr/>
          <p:nvPr/>
        </p:nvSpPr>
        <p:spPr>
          <a:xfrm>
            <a:off x="7310578" y="801857"/>
            <a:ext cx="605871" cy="163095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0152C913-DB4D-4791-BB8B-08A3757AAA14}"/>
              </a:ext>
            </a:extLst>
          </p:cNvPr>
          <p:cNvSpPr txBox="1"/>
          <p:nvPr/>
        </p:nvSpPr>
        <p:spPr>
          <a:xfrm>
            <a:off x="5973643" y="4855793"/>
            <a:ext cx="17248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b="1" dirty="0"/>
              <a:t>Fik</a:t>
            </a:r>
          </a:p>
          <a:p>
            <a:pPr algn="ctr"/>
            <a:r>
              <a:rPr lang="sv-SE" b="1" dirty="0"/>
              <a:t>Spelare, ledare, </a:t>
            </a:r>
          </a:p>
          <a:p>
            <a:pPr algn="ctr"/>
            <a:r>
              <a:rPr lang="sv-SE" b="1" dirty="0"/>
              <a:t>&amp;</a:t>
            </a:r>
          </a:p>
          <a:p>
            <a:pPr algn="ctr"/>
            <a:r>
              <a:rPr lang="sv-SE" b="1" dirty="0"/>
              <a:t>domare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B0CBE5D1-1938-465A-B15D-5D8C2C80CA13}"/>
              </a:ext>
            </a:extLst>
          </p:cNvPr>
          <p:cNvSpPr txBox="1"/>
          <p:nvPr/>
        </p:nvSpPr>
        <p:spPr>
          <a:xfrm>
            <a:off x="6134861" y="1454288"/>
            <a:ext cx="7777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b="1" dirty="0"/>
              <a:t>Fik</a:t>
            </a:r>
          </a:p>
          <a:p>
            <a:pPr algn="ctr"/>
            <a:endParaRPr lang="sv-SE" b="1" dirty="0"/>
          </a:p>
          <a:p>
            <a:pPr algn="ctr"/>
            <a:r>
              <a:rPr lang="sv-SE" b="1" dirty="0"/>
              <a:t>publik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E0522940-4442-4500-A85F-C9744B46CC2E}"/>
              </a:ext>
            </a:extLst>
          </p:cNvPr>
          <p:cNvSpPr txBox="1"/>
          <p:nvPr/>
        </p:nvSpPr>
        <p:spPr>
          <a:xfrm>
            <a:off x="7474066" y="2786363"/>
            <a:ext cx="288862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b="1" dirty="0"/>
              <a:t>F</a:t>
            </a:r>
          </a:p>
          <a:p>
            <a:r>
              <a:rPr lang="sv-SE" sz="1200" b="1" dirty="0"/>
              <a:t>Ö</a:t>
            </a:r>
          </a:p>
          <a:p>
            <a:r>
              <a:rPr lang="sv-SE" sz="1200" b="1" dirty="0"/>
              <a:t>R</a:t>
            </a:r>
          </a:p>
          <a:p>
            <a:r>
              <a:rPr lang="sv-SE" sz="1200" b="1" dirty="0"/>
              <a:t>S</a:t>
            </a:r>
          </a:p>
          <a:p>
            <a:r>
              <a:rPr lang="sv-SE" sz="1200" b="1" dirty="0"/>
              <a:t>Ä</a:t>
            </a:r>
          </a:p>
          <a:p>
            <a:r>
              <a:rPr lang="sv-SE" sz="1200" b="1" dirty="0"/>
              <a:t>L</a:t>
            </a:r>
          </a:p>
          <a:p>
            <a:r>
              <a:rPr lang="sv-SE" sz="1200" b="1" dirty="0"/>
              <a:t>J</a:t>
            </a:r>
          </a:p>
          <a:p>
            <a:r>
              <a:rPr lang="sv-SE" sz="1200" b="1" dirty="0"/>
              <a:t>N</a:t>
            </a:r>
          </a:p>
          <a:p>
            <a:r>
              <a:rPr lang="sv-SE" sz="1200" b="1" dirty="0"/>
              <a:t>I</a:t>
            </a:r>
          </a:p>
          <a:p>
            <a:r>
              <a:rPr lang="sv-SE" sz="1200" b="1" dirty="0"/>
              <a:t>N</a:t>
            </a:r>
          </a:p>
          <a:p>
            <a:r>
              <a:rPr lang="sv-SE" sz="1200" b="1" dirty="0"/>
              <a:t>G</a:t>
            </a: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F9147273-F923-4BA8-A199-A62EB6C42136}"/>
              </a:ext>
            </a:extLst>
          </p:cNvPr>
          <p:cNvSpPr txBox="1"/>
          <p:nvPr/>
        </p:nvSpPr>
        <p:spPr>
          <a:xfrm>
            <a:off x="7450483" y="759429"/>
            <a:ext cx="28886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b="1" dirty="0"/>
              <a:t>T</a:t>
            </a:r>
          </a:p>
          <a:p>
            <a:r>
              <a:rPr lang="sv-SE" sz="1200" b="1" dirty="0"/>
              <a:t>O</a:t>
            </a:r>
          </a:p>
          <a:p>
            <a:r>
              <a:rPr lang="sv-SE" sz="1200" b="1" dirty="0"/>
              <a:t>A</a:t>
            </a:r>
          </a:p>
          <a:p>
            <a:r>
              <a:rPr lang="sv-SE" sz="1200" b="1" dirty="0"/>
              <a:t>P</a:t>
            </a:r>
          </a:p>
          <a:p>
            <a:r>
              <a:rPr lang="sv-SE" sz="1200" b="1" dirty="0"/>
              <a:t>U</a:t>
            </a:r>
          </a:p>
          <a:p>
            <a:r>
              <a:rPr lang="sv-SE" sz="1200" b="1" dirty="0"/>
              <a:t>B</a:t>
            </a:r>
          </a:p>
          <a:p>
            <a:r>
              <a:rPr lang="sv-SE" sz="1200" b="1" dirty="0"/>
              <a:t>L</a:t>
            </a:r>
          </a:p>
          <a:p>
            <a:r>
              <a:rPr lang="sv-SE" sz="1200" b="1" dirty="0"/>
              <a:t>I</a:t>
            </a:r>
          </a:p>
          <a:p>
            <a:r>
              <a:rPr lang="sv-SE" sz="1200" b="1" dirty="0"/>
              <a:t>K</a:t>
            </a:r>
          </a:p>
        </p:txBody>
      </p:sp>
      <p:cxnSp>
        <p:nvCxnSpPr>
          <p:cNvPr id="38" name="Rak koppling 37">
            <a:extLst>
              <a:ext uri="{FF2B5EF4-FFF2-40B4-BE49-F238E27FC236}">
                <a16:creationId xmlns:a16="http://schemas.microsoft.com/office/drawing/2014/main" id="{44FB1BF4-205D-4B96-B90C-CB33A052DC42}"/>
              </a:ext>
            </a:extLst>
          </p:cNvPr>
          <p:cNvCxnSpPr/>
          <p:nvPr/>
        </p:nvCxnSpPr>
        <p:spPr>
          <a:xfrm>
            <a:off x="3306123" y="4223357"/>
            <a:ext cx="0" cy="912314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ruta 38">
            <a:extLst>
              <a:ext uri="{FF2B5EF4-FFF2-40B4-BE49-F238E27FC236}">
                <a16:creationId xmlns:a16="http://schemas.microsoft.com/office/drawing/2014/main" id="{10EBC8B1-8E8A-4E9C-8239-11E717D351A6}"/>
              </a:ext>
            </a:extLst>
          </p:cNvPr>
          <p:cNvSpPr txBox="1"/>
          <p:nvPr/>
        </p:nvSpPr>
        <p:spPr>
          <a:xfrm>
            <a:off x="2955946" y="2928077"/>
            <a:ext cx="601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 err="1"/>
              <a:t>Sekr</a:t>
            </a: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3590827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116</Words>
  <Application>Microsoft Office PowerPoint</Application>
  <PresentationFormat>Bredbild</PresentationFormat>
  <Paragraphs>67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anders berggren</dc:creator>
  <cp:lastModifiedBy>Jenny Jäger</cp:lastModifiedBy>
  <cp:revision>10</cp:revision>
  <dcterms:created xsi:type="dcterms:W3CDTF">2020-09-30T19:00:50Z</dcterms:created>
  <dcterms:modified xsi:type="dcterms:W3CDTF">2020-10-01T07:04:27Z</dcterms:modified>
</cp:coreProperties>
</file>