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4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D4BAA-1BA3-4ECE-BE64-615E443DB623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AEE25-7542-4F69-AB2A-CBF33B0BBB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6395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AEE25-7542-4F69-AB2A-CBF33B0BBBA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91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271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69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56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70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449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23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43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90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72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40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E6209-A43A-43B1-BF07-03A7D819E0D5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F9CF-5015-4B07-8BF5-0BB7F6B5FF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030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620688"/>
            <a:ext cx="4872658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Rak pil 19"/>
          <p:cNvCxnSpPr/>
          <p:nvPr/>
        </p:nvCxnSpPr>
        <p:spPr>
          <a:xfrm flipH="1">
            <a:off x="2880624" y="985492"/>
            <a:ext cx="117244" cy="492098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ihandsfigur 21"/>
          <p:cNvSpPr/>
          <p:nvPr/>
        </p:nvSpPr>
        <p:spPr>
          <a:xfrm>
            <a:off x="3257015" y="836712"/>
            <a:ext cx="2589475" cy="528148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3" name="Rak pil 22"/>
          <p:cNvCxnSpPr/>
          <p:nvPr/>
        </p:nvCxnSpPr>
        <p:spPr>
          <a:xfrm>
            <a:off x="5826249" y="1364860"/>
            <a:ext cx="570695" cy="335948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 25"/>
          <p:cNvSpPr/>
          <p:nvPr/>
        </p:nvSpPr>
        <p:spPr>
          <a:xfrm>
            <a:off x="2774280" y="1451669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9" name="Rak pil 28"/>
          <p:cNvCxnSpPr/>
          <p:nvPr/>
        </p:nvCxnSpPr>
        <p:spPr>
          <a:xfrm flipV="1">
            <a:off x="3020451" y="985492"/>
            <a:ext cx="1764984" cy="547342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ruta 47"/>
          <p:cNvSpPr txBox="1"/>
          <p:nvPr/>
        </p:nvSpPr>
        <p:spPr>
          <a:xfrm>
            <a:off x="3634449" y="10823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50" name="textruta 49"/>
          <p:cNvSpPr txBox="1"/>
          <p:nvPr/>
        </p:nvSpPr>
        <p:spPr>
          <a:xfrm>
            <a:off x="2823119" y="1046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0</a:t>
            </a:r>
            <a:endParaRPr lang="sv-SE" dirty="0"/>
          </a:p>
        </p:txBody>
      </p:sp>
      <p:grpSp>
        <p:nvGrpSpPr>
          <p:cNvPr id="65" name="Grupp 64"/>
          <p:cNvGrpSpPr/>
          <p:nvPr/>
        </p:nvGrpSpPr>
        <p:grpSpPr>
          <a:xfrm>
            <a:off x="2020416" y="718159"/>
            <a:ext cx="264391" cy="231993"/>
            <a:chOff x="1731431" y="3703401"/>
            <a:chExt cx="268591" cy="235678"/>
          </a:xfrm>
        </p:grpSpPr>
        <p:sp>
          <p:nvSpPr>
            <p:cNvPr id="66" name="Likbent triangel 65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7" name="Ellips 66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8" name="Grupp 67"/>
          <p:cNvGrpSpPr/>
          <p:nvPr/>
        </p:nvGrpSpPr>
        <p:grpSpPr>
          <a:xfrm>
            <a:off x="2313237" y="718159"/>
            <a:ext cx="264391" cy="231993"/>
            <a:chOff x="1731431" y="3703401"/>
            <a:chExt cx="268591" cy="235678"/>
          </a:xfrm>
        </p:grpSpPr>
        <p:sp>
          <p:nvSpPr>
            <p:cNvPr id="69" name="Likbent triangel 68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0" name="Ellips 69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1" name="Grupp 70"/>
          <p:cNvGrpSpPr/>
          <p:nvPr/>
        </p:nvGrpSpPr>
        <p:grpSpPr>
          <a:xfrm>
            <a:off x="2606058" y="718159"/>
            <a:ext cx="264391" cy="231993"/>
            <a:chOff x="1731431" y="3703401"/>
            <a:chExt cx="268591" cy="235678"/>
          </a:xfrm>
        </p:grpSpPr>
        <p:sp>
          <p:nvSpPr>
            <p:cNvPr id="72" name="Likbent triangel 71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3" name="Ellips 72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4" name="Grupp 73"/>
          <p:cNvGrpSpPr/>
          <p:nvPr/>
        </p:nvGrpSpPr>
        <p:grpSpPr>
          <a:xfrm>
            <a:off x="2898878" y="718159"/>
            <a:ext cx="264391" cy="231993"/>
            <a:chOff x="1731431" y="3703401"/>
            <a:chExt cx="268591" cy="235678"/>
          </a:xfrm>
        </p:grpSpPr>
        <p:sp>
          <p:nvSpPr>
            <p:cNvPr id="75" name="Likbent triangel 74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6" name="Ellips 75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81" name="Rak pil 80"/>
          <p:cNvCxnSpPr/>
          <p:nvPr/>
        </p:nvCxnSpPr>
        <p:spPr>
          <a:xfrm rot="10800000" flipH="1">
            <a:off x="6005134" y="2202238"/>
            <a:ext cx="117244" cy="492098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ihandsfigur 81"/>
          <p:cNvSpPr/>
          <p:nvPr/>
        </p:nvSpPr>
        <p:spPr>
          <a:xfrm rot="10800000">
            <a:off x="3156512" y="2314968"/>
            <a:ext cx="2589475" cy="528148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3" name="Rak pil 82"/>
          <p:cNvCxnSpPr/>
          <p:nvPr/>
        </p:nvCxnSpPr>
        <p:spPr>
          <a:xfrm rot="10800000">
            <a:off x="2606058" y="1979020"/>
            <a:ext cx="570695" cy="335948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Ellips 83"/>
          <p:cNvSpPr/>
          <p:nvPr/>
        </p:nvSpPr>
        <p:spPr>
          <a:xfrm rot="10800000">
            <a:off x="6029040" y="2028477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5" name="Rak pil 84"/>
          <p:cNvCxnSpPr/>
          <p:nvPr/>
        </p:nvCxnSpPr>
        <p:spPr>
          <a:xfrm rot="10800000" flipV="1">
            <a:off x="4217567" y="2146994"/>
            <a:ext cx="1764984" cy="547342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ruta 85"/>
          <p:cNvSpPr txBox="1"/>
          <p:nvPr/>
        </p:nvSpPr>
        <p:spPr>
          <a:xfrm>
            <a:off x="5066867" y="22281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87" name="textruta 86"/>
          <p:cNvSpPr txBox="1"/>
          <p:nvPr/>
        </p:nvSpPr>
        <p:spPr>
          <a:xfrm>
            <a:off x="5878197" y="22636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0</a:t>
            </a:r>
            <a:endParaRPr lang="sv-SE" dirty="0"/>
          </a:p>
        </p:txBody>
      </p:sp>
      <p:grpSp>
        <p:nvGrpSpPr>
          <p:cNvPr id="88" name="Grupp 87"/>
          <p:cNvGrpSpPr/>
          <p:nvPr/>
        </p:nvGrpSpPr>
        <p:grpSpPr>
          <a:xfrm rot="10800000">
            <a:off x="6718195" y="2729676"/>
            <a:ext cx="264391" cy="231993"/>
            <a:chOff x="1731431" y="3703401"/>
            <a:chExt cx="268591" cy="235678"/>
          </a:xfrm>
        </p:grpSpPr>
        <p:sp>
          <p:nvSpPr>
            <p:cNvPr id="98" name="Likbent triangel 97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9" name="Ellips 98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9" name="Grupp 88"/>
          <p:cNvGrpSpPr/>
          <p:nvPr/>
        </p:nvGrpSpPr>
        <p:grpSpPr>
          <a:xfrm rot="10800000">
            <a:off x="6425374" y="2729676"/>
            <a:ext cx="264391" cy="231993"/>
            <a:chOff x="1731431" y="3703401"/>
            <a:chExt cx="268591" cy="235678"/>
          </a:xfrm>
        </p:grpSpPr>
        <p:sp>
          <p:nvSpPr>
            <p:cNvPr id="96" name="Likbent triangel 95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7" name="Ellips 96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0" name="Grupp 89"/>
          <p:cNvGrpSpPr/>
          <p:nvPr/>
        </p:nvGrpSpPr>
        <p:grpSpPr>
          <a:xfrm rot="10800000">
            <a:off x="6132553" y="2729676"/>
            <a:ext cx="264391" cy="231993"/>
            <a:chOff x="1731431" y="3703401"/>
            <a:chExt cx="268591" cy="235678"/>
          </a:xfrm>
        </p:grpSpPr>
        <p:sp>
          <p:nvSpPr>
            <p:cNvPr id="94" name="Likbent triangel 93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5" name="Ellips 94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1" name="Grupp 90"/>
          <p:cNvGrpSpPr/>
          <p:nvPr/>
        </p:nvGrpSpPr>
        <p:grpSpPr>
          <a:xfrm rot="10800000">
            <a:off x="5839733" y="2729676"/>
            <a:ext cx="264391" cy="231993"/>
            <a:chOff x="1731431" y="3703401"/>
            <a:chExt cx="268591" cy="235678"/>
          </a:xfrm>
        </p:grpSpPr>
        <p:sp>
          <p:nvSpPr>
            <p:cNvPr id="92" name="Likbent triangel 91"/>
            <p:cNvSpPr/>
            <p:nvPr/>
          </p:nvSpPr>
          <p:spPr>
            <a:xfrm>
              <a:off x="1731431" y="3703401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3" name="Ellips 92"/>
            <p:cNvSpPr/>
            <p:nvPr/>
          </p:nvSpPr>
          <p:spPr>
            <a:xfrm>
              <a:off x="1857914" y="380860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77" name="Bildobjekt 76"/>
          <p:cNvPicPr/>
          <p:nvPr/>
        </p:nvPicPr>
        <p:blipFill>
          <a:blip r:embed="rId3"/>
          <a:stretch>
            <a:fillRect/>
          </a:stretch>
        </p:blipFill>
        <p:spPr>
          <a:xfrm>
            <a:off x="2135242" y="3703585"/>
            <a:ext cx="4799968" cy="2411748"/>
          </a:xfrm>
          <a:prstGeom prst="rect">
            <a:avLst/>
          </a:prstGeom>
        </p:spPr>
      </p:pic>
      <p:sp>
        <p:nvSpPr>
          <p:cNvPr id="78" name="Likbent triangel 77"/>
          <p:cNvSpPr/>
          <p:nvPr/>
        </p:nvSpPr>
        <p:spPr>
          <a:xfrm>
            <a:off x="3006392" y="4275448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Likbent triangel 78"/>
          <p:cNvSpPr/>
          <p:nvPr/>
        </p:nvSpPr>
        <p:spPr>
          <a:xfrm>
            <a:off x="3078311" y="4612513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0" name="Rak pil 35"/>
          <p:cNvCxnSpPr/>
          <p:nvPr/>
        </p:nvCxnSpPr>
        <p:spPr>
          <a:xfrm flipV="1">
            <a:off x="3702233" y="4280256"/>
            <a:ext cx="784705" cy="573709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pil 38"/>
          <p:cNvCxnSpPr/>
          <p:nvPr/>
        </p:nvCxnSpPr>
        <p:spPr>
          <a:xfrm flipV="1">
            <a:off x="4683329" y="4220760"/>
            <a:ext cx="739713" cy="42225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pil 40"/>
          <p:cNvCxnSpPr/>
          <p:nvPr/>
        </p:nvCxnSpPr>
        <p:spPr>
          <a:xfrm flipH="1">
            <a:off x="2809720" y="4178537"/>
            <a:ext cx="128293" cy="626605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rihandsfigur 101"/>
          <p:cNvSpPr/>
          <p:nvPr/>
        </p:nvSpPr>
        <p:spPr>
          <a:xfrm rot="21344892">
            <a:off x="3091237" y="3914758"/>
            <a:ext cx="2613466" cy="445721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3" name="Frihandsfigur 102"/>
          <p:cNvSpPr/>
          <p:nvPr/>
        </p:nvSpPr>
        <p:spPr>
          <a:xfrm rot="20652732">
            <a:off x="3248375" y="4105830"/>
            <a:ext cx="1360789" cy="348852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4" name="Rak pil 50"/>
          <p:cNvCxnSpPr/>
          <p:nvPr/>
        </p:nvCxnSpPr>
        <p:spPr>
          <a:xfrm>
            <a:off x="5717630" y="4280256"/>
            <a:ext cx="549963" cy="389042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Ellips 104"/>
          <p:cNvSpPr/>
          <p:nvPr/>
        </p:nvSpPr>
        <p:spPr>
          <a:xfrm>
            <a:off x="2660057" y="4805142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6" name="Grupp 105"/>
          <p:cNvGrpSpPr/>
          <p:nvPr/>
        </p:nvGrpSpPr>
        <p:grpSpPr>
          <a:xfrm>
            <a:off x="2809720" y="3920047"/>
            <a:ext cx="268591" cy="258490"/>
            <a:chOff x="4650876" y="4348609"/>
            <a:chExt cx="268591" cy="258490"/>
          </a:xfrm>
        </p:grpSpPr>
        <p:sp>
          <p:nvSpPr>
            <p:cNvPr id="107" name="Likbent triangel 106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8" name="Ellips 107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09" name="Frihandsfigur 108"/>
          <p:cNvSpPr/>
          <p:nvPr/>
        </p:nvSpPr>
        <p:spPr>
          <a:xfrm rot="1441355" flipV="1">
            <a:off x="3334711" y="4776317"/>
            <a:ext cx="351117" cy="155295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10" name="Rak pil 65"/>
          <p:cNvCxnSpPr/>
          <p:nvPr/>
        </p:nvCxnSpPr>
        <p:spPr>
          <a:xfrm flipV="1">
            <a:off x="2873866" y="4956197"/>
            <a:ext cx="636403" cy="46738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ruta 110"/>
          <p:cNvSpPr txBox="1"/>
          <p:nvPr/>
        </p:nvSpPr>
        <p:spPr>
          <a:xfrm>
            <a:off x="2728702" y="42012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0</a:t>
            </a:r>
          </a:p>
        </p:txBody>
      </p:sp>
      <p:sp>
        <p:nvSpPr>
          <p:cNvPr id="112" name="textruta 111"/>
          <p:cNvSpPr txBox="1"/>
          <p:nvPr/>
        </p:nvSpPr>
        <p:spPr>
          <a:xfrm>
            <a:off x="3020802" y="48116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13" name="textruta 112"/>
          <p:cNvSpPr txBox="1"/>
          <p:nvPr/>
        </p:nvSpPr>
        <p:spPr>
          <a:xfrm>
            <a:off x="3853763" y="44846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114" name="textruta 113"/>
          <p:cNvSpPr txBox="1"/>
          <p:nvPr/>
        </p:nvSpPr>
        <p:spPr>
          <a:xfrm>
            <a:off x="4966491" y="41785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3</a:t>
            </a:r>
            <a:endParaRPr lang="sv-SE" dirty="0"/>
          </a:p>
        </p:txBody>
      </p:sp>
      <p:sp>
        <p:nvSpPr>
          <p:cNvPr id="115" name="Ellips 114"/>
          <p:cNvSpPr/>
          <p:nvPr/>
        </p:nvSpPr>
        <p:spPr>
          <a:xfrm>
            <a:off x="6575170" y="4779884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16" name="Grupp 115"/>
          <p:cNvGrpSpPr/>
          <p:nvPr/>
        </p:nvGrpSpPr>
        <p:grpSpPr>
          <a:xfrm>
            <a:off x="2113712" y="3910582"/>
            <a:ext cx="268591" cy="258490"/>
            <a:chOff x="4650876" y="4348609"/>
            <a:chExt cx="268591" cy="258490"/>
          </a:xfrm>
        </p:grpSpPr>
        <p:sp>
          <p:nvSpPr>
            <p:cNvPr id="117" name="Likbent triangel 116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8" name="Ellips 117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19" name="Grupp 118"/>
          <p:cNvGrpSpPr/>
          <p:nvPr/>
        </p:nvGrpSpPr>
        <p:grpSpPr>
          <a:xfrm>
            <a:off x="2460111" y="3923287"/>
            <a:ext cx="268591" cy="258490"/>
            <a:chOff x="4650876" y="4348609"/>
            <a:chExt cx="268591" cy="258490"/>
          </a:xfrm>
        </p:grpSpPr>
        <p:sp>
          <p:nvSpPr>
            <p:cNvPr id="120" name="Likbent triangel 119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1" name="Ellips 120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22" name="Likbent triangel 121"/>
          <p:cNvSpPr/>
          <p:nvPr/>
        </p:nvSpPr>
        <p:spPr>
          <a:xfrm>
            <a:off x="2113711" y="4220785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3" name="Likbent triangel 122"/>
          <p:cNvSpPr/>
          <p:nvPr/>
        </p:nvSpPr>
        <p:spPr>
          <a:xfrm>
            <a:off x="2454108" y="4209467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4" name="Likbent triangel 123"/>
          <p:cNvSpPr/>
          <p:nvPr/>
        </p:nvSpPr>
        <p:spPr>
          <a:xfrm>
            <a:off x="2122207" y="4521182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5" name="Likbent triangel 124"/>
          <p:cNvSpPr/>
          <p:nvPr/>
        </p:nvSpPr>
        <p:spPr>
          <a:xfrm>
            <a:off x="2462604" y="4509864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6303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Bildobjekt 62"/>
          <p:cNvPicPr/>
          <p:nvPr/>
        </p:nvPicPr>
        <p:blipFill>
          <a:blip r:embed="rId2"/>
          <a:stretch>
            <a:fillRect/>
          </a:stretch>
        </p:blipFill>
        <p:spPr>
          <a:xfrm>
            <a:off x="1763688" y="764704"/>
            <a:ext cx="4799968" cy="2411748"/>
          </a:xfrm>
          <a:prstGeom prst="rect">
            <a:avLst/>
          </a:prstGeom>
        </p:spPr>
      </p:pic>
      <p:sp>
        <p:nvSpPr>
          <p:cNvPr id="120" name="Likbent triangel 119"/>
          <p:cNvSpPr/>
          <p:nvPr/>
        </p:nvSpPr>
        <p:spPr>
          <a:xfrm>
            <a:off x="3892120" y="1588577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21" name="Grupp 120"/>
          <p:cNvGrpSpPr/>
          <p:nvPr/>
        </p:nvGrpSpPr>
        <p:grpSpPr>
          <a:xfrm>
            <a:off x="3854846" y="1040676"/>
            <a:ext cx="268591" cy="258490"/>
            <a:chOff x="4650876" y="4348609"/>
            <a:chExt cx="268591" cy="258490"/>
          </a:xfrm>
        </p:grpSpPr>
        <p:sp>
          <p:nvSpPr>
            <p:cNvPr id="122" name="Likbent triangel 121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3" name="Ellips 122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4" name="Grupp 123"/>
          <p:cNvGrpSpPr/>
          <p:nvPr/>
        </p:nvGrpSpPr>
        <p:grpSpPr>
          <a:xfrm>
            <a:off x="3158838" y="1031211"/>
            <a:ext cx="268591" cy="258490"/>
            <a:chOff x="4650876" y="4348609"/>
            <a:chExt cx="268591" cy="258490"/>
          </a:xfrm>
        </p:grpSpPr>
        <p:sp>
          <p:nvSpPr>
            <p:cNvPr id="125" name="Likbent triangel 124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6" name="Ellips 125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7" name="Grupp 126"/>
          <p:cNvGrpSpPr/>
          <p:nvPr/>
        </p:nvGrpSpPr>
        <p:grpSpPr>
          <a:xfrm>
            <a:off x="3505237" y="1043916"/>
            <a:ext cx="268591" cy="258490"/>
            <a:chOff x="4650876" y="4348609"/>
            <a:chExt cx="268591" cy="258490"/>
          </a:xfrm>
        </p:grpSpPr>
        <p:sp>
          <p:nvSpPr>
            <p:cNvPr id="128" name="Likbent triangel 127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9" name="Ellips 128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0" name="Likbent triangel 129"/>
          <p:cNvSpPr/>
          <p:nvPr/>
        </p:nvSpPr>
        <p:spPr>
          <a:xfrm>
            <a:off x="3203553" y="1580636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1" name="Likbent triangel 130"/>
          <p:cNvSpPr/>
          <p:nvPr/>
        </p:nvSpPr>
        <p:spPr>
          <a:xfrm>
            <a:off x="3523357" y="1580635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" name="Rak 3"/>
          <p:cNvCxnSpPr/>
          <p:nvPr/>
        </p:nvCxnSpPr>
        <p:spPr>
          <a:xfrm>
            <a:off x="1235064" y="1970578"/>
            <a:ext cx="5616624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Ellips 132"/>
          <p:cNvSpPr/>
          <p:nvPr/>
        </p:nvSpPr>
        <p:spPr>
          <a:xfrm>
            <a:off x="1919403" y="1870737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Ellips 63"/>
          <p:cNvSpPr/>
          <p:nvPr/>
        </p:nvSpPr>
        <p:spPr>
          <a:xfrm>
            <a:off x="6256676" y="1870737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2" name="Grupp 31"/>
          <p:cNvGrpSpPr/>
          <p:nvPr/>
        </p:nvGrpSpPr>
        <p:grpSpPr>
          <a:xfrm>
            <a:off x="4199208" y="2132856"/>
            <a:ext cx="1001873" cy="750617"/>
            <a:chOff x="4912343" y="4887858"/>
            <a:chExt cx="1001873" cy="750617"/>
          </a:xfrm>
        </p:grpSpPr>
        <p:sp>
          <p:nvSpPr>
            <p:cNvPr id="134" name="Likbent triangel 133"/>
            <p:cNvSpPr/>
            <p:nvPr/>
          </p:nvSpPr>
          <p:spPr>
            <a:xfrm>
              <a:off x="5645625" y="5445224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135" name="Grupp 134"/>
            <p:cNvGrpSpPr/>
            <p:nvPr/>
          </p:nvGrpSpPr>
          <p:grpSpPr>
            <a:xfrm>
              <a:off x="5608351" y="4897323"/>
              <a:ext cx="268591" cy="258490"/>
              <a:chOff x="4650876" y="4348609"/>
              <a:chExt cx="268591" cy="258490"/>
            </a:xfrm>
          </p:grpSpPr>
          <p:sp>
            <p:nvSpPr>
              <p:cNvPr id="136" name="Likbent triangel 135"/>
              <p:cNvSpPr/>
              <p:nvPr/>
            </p:nvSpPr>
            <p:spPr>
              <a:xfrm>
                <a:off x="4650876" y="4348609"/>
                <a:ext cx="268591" cy="193251"/>
              </a:xfrm>
              <a:prstGeom prst="triangl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7" name="Ellips 136"/>
              <p:cNvSpPr/>
              <p:nvPr/>
            </p:nvSpPr>
            <p:spPr>
              <a:xfrm>
                <a:off x="4779169" y="4476621"/>
                <a:ext cx="118768" cy="13047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38" name="Grupp 137"/>
            <p:cNvGrpSpPr/>
            <p:nvPr/>
          </p:nvGrpSpPr>
          <p:grpSpPr>
            <a:xfrm>
              <a:off x="4912343" y="4887858"/>
              <a:ext cx="268591" cy="258490"/>
              <a:chOff x="4650876" y="4348609"/>
              <a:chExt cx="268591" cy="258490"/>
            </a:xfrm>
          </p:grpSpPr>
          <p:sp>
            <p:nvSpPr>
              <p:cNvPr id="139" name="Likbent triangel 138"/>
              <p:cNvSpPr/>
              <p:nvPr/>
            </p:nvSpPr>
            <p:spPr>
              <a:xfrm>
                <a:off x="4650876" y="4348609"/>
                <a:ext cx="268591" cy="193251"/>
              </a:xfrm>
              <a:prstGeom prst="triangl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0" name="Ellips 139"/>
              <p:cNvSpPr/>
              <p:nvPr/>
            </p:nvSpPr>
            <p:spPr>
              <a:xfrm>
                <a:off x="4779169" y="4476621"/>
                <a:ext cx="118768" cy="13047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41" name="Grupp 140"/>
            <p:cNvGrpSpPr/>
            <p:nvPr/>
          </p:nvGrpSpPr>
          <p:grpSpPr>
            <a:xfrm>
              <a:off x="5258742" y="4900563"/>
              <a:ext cx="268591" cy="258490"/>
              <a:chOff x="4650876" y="4348609"/>
              <a:chExt cx="268591" cy="258490"/>
            </a:xfrm>
          </p:grpSpPr>
          <p:sp>
            <p:nvSpPr>
              <p:cNvPr id="142" name="Likbent triangel 141"/>
              <p:cNvSpPr/>
              <p:nvPr/>
            </p:nvSpPr>
            <p:spPr>
              <a:xfrm>
                <a:off x="4650876" y="4348609"/>
                <a:ext cx="268591" cy="193251"/>
              </a:xfrm>
              <a:prstGeom prst="triangl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3" name="Ellips 142"/>
              <p:cNvSpPr/>
              <p:nvPr/>
            </p:nvSpPr>
            <p:spPr>
              <a:xfrm>
                <a:off x="4779169" y="4476621"/>
                <a:ext cx="118768" cy="13047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144" name="Likbent triangel 143"/>
            <p:cNvSpPr/>
            <p:nvPr/>
          </p:nvSpPr>
          <p:spPr>
            <a:xfrm>
              <a:off x="4957058" y="5437283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5" name="Likbent triangel 144"/>
            <p:cNvSpPr/>
            <p:nvPr/>
          </p:nvSpPr>
          <p:spPr>
            <a:xfrm>
              <a:off x="5276862" y="5437282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5" name="Grupp 44"/>
          <p:cNvGrpSpPr/>
          <p:nvPr/>
        </p:nvGrpSpPr>
        <p:grpSpPr>
          <a:xfrm>
            <a:off x="4135588" y="1201325"/>
            <a:ext cx="1250006" cy="599350"/>
            <a:chOff x="4160156" y="3793613"/>
            <a:chExt cx="1250006" cy="599350"/>
          </a:xfrm>
        </p:grpSpPr>
        <p:sp>
          <p:nvSpPr>
            <p:cNvPr id="146" name="Frihandsfigur 145"/>
            <p:cNvSpPr/>
            <p:nvPr/>
          </p:nvSpPr>
          <p:spPr>
            <a:xfrm rot="21399681">
              <a:off x="4160156" y="3793613"/>
              <a:ext cx="695780" cy="52908"/>
            </a:xfrm>
            <a:custGeom>
              <a:avLst/>
              <a:gdLst>
                <a:gd name="connsiteX0" fmla="*/ 0 w 3101009"/>
                <a:gd name="connsiteY0" fmla="*/ 0 h 580445"/>
                <a:gd name="connsiteX1" fmla="*/ 1693628 w 3101009"/>
                <a:gd name="connsiteY1" fmla="*/ 127221 h 580445"/>
                <a:gd name="connsiteX2" fmla="*/ 3101009 w 3101009"/>
                <a:gd name="connsiteY2" fmla="*/ 580445 h 58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1009" h="580445">
                  <a:moveTo>
                    <a:pt x="0" y="0"/>
                  </a:moveTo>
                  <a:cubicBezTo>
                    <a:pt x="588396" y="15240"/>
                    <a:pt x="1176793" y="30480"/>
                    <a:pt x="1693628" y="127221"/>
                  </a:cubicBezTo>
                  <a:cubicBezTo>
                    <a:pt x="2210463" y="223962"/>
                    <a:pt x="2655736" y="402203"/>
                    <a:pt x="3101009" y="580445"/>
                  </a:cubicBezTo>
                </a:path>
              </a:pathLst>
            </a:custGeom>
            <a:noFill/>
            <a:ln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7" name="Frihandsfigur 146"/>
            <p:cNvSpPr/>
            <p:nvPr/>
          </p:nvSpPr>
          <p:spPr>
            <a:xfrm rot="1441355" flipV="1">
              <a:off x="4259596" y="4237668"/>
              <a:ext cx="351117" cy="155295"/>
            </a:xfrm>
            <a:custGeom>
              <a:avLst/>
              <a:gdLst>
                <a:gd name="connsiteX0" fmla="*/ 0 w 3101009"/>
                <a:gd name="connsiteY0" fmla="*/ 0 h 580445"/>
                <a:gd name="connsiteX1" fmla="*/ 1693628 w 3101009"/>
                <a:gd name="connsiteY1" fmla="*/ 127221 h 580445"/>
                <a:gd name="connsiteX2" fmla="*/ 3101009 w 3101009"/>
                <a:gd name="connsiteY2" fmla="*/ 580445 h 58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1009" h="580445">
                  <a:moveTo>
                    <a:pt x="0" y="0"/>
                  </a:moveTo>
                  <a:cubicBezTo>
                    <a:pt x="588396" y="15240"/>
                    <a:pt x="1176793" y="30480"/>
                    <a:pt x="1693628" y="127221"/>
                  </a:cubicBezTo>
                  <a:cubicBezTo>
                    <a:pt x="2210463" y="223962"/>
                    <a:pt x="2655736" y="402203"/>
                    <a:pt x="3101009" y="580445"/>
                  </a:cubicBezTo>
                </a:path>
              </a:pathLst>
            </a:custGeom>
            <a:noFill/>
            <a:ln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48" name="Rak pil 147"/>
            <p:cNvCxnSpPr/>
            <p:nvPr/>
          </p:nvCxnSpPr>
          <p:spPr>
            <a:xfrm>
              <a:off x="4336343" y="3797386"/>
              <a:ext cx="233832" cy="480104"/>
            </a:xfrm>
            <a:prstGeom prst="straightConnector1">
              <a:avLst/>
            </a:prstGeom>
            <a:ln w="19050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Frihandsfigur 148"/>
            <p:cNvSpPr/>
            <p:nvPr/>
          </p:nvSpPr>
          <p:spPr>
            <a:xfrm rot="15351167" flipV="1">
              <a:off x="5144580" y="3895308"/>
              <a:ext cx="199280" cy="109361"/>
            </a:xfrm>
            <a:custGeom>
              <a:avLst/>
              <a:gdLst>
                <a:gd name="connsiteX0" fmla="*/ 0 w 3101009"/>
                <a:gd name="connsiteY0" fmla="*/ 0 h 580445"/>
                <a:gd name="connsiteX1" fmla="*/ 1693628 w 3101009"/>
                <a:gd name="connsiteY1" fmla="*/ 127221 h 580445"/>
                <a:gd name="connsiteX2" fmla="*/ 3101009 w 3101009"/>
                <a:gd name="connsiteY2" fmla="*/ 580445 h 58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1009" h="580445">
                  <a:moveTo>
                    <a:pt x="0" y="0"/>
                  </a:moveTo>
                  <a:cubicBezTo>
                    <a:pt x="588396" y="15240"/>
                    <a:pt x="1176793" y="30480"/>
                    <a:pt x="1693628" y="127221"/>
                  </a:cubicBezTo>
                  <a:cubicBezTo>
                    <a:pt x="2210463" y="223962"/>
                    <a:pt x="2655736" y="402203"/>
                    <a:pt x="3101009" y="580445"/>
                  </a:cubicBezTo>
                </a:path>
              </a:pathLst>
            </a:custGeom>
            <a:noFill/>
            <a:ln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0" name="Frihandsfigur 149"/>
            <p:cNvSpPr/>
            <p:nvPr/>
          </p:nvSpPr>
          <p:spPr>
            <a:xfrm rot="8397861">
              <a:off x="5056715" y="4176239"/>
              <a:ext cx="253480" cy="100545"/>
            </a:xfrm>
            <a:custGeom>
              <a:avLst/>
              <a:gdLst>
                <a:gd name="connsiteX0" fmla="*/ 0 w 3101009"/>
                <a:gd name="connsiteY0" fmla="*/ 0 h 580445"/>
                <a:gd name="connsiteX1" fmla="*/ 1693628 w 3101009"/>
                <a:gd name="connsiteY1" fmla="*/ 127221 h 580445"/>
                <a:gd name="connsiteX2" fmla="*/ 3101009 w 3101009"/>
                <a:gd name="connsiteY2" fmla="*/ 580445 h 58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1009" h="580445">
                  <a:moveTo>
                    <a:pt x="0" y="0"/>
                  </a:moveTo>
                  <a:cubicBezTo>
                    <a:pt x="588396" y="15240"/>
                    <a:pt x="1176793" y="30480"/>
                    <a:pt x="1693628" y="127221"/>
                  </a:cubicBezTo>
                  <a:cubicBezTo>
                    <a:pt x="2210463" y="223962"/>
                    <a:pt x="2655736" y="402203"/>
                    <a:pt x="3101009" y="580445"/>
                  </a:cubicBezTo>
                </a:path>
              </a:pathLst>
            </a:custGeom>
            <a:noFill/>
            <a:ln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5" name="Ellips 64"/>
            <p:cNvSpPr/>
            <p:nvPr/>
          </p:nvSpPr>
          <p:spPr>
            <a:xfrm>
              <a:off x="5210480" y="3991607"/>
              <a:ext cx="199682" cy="19968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1" name="textruta 150"/>
            <p:cNvSpPr txBox="1"/>
            <p:nvPr/>
          </p:nvSpPr>
          <p:spPr>
            <a:xfrm>
              <a:off x="4268491" y="3890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1</a:t>
              </a:r>
              <a:endParaRPr lang="sv-SE" dirty="0"/>
            </a:p>
          </p:txBody>
        </p:sp>
        <p:sp>
          <p:nvSpPr>
            <p:cNvPr id="152" name="textruta 151"/>
            <p:cNvSpPr txBox="1"/>
            <p:nvPr/>
          </p:nvSpPr>
          <p:spPr>
            <a:xfrm>
              <a:off x="4706044" y="39081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?</a:t>
              </a:r>
              <a:endParaRPr lang="sv-SE" dirty="0"/>
            </a:p>
          </p:txBody>
        </p:sp>
      </p:grpSp>
      <p:sp>
        <p:nvSpPr>
          <p:cNvPr id="154" name="Frihandsfigur 153"/>
          <p:cNvSpPr/>
          <p:nvPr/>
        </p:nvSpPr>
        <p:spPr>
          <a:xfrm rot="10599681">
            <a:off x="3497489" y="2764001"/>
            <a:ext cx="695780" cy="52908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Frihandsfigur 154"/>
          <p:cNvSpPr/>
          <p:nvPr/>
        </p:nvSpPr>
        <p:spPr>
          <a:xfrm rot="12241355" flipV="1">
            <a:off x="3742712" y="2217559"/>
            <a:ext cx="351117" cy="155295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56" name="Rak pil 155"/>
          <p:cNvCxnSpPr/>
          <p:nvPr/>
        </p:nvCxnSpPr>
        <p:spPr>
          <a:xfrm rot="10800000">
            <a:off x="3783250" y="2333032"/>
            <a:ext cx="233832" cy="480104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Frihandsfigur 156"/>
          <p:cNvSpPr/>
          <p:nvPr/>
        </p:nvSpPr>
        <p:spPr>
          <a:xfrm rot="4551167" flipV="1">
            <a:off x="3009565" y="2605853"/>
            <a:ext cx="199280" cy="109361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8" name="Frihandsfigur 157"/>
          <p:cNvSpPr/>
          <p:nvPr/>
        </p:nvSpPr>
        <p:spPr>
          <a:xfrm rot="19197861">
            <a:off x="3043230" y="2333738"/>
            <a:ext cx="253480" cy="100545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9" name="Ellips 158"/>
          <p:cNvSpPr/>
          <p:nvPr/>
        </p:nvSpPr>
        <p:spPr>
          <a:xfrm rot="10800000">
            <a:off x="2943263" y="2419233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0" name="textruta 159"/>
          <p:cNvSpPr txBox="1"/>
          <p:nvPr/>
        </p:nvSpPr>
        <p:spPr>
          <a:xfrm>
            <a:off x="3783248" y="2350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61" name="textruta 160"/>
          <p:cNvSpPr txBox="1"/>
          <p:nvPr/>
        </p:nvSpPr>
        <p:spPr>
          <a:xfrm>
            <a:off x="3345695" y="2333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?</a:t>
            </a:r>
            <a:endParaRPr lang="sv-SE" dirty="0"/>
          </a:p>
        </p:txBody>
      </p:sp>
      <p:pic>
        <p:nvPicPr>
          <p:cNvPr id="49" name="Bildobjekt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794236" y="3664269"/>
            <a:ext cx="4799968" cy="2411748"/>
          </a:xfrm>
          <a:prstGeom prst="rect">
            <a:avLst/>
          </a:prstGeom>
        </p:spPr>
      </p:pic>
      <p:sp>
        <p:nvSpPr>
          <p:cNvPr id="50" name="Likbent triangel 77"/>
          <p:cNvSpPr/>
          <p:nvPr/>
        </p:nvSpPr>
        <p:spPr>
          <a:xfrm>
            <a:off x="2665386" y="4236132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Likbent triangel 78"/>
          <p:cNvSpPr/>
          <p:nvPr/>
        </p:nvSpPr>
        <p:spPr>
          <a:xfrm>
            <a:off x="2737305" y="4573197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2" name="Rak pil 35"/>
          <p:cNvCxnSpPr/>
          <p:nvPr/>
        </p:nvCxnSpPr>
        <p:spPr>
          <a:xfrm flipV="1">
            <a:off x="3361227" y="4139221"/>
            <a:ext cx="700399" cy="675429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 38"/>
          <p:cNvCxnSpPr/>
          <p:nvPr/>
        </p:nvCxnSpPr>
        <p:spPr>
          <a:xfrm flipV="1">
            <a:off x="4416638" y="3976282"/>
            <a:ext cx="775346" cy="162939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pil 40"/>
          <p:cNvCxnSpPr/>
          <p:nvPr/>
        </p:nvCxnSpPr>
        <p:spPr>
          <a:xfrm flipH="1">
            <a:off x="2468714" y="4139221"/>
            <a:ext cx="128293" cy="626605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rihandsfigur 101"/>
          <p:cNvSpPr/>
          <p:nvPr/>
        </p:nvSpPr>
        <p:spPr>
          <a:xfrm rot="21344892">
            <a:off x="2741628" y="3868920"/>
            <a:ext cx="2797779" cy="220539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Frihandsfigur 102"/>
          <p:cNvSpPr/>
          <p:nvPr/>
        </p:nvSpPr>
        <p:spPr>
          <a:xfrm rot="20652732">
            <a:off x="2897367" y="4054206"/>
            <a:ext cx="1459562" cy="289022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7" name="Rak pil 50"/>
          <p:cNvCxnSpPr/>
          <p:nvPr/>
        </p:nvCxnSpPr>
        <p:spPr>
          <a:xfrm flipV="1">
            <a:off x="5392210" y="4865667"/>
            <a:ext cx="745623" cy="20116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lips 104"/>
          <p:cNvSpPr/>
          <p:nvPr/>
        </p:nvSpPr>
        <p:spPr>
          <a:xfrm>
            <a:off x="2319051" y="4765826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9" name="Grupp 105"/>
          <p:cNvGrpSpPr/>
          <p:nvPr/>
        </p:nvGrpSpPr>
        <p:grpSpPr>
          <a:xfrm>
            <a:off x="2468714" y="3880731"/>
            <a:ext cx="268591" cy="258490"/>
            <a:chOff x="4650876" y="4348609"/>
            <a:chExt cx="268591" cy="258490"/>
          </a:xfrm>
        </p:grpSpPr>
        <p:sp>
          <p:nvSpPr>
            <p:cNvPr id="60" name="Likbent triangel 106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1" name="Ellips 107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2" name="Frihandsfigur 108"/>
          <p:cNvSpPr/>
          <p:nvPr/>
        </p:nvSpPr>
        <p:spPr>
          <a:xfrm rot="1441355" flipV="1">
            <a:off x="3033787" y="4645083"/>
            <a:ext cx="412820" cy="264501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6" name="Rak pil 65"/>
          <p:cNvCxnSpPr/>
          <p:nvPr/>
        </p:nvCxnSpPr>
        <p:spPr>
          <a:xfrm flipV="1">
            <a:off x="2532860" y="4874306"/>
            <a:ext cx="744981" cy="8931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ruta 110"/>
          <p:cNvSpPr txBox="1"/>
          <p:nvPr/>
        </p:nvSpPr>
        <p:spPr>
          <a:xfrm>
            <a:off x="2387696" y="41619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0</a:t>
            </a:r>
          </a:p>
        </p:txBody>
      </p:sp>
      <p:sp>
        <p:nvSpPr>
          <p:cNvPr id="68" name="textruta 111"/>
          <p:cNvSpPr txBox="1"/>
          <p:nvPr/>
        </p:nvSpPr>
        <p:spPr>
          <a:xfrm>
            <a:off x="2679796" y="47723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69" name="textruta 112"/>
          <p:cNvSpPr txBox="1"/>
          <p:nvPr/>
        </p:nvSpPr>
        <p:spPr>
          <a:xfrm>
            <a:off x="3591681" y="44030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70" name="textruta 113"/>
          <p:cNvSpPr txBox="1"/>
          <p:nvPr/>
        </p:nvSpPr>
        <p:spPr>
          <a:xfrm>
            <a:off x="4605866" y="38974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3</a:t>
            </a:r>
            <a:endParaRPr lang="sv-SE" dirty="0"/>
          </a:p>
        </p:txBody>
      </p:sp>
      <p:sp>
        <p:nvSpPr>
          <p:cNvPr id="71" name="Ellips 114"/>
          <p:cNvSpPr/>
          <p:nvPr/>
        </p:nvSpPr>
        <p:spPr>
          <a:xfrm>
            <a:off x="6234164" y="4740568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2" name="Grupp 115"/>
          <p:cNvGrpSpPr/>
          <p:nvPr/>
        </p:nvGrpSpPr>
        <p:grpSpPr>
          <a:xfrm>
            <a:off x="1772706" y="3871266"/>
            <a:ext cx="268591" cy="258490"/>
            <a:chOff x="4650876" y="4348609"/>
            <a:chExt cx="268591" cy="258490"/>
          </a:xfrm>
        </p:grpSpPr>
        <p:sp>
          <p:nvSpPr>
            <p:cNvPr id="73" name="Likbent triangel 116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4" name="Ellips 117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5" name="Grupp 118"/>
          <p:cNvGrpSpPr/>
          <p:nvPr/>
        </p:nvGrpSpPr>
        <p:grpSpPr>
          <a:xfrm>
            <a:off x="2119105" y="3883971"/>
            <a:ext cx="268591" cy="258490"/>
            <a:chOff x="4650876" y="4348609"/>
            <a:chExt cx="268591" cy="258490"/>
          </a:xfrm>
        </p:grpSpPr>
        <p:sp>
          <p:nvSpPr>
            <p:cNvPr id="76" name="Likbent triangel 119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7" name="Ellips 120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78" name="Likbent triangel 121"/>
          <p:cNvSpPr/>
          <p:nvPr/>
        </p:nvSpPr>
        <p:spPr>
          <a:xfrm>
            <a:off x="1772705" y="4181469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Likbent triangel 122"/>
          <p:cNvSpPr/>
          <p:nvPr/>
        </p:nvSpPr>
        <p:spPr>
          <a:xfrm>
            <a:off x="2113102" y="4170151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Likbent triangel 123"/>
          <p:cNvSpPr/>
          <p:nvPr/>
        </p:nvSpPr>
        <p:spPr>
          <a:xfrm>
            <a:off x="1781201" y="4481866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Likbent triangel 124"/>
          <p:cNvSpPr/>
          <p:nvPr/>
        </p:nvSpPr>
        <p:spPr>
          <a:xfrm>
            <a:off x="2121598" y="4470548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Frihandsfigur 102"/>
          <p:cNvSpPr/>
          <p:nvPr/>
        </p:nvSpPr>
        <p:spPr>
          <a:xfrm rot="230911">
            <a:off x="4357274" y="4192873"/>
            <a:ext cx="1055652" cy="201310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3" name="Rak pil 38"/>
          <p:cNvCxnSpPr/>
          <p:nvPr/>
        </p:nvCxnSpPr>
        <p:spPr>
          <a:xfrm flipH="1">
            <a:off x="5205019" y="4016138"/>
            <a:ext cx="149786" cy="301564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ruta 113"/>
          <p:cNvSpPr txBox="1"/>
          <p:nvPr/>
        </p:nvSpPr>
        <p:spPr>
          <a:xfrm>
            <a:off x="5255082" y="39856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4</a:t>
            </a:r>
            <a:endParaRPr lang="sv-SE" dirty="0"/>
          </a:p>
        </p:txBody>
      </p:sp>
      <p:sp>
        <p:nvSpPr>
          <p:cNvPr id="85" name="Frihandsfigur 101"/>
          <p:cNvSpPr/>
          <p:nvPr/>
        </p:nvSpPr>
        <p:spPr>
          <a:xfrm rot="500111" flipV="1">
            <a:off x="3455180" y="4727334"/>
            <a:ext cx="1939697" cy="196619"/>
          </a:xfrm>
          <a:custGeom>
            <a:avLst/>
            <a:gdLst>
              <a:gd name="connsiteX0" fmla="*/ 0 w 3101009"/>
              <a:gd name="connsiteY0" fmla="*/ 0 h 580445"/>
              <a:gd name="connsiteX1" fmla="*/ 1693628 w 3101009"/>
              <a:gd name="connsiteY1" fmla="*/ 127221 h 580445"/>
              <a:gd name="connsiteX2" fmla="*/ 3101009 w 3101009"/>
              <a:gd name="connsiteY2" fmla="*/ 580445 h 58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1009" h="580445">
                <a:moveTo>
                  <a:pt x="0" y="0"/>
                </a:moveTo>
                <a:cubicBezTo>
                  <a:pt x="588396" y="15240"/>
                  <a:pt x="1176793" y="30480"/>
                  <a:pt x="1693628" y="127221"/>
                </a:cubicBezTo>
                <a:cubicBezTo>
                  <a:pt x="2210463" y="223962"/>
                  <a:pt x="2655736" y="402203"/>
                  <a:pt x="3101009" y="580445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6" name="Rak pil 38"/>
          <p:cNvCxnSpPr/>
          <p:nvPr/>
        </p:nvCxnSpPr>
        <p:spPr>
          <a:xfrm flipH="1">
            <a:off x="5184894" y="4470548"/>
            <a:ext cx="136762" cy="395119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ruta 113"/>
          <p:cNvSpPr txBox="1"/>
          <p:nvPr/>
        </p:nvSpPr>
        <p:spPr>
          <a:xfrm>
            <a:off x="4931748" y="44251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2313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864574" y="1993731"/>
            <a:ext cx="4799968" cy="2411748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4317023" y="1714501"/>
            <a:ext cx="238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Fas 3 - spel från vänster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2033954" y="1699847"/>
            <a:ext cx="224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Fas 3 - spel från höger</a:t>
            </a:r>
            <a:endParaRPr lang="sv-SE" dirty="0"/>
          </a:p>
        </p:txBody>
      </p:sp>
      <p:sp>
        <p:nvSpPr>
          <p:cNvPr id="6" name="Likbent triangel 5"/>
          <p:cNvSpPr/>
          <p:nvPr/>
        </p:nvSpPr>
        <p:spPr>
          <a:xfrm>
            <a:off x="5534482" y="2054468"/>
            <a:ext cx="195172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Likbent triangel 6"/>
          <p:cNvSpPr/>
          <p:nvPr/>
        </p:nvSpPr>
        <p:spPr>
          <a:xfrm>
            <a:off x="5002264" y="2379976"/>
            <a:ext cx="195172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Likbent triangel 7"/>
          <p:cNvSpPr/>
          <p:nvPr/>
        </p:nvSpPr>
        <p:spPr>
          <a:xfrm>
            <a:off x="4926440" y="3069524"/>
            <a:ext cx="195172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Likbent triangel 8"/>
          <p:cNvSpPr/>
          <p:nvPr/>
        </p:nvSpPr>
        <p:spPr>
          <a:xfrm>
            <a:off x="5508105" y="4092480"/>
            <a:ext cx="195172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Likbent triangel 9"/>
          <p:cNvSpPr/>
          <p:nvPr/>
        </p:nvSpPr>
        <p:spPr>
          <a:xfrm>
            <a:off x="5040887" y="3709030"/>
            <a:ext cx="195172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1" name="Rak pil 7"/>
          <p:cNvCxnSpPr/>
          <p:nvPr/>
        </p:nvCxnSpPr>
        <p:spPr>
          <a:xfrm>
            <a:off x="5728734" y="2186124"/>
            <a:ext cx="219807" cy="114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 75"/>
          <p:cNvCxnSpPr/>
          <p:nvPr/>
        </p:nvCxnSpPr>
        <p:spPr>
          <a:xfrm flipH="1">
            <a:off x="5363309" y="2288988"/>
            <a:ext cx="511562" cy="251989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 7"/>
          <p:cNvCxnSpPr/>
          <p:nvPr/>
        </p:nvCxnSpPr>
        <p:spPr>
          <a:xfrm>
            <a:off x="5214181" y="2526552"/>
            <a:ext cx="351693" cy="14067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 7"/>
          <p:cNvCxnSpPr/>
          <p:nvPr/>
        </p:nvCxnSpPr>
        <p:spPr>
          <a:xfrm>
            <a:off x="5117122" y="3156439"/>
            <a:ext cx="422031" cy="1758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 7"/>
          <p:cNvCxnSpPr/>
          <p:nvPr/>
        </p:nvCxnSpPr>
        <p:spPr>
          <a:xfrm flipV="1">
            <a:off x="5231423" y="3666394"/>
            <a:ext cx="351692" cy="1230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 75"/>
          <p:cNvCxnSpPr/>
          <p:nvPr/>
        </p:nvCxnSpPr>
        <p:spPr>
          <a:xfrm flipH="1">
            <a:off x="5222631" y="2681654"/>
            <a:ext cx="298938" cy="457200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 75"/>
          <p:cNvCxnSpPr/>
          <p:nvPr/>
        </p:nvCxnSpPr>
        <p:spPr>
          <a:xfrm flipH="1">
            <a:off x="5336931" y="3200400"/>
            <a:ext cx="184639" cy="54512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 75"/>
          <p:cNvCxnSpPr/>
          <p:nvPr/>
        </p:nvCxnSpPr>
        <p:spPr>
          <a:xfrm>
            <a:off x="5574324" y="3648808"/>
            <a:ext cx="131884" cy="483577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 7"/>
          <p:cNvCxnSpPr/>
          <p:nvPr/>
        </p:nvCxnSpPr>
        <p:spPr>
          <a:xfrm flipV="1">
            <a:off x="5671039" y="4111812"/>
            <a:ext cx="245667" cy="5574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ikbent triangel 19"/>
          <p:cNvSpPr/>
          <p:nvPr/>
        </p:nvSpPr>
        <p:spPr>
          <a:xfrm flipH="1">
            <a:off x="2843691" y="2048607"/>
            <a:ext cx="195634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Likbent triangel 20"/>
          <p:cNvSpPr/>
          <p:nvPr/>
        </p:nvSpPr>
        <p:spPr>
          <a:xfrm flipH="1">
            <a:off x="3347287" y="2380091"/>
            <a:ext cx="195634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Likbent triangel 21"/>
          <p:cNvSpPr/>
          <p:nvPr/>
        </p:nvSpPr>
        <p:spPr>
          <a:xfrm flipH="1">
            <a:off x="3453174" y="3063663"/>
            <a:ext cx="195634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Likbent triangel 22"/>
          <p:cNvSpPr/>
          <p:nvPr/>
        </p:nvSpPr>
        <p:spPr>
          <a:xfrm flipH="1">
            <a:off x="2870131" y="4086619"/>
            <a:ext cx="195634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Likbent triangel 23"/>
          <p:cNvSpPr/>
          <p:nvPr/>
        </p:nvSpPr>
        <p:spPr>
          <a:xfrm flipH="1">
            <a:off x="3338455" y="3703169"/>
            <a:ext cx="195634" cy="13878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5" name="Rak pil 7"/>
          <p:cNvCxnSpPr/>
          <p:nvPr/>
        </p:nvCxnSpPr>
        <p:spPr>
          <a:xfrm flipH="1">
            <a:off x="2576360" y="2192216"/>
            <a:ext cx="220328" cy="114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 75"/>
          <p:cNvCxnSpPr/>
          <p:nvPr/>
        </p:nvCxnSpPr>
        <p:spPr>
          <a:xfrm>
            <a:off x="2614629" y="2295398"/>
            <a:ext cx="596276" cy="239718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pil 7"/>
          <p:cNvCxnSpPr/>
          <p:nvPr/>
        </p:nvCxnSpPr>
        <p:spPr>
          <a:xfrm flipH="1">
            <a:off x="2978022" y="2508739"/>
            <a:ext cx="352526" cy="14067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 7"/>
          <p:cNvCxnSpPr/>
          <p:nvPr/>
        </p:nvCxnSpPr>
        <p:spPr>
          <a:xfrm flipH="1">
            <a:off x="3034643" y="3150578"/>
            <a:ext cx="423031" cy="1758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pil 7"/>
          <p:cNvCxnSpPr/>
          <p:nvPr/>
        </p:nvCxnSpPr>
        <p:spPr>
          <a:xfrm flipH="1" flipV="1">
            <a:off x="2990577" y="3660533"/>
            <a:ext cx="352525" cy="1230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pil 75"/>
          <p:cNvCxnSpPr/>
          <p:nvPr/>
        </p:nvCxnSpPr>
        <p:spPr>
          <a:xfrm>
            <a:off x="3052269" y="2675793"/>
            <a:ext cx="299646" cy="457200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pil 75"/>
          <p:cNvCxnSpPr/>
          <p:nvPr/>
        </p:nvCxnSpPr>
        <p:spPr>
          <a:xfrm>
            <a:off x="3052268" y="3194539"/>
            <a:ext cx="185076" cy="54512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pil 75"/>
          <p:cNvCxnSpPr/>
          <p:nvPr/>
        </p:nvCxnSpPr>
        <p:spPr>
          <a:xfrm flipH="1">
            <a:off x="2867193" y="3642947"/>
            <a:ext cx="132196" cy="483577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pil 7"/>
          <p:cNvCxnSpPr/>
          <p:nvPr/>
        </p:nvCxnSpPr>
        <p:spPr>
          <a:xfrm flipH="1" flipV="1">
            <a:off x="2620425" y="4100147"/>
            <a:ext cx="282020" cy="615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pil 7"/>
          <p:cNvCxnSpPr/>
          <p:nvPr/>
        </p:nvCxnSpPr>
        <p:spPr>
          <a:xfrm flipH="1" flipV="1">
            <a:off x="5958541" y="2294965"/>
            <a:ext cx="47294" cy="2547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 114"/>
          <p:cNvSpPr/>
          <p:nvPr/>
        </p:nvSpPr>
        <p:spPr>
          <a:xfrm>
            <a:off x="5947290" y="2405552"/>
            <a:ext cx="154913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6" name="Rak pil 7"/>
          <p:cNvCxnSpPr/>
          <p:nvPr/>
        </p:nvCxnSpPr>
        <p:spPr>
          <a:xfrm flipH="1">
            <a:off x="5940612" y="3891449"/>
            <a:ext cx="110049" cy="2143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 114"/>
          <p:cNvSpPr/>
          <p:nvPr/>
        </p:nvSpPr>
        <p:spPr>
          <a:xfrm>
            <a:off x="5976598" y="3859213"/>
            <a:ext cx="154913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8" name="Rak pil 7"/>
          <p:cNvCxnSpPr/>
          <p:nvPr/>
        </p:nvCxnSpPr>
        <p:spPr>
          <a:xfrm flipH="1">
            <a:off x="5617882" y="3595614"/>
            <a:ext cx="244518" cy="619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 7"/>
          <p:cNvCxnSpPr/>
          <p:nvPr/>
        </p:nvCxnSpPr>
        <p:spPr>
          <a:xfrm flipH="1" flipV="1">
            <a:off x="5558117" y="3173505"/>
            <a:ext cx="211647" cy="67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lips 114"/>
          <p:cNvSpPr/>
          <p:nvPr/>
        </p:nvSpPr>
        <p:spPr>
          <a:xfrm>
            <a:off x="5771444" y="3522175"/>
            <a:ext cx="154913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Ellips 114"/>
          <p:cNvSpPr/>
          <p:nvPr/>
        </p:nvSpPr>
        <p:spPr>
          <a:xfrm>
            <a:off x="5715760" y="3114798"/>
            <a:ext cx="154913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2" name="Rak pil 7"/>
          <p:cNvCxnSpPr/>
          <p:nvPr/>
        </p:nvCxnSpPr>
        <p:spPr>
          <a:xfrm flipH="1" flipV="1">
            <a:off x="5582024" y="2695388"/>
            <a:ext cx="172799" cy="934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 114"/>
          <p:cNvSpPr/>
          <p:nvPr/>
        </p:nvSpPr>
        <p:spPr>
          <a:xfrm>
            <a:off x="5739206" y="2725008"/>
            <a:ext cx="154913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4" name="Rak pil 7"/>
          <p:cNvCxnSpPr/>
          <p:nvPr/>
        </p:nvCxnSpPr>
        <p:spPr>
          <a:xfrm flipV="1">
            <a:off x="2486310" y="2283012"/>
            <a:ext cx="77596" cy="2577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lips 114"/>
          <p:cNvSpPr/>
          <p:nvPr/>
        </p:nvSpPr>
        <p:spPr>
          <a:xfrm flipH="1">
            <a:off x="2378273" y="2396588"/>
            <a:ext cx="173669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6" name="Rak pil 7"/>
          <p:cNvCxnSpPr/>
          <p:nvPr/>
        </p:nvCxnSpPr>
        <p:spPr>
          <a:xfrm>
            <a:off x="2406176" y="3900415"/>
            <a:ext cx="163707" cy="1874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Ellips 114"/>
          <p:cNvSpPr/>
          <p:nvPr/>
        </p:nvSpPr>
        <p:spPr>
          <a:xfrm flipH="1">
            <a:off x="2345417" y="3850249"/>
            <a:ext cx="173669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8" name="Rak pil 7"/>
          <p:cNvCxnSpPr/>
          <p:nvPr/>
        </p:nvCxnSpPr>
        <p:spPr>
          <a:xfrm>
            <a:off x="2647111" y="3586650"/>
            <a:ext cx="274123" cy="619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k pil 7"/>
          <p:cNvCxnSpPr/>
          <p:nvPr/>
        </p:nvCxnSpPr>
        <p:spPr>
          <a:xfrm flipV="1">
            <a:off x="2750963" y="3164541"/>
            <a:ext cx="237272" cy="67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 114"/>
          <p:cNvSpPr/>
          <p:nvPr/>
        </p:nvSpPr>
        <p:spPr>
          <a:xfrm flipH="1">
            <a:off x="2575410" y="3513211"/>
            <a:ext cx="173669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114"/>
          <p:cNvSpPr/>
          <p:nvPr/>
        </p:nvSpPr>
        <p:spPr>
          <a:xfrm flipH="1">
            <a:off x="2637836" y="3105834"/>
            <a:ext cx="173669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2" name="Rak pil 7"/>
          <p:cNvCxnSpPr/>
          <p:nvPr/>
        </p:nvCxnSpPr>
        <p:spPr>
          <a:xfrm flipV="1">
            <a:off x="2767713" y="2686424"/>
            <a:ext cx="193721" cy="934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 114"/>
          <p:cNvSpPr/>
          <p:nvPr/>
        </p:nvSpPr>
        <p:spPr>
          <a:xfrm flipH="1">
            <a:off x="2611551" y="2716044"/>
            <a:ext cx="173669" cy="154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177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/>
          <p:nvPr/>
        </p:nvPicPr>
        <p:blipFill>
          <a:blip r:embed="rId2"/>
          <a:stretch>
            <a:fillRect/>
          </a:stretch>
        </p:blipFill>
        <p:spPr>
          <a:xfrm>
            <a:off x="2123728" y="857101"/>
            <a:ext cx="4752528" cy="23879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69077"/>
            <a:ext cx="417986" cy="64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lips 4"/>
          <p:cNvSpPr/>
          <p:nvPr/>
        </p:nvSpPr>
        <p:spPr>
          <a:xfrm>
            <a:off x="8244408" y="673107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T</a:t>
            </a:r>
            <a:endParaRPr lang="sv-SE" b="1" dirty="0"/>
          </a:p>
        </p:txBody>
      </p:sp>
      <p:sp>
        <p:nvSpPr>
          <p:cNvPr id="6" name="Likbent triangel 5"/>
          <p:cNvSpPr/>
          <p:nvPr/>
        </p:nvSpPr>
        <p:spPr>
          <a:xfrm flipH="1">
            <a:off x="8509581" y="1556792"/>
            <a:ext cx="118091" cy="6703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Likbent triangel 6"/>
          <p:cNvSpPr/>
          <p:nvPr/>
        </p:nvSpPr>
        <p:spPr>
          <a:xfrm flipH="1">
            <a:off x="8244408" y="1312791"/>
            <a:ext cx="118091" cy="6703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Likbent triangel 7"/>
          <p:cNvSpPr/>
          <p:nvPr/>
        </p:nvSpPr>
        <p:spPr>
          <a:xfrm flipH="1">
            <a:off x="8532440" y="1309539"/>
            <a:ext cx="118091" cy="6703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754414" y="1327248"/>
            <a:ext cx="899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Koner</a:t>
            </a:r>
            <a:endParaRPr lang="sv-SE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96" y="1556792"/>
            <a:ext cx="1347561" cy="93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llips 10"/>
          <p:cNvSpPr/>
          <p:nvPr/>
        </p:nvSpPr>
        <p:spPr>
          <a:xfrm>
            <a:off x="1924046" y="6093296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T</a:t>
            </a:r>
            <a:endParaRPr lang="sv-SE" b="1" dirty="0"/>
          </a:p>
        </p:txBody>
      </p:sp>
      <p:cxnSp>
        <p:nvCxnSpPr>
          <p:cNvPr id="13" name="Rak pil 143"/>
          <p:cNvCxnSpPr/>
          <p:nvPr/>
        </p:nvCxnSpPr>
        <p:spPr>
          <a:xfrm>
            <a:off x="1713404" y="5622403"/>
            <a:ext cx="248081" cy="422557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p 13"/>
          <p:cNvGrpSpPr/>
          <p:nvPr/>
        </p:nvGrpSpPr>
        <p:grpSpPr>
          <a:xfrm>
            <a:off x="1192141" y="5344071"/>
            <a:ext cx="268591" cy="258490"/>
            <a:chOff x="4650876" y="4348609"/>
            <a:chExt cx="268591" cy="258490"/>
          </a:xfrm>
        </p:grpSpPr>
        <p:sp>
          <p:nvSpPr>
            <p:cNvPr id="15" name="Likbent triangel 14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Ellips 15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7" name="Grupp 16"/>
          <p:cNvGrpSpPr/>
          <p:nvPr/>
        </p:nvGrpSpPr>
        <p:grpSpPr>
          <a:xfrm>
            <a:off x="1499149" y="5344071"/>
            <a:ext cx="268591" cy="258490"/>
            <a:chOff x="4650876" y="4348609"/>
            <a:chExt cx="268591" cy="258490"/>
          </a:xfrm>
        </p:grpSpPr>
        <p:sp>
          <p:nvSpPr>
            <p:cNvPr id="18" name="Likbent triangel 17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Ellips 18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0" name="Grupp 19"/>
          <p:cNvGrpSpPr/>
          <p:nvPr/>
        </p:nvGrpSpPr>
        <p:grpSpPr>
          <a:xfrm>
            <a:off x="566272" y="5357795"/>
            <a:ext cx="268591" cy="258490"/>
            <a:chOff x="4650876" y="4348609"/>
            <a:chExt cx="268591" cy="258490"/>
          </a:xfrm>
        </p:grpSpPr>
        <p:sp>
          <p:nvSpPr>
            <p:cNvPr id="21" name="Likbent triangel 20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Ellips 21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3" name="Grupp 22"/>
          <p:cNvGrpSpPr/>
          <p:nvPr/>
        </p:nvGrpSpPr>
        <p:grpSpPr>
          <a:xfrm>
            <a:off x="873280" y="5357795"/>
            <a:ext cx="268591" cy="258490"/>
            <a:chOff x="4650876" y="4348609"/>
            <a:chExt cx="268591" cy="258490"/>
          </a:xfrm>
        </p:grpSpPr>
        <p:sp>
          <p:nvSpPr>
            <p:cNvPr id="24" name="Likbent triangel 23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5" name="Ellips 24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26" name="Rak pil 84"/>
          <p:cNvCxnSpPr/>
          <p:nvPr/>
        </p:nvCxnSpPr>
        <p:spPr>
          <a:xfrm flipV="1">
            <a:off x="2123728" y="5485807"/>
            <a:ext cx="0" cy="559153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 26"/>
          <p:cNvSpPr/>
          <p:nvPr/>
        </p:nvSpPr>
        <p:spPr>
          <a:xfrm>
            <a:off x="2652690" y="5410758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Frihandsfigur 27"/>
          <p:cNvSpPr/>
          <p:nvPr/>
        </p:nvSpPr>
        <p:spPr>
          <a:xfrm rot="16651717" flipV="1">
            <a:off x="2167419" y="4761665"/>
            <a:ext cx="433130" cy="1117362"/>
          </a:xfrm>
          <a:custGeom>
            <a:avLst/>
            <a:gdLst>
              <a:gd name="connsiteX0" fmla="*/ 0 w 71561"/>
              <a:gd name="connsiteY0" fmla="*/ 254442 h 254442"/>
              <a:gd name="connsiteX1" fmla="*/ 71561 w 71561"/>
              <a:gd name="connsiteY1" fmla="*/ 151075 h 254442"/>
              <a:gd name="connsiteX2" fmla="*/ 39756 w 71561"/>
              <a:gd name="connsiteY2" fmla="*/ 0 h 254442"/>
              <a:gd name="connsiteX0" fmla="*/ 0 w 129546"/>
              <a:gd name="connsiteY0" fmla="*/ 241105 h 241105"/>
              <a:gd name="connsiteX1" fmla="*/ 129546 w 129546"/>
              <a:gd name="connsiteY1" fmla="*/ 151075 h 241105"/>
              <a:gd name="connsiteX2" fmla="*/ 97741 w 129546"/>
              <a:gd name="connsiteY2" fmla="*/ 0 h 241105"/>
              <a:gd name="connsiteX0" fmla="*/ 0 w 111705"/>
              <a:gd name="connsiteY0" fmla="*/ 241105 h 241105"/>
              <a:gd name="connsiteX1" fmla="*/ 111705 w 111705"/>
              <a:gd name="connsiteY1" fmla="*/ 117732 h 241105"/>
              <a:gd name="connsiteX2" fmla="*/ 97741 w 111705"/>
              <a:gd name="connsiteY2" fmla="*/ 0 h 241105"/>
              <a:gd name="connsiteX0" fmla="*/ 0 w 111705"/>
              <a:gd name="connsiteY0" fmla="*/ 241105 h 241105"/>
              <a:gd name="connsiteX1" fmla="*/ 111705 w 111705"/>
              <a:gd name="connsiteY1" fmla="*/ 117732 h 241105"/>
              <a:gd name="connsiteX2" fmla="*/ 107068 w 111705"/>
              <a:gd name="connsiteY2" fmla="*/ 58152 h 241105"/>
              <a:gd name="connsiteX3" fmla="*/ 97741 w 111705"/>
              <a:gd name="connsiteY3" fmla="*/ 0 h 241105"/>
              <a:gd name="connsiteX0" fmla="*/ 0 w 107068"/>
              <a:gd name="connsiteY0" fmla="*/ 241105 h 241105"/>
              <a:gd name="connsiteX1" fmla="*/ 19523 w 107068"/>
              <a:gd name="connsiteY1" fmla="*/ 84179 h 241105"/>
              <a:gd name="connsiteX2" fmla="*/ 107068 w 107068"/>
              <a:gd name="connsiteY2" fmla="*/ 58152 h 241105"/>
              <a:gd name="connsiteX3" fmla="*/ 97741 w 107068"/>
              <a:gd name="connsiteY3" fmla="*/ 0 h 241105"/>
              <a:gd name="connsiteX0" fmla="*/ 0 w 131826"/>
              <a:gd name="connsiteY0" fmla="*/ 282392 h 282392"/>
              <a:gd name="connsiteX1" fmla="*/ 19523 w 131826"/>
              <a:gd name="connsiteY1" fmla="*/ 125466 h 282392"/>
              <a:gd name="connsiteX2" fmla="*/ 107068 w 131826"/>
              <a:gd name="connsiteY2" fmla="*/ 99439 h 282392"/>
              <a:gd name="connsiteX3" fmla="*/ 131826 w 131826"/>
              <a:gd name="connsiteY3" fmla="*/ 0 h 282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826" h="282392">
                <a:moveTo>
                  <a:pt x="0" y="282392"/>
                </a:moveTo>
                <a:lnTo>
                  <a:pt x="19523" y="125466"/>
                </a:lnTo>
                <a:lnTo>
                  <a:pt x="107068" y="99439"/>
                </a:lnTo>
                <a:lnTo>
                  <a:pt x="131826" y="0"/>
                </a:lnTo>
              </a:path>
            </a:pathLst>
          </a:cu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Frihandsfigur 28"/>
          <p:cNvSpPr/>
          <p:nvPr/>
        </p:nvSpPr>
        <p:spPr>
          <a:xfrm rot="15963243" flipH="1" flipV="1">
            <a:off x="2480014" y="5447486"/>
            <a:ext cx="345325" cy="400335"/>
          </a:xfrm>
          <a:custGeom>
            <a:avLst/>
            <a:gdLst>
              <a:gd name="connsiteX0" fmla="*/ 0 w 71561"/>
              <a:gd name="connsiteY0" fmla="*/ 254442 h 254442"/>
              <a:gd name="connsiteX1" fmla="*/ 71561 w 71561"/>
              <a:gd name="connsiteY1" fmla="*/ 151075 h 254442"/>
              <a:gd name="connsiteX2" fmla="*/ 39756 w 71561"/>
              <a:gd name="connsiteY2" fmla="*/ 0 h 254442"/>
              <a:gd name="connsiteX0" fmla="*/ 0 w 129546"/>
              <a:gd name="connsiteY0" fmla="*/ 241105 h 241105"/>
              <a:gd name="connsiteX1" fmla="*/ 129546 w 129546"/>
              <a:gd name="connsiteY1" fmla="*/ 151075 h 241105"/>
              <a:gd name="connsiteX2" fmla="*/ 97741 w 129546"/>
              <a:gd name="connsiteY2" fmla="*/ 0 h 241105"/>
              <a:gd name="connsiteX0" fmla="*/ 0 w 111705"/>
              <a:gd name="connsiteY0" fmla="*/ 241105 h 241105"/>
              <a:gd name="connsiteX1" fmla="*/ 111705 w 111705"/>
              <a:gd name="connsiteY1" fmla="*/ 117732 h 241105"/>
              <a:gd name="connsiteX2" fmla="*/ 97741 w 111705"/>
              <a:gd name="connsiteY2" fmla="*/ 0 h 241105"/>
              <a:gd name="connsiteX0" fmla="*/ 0 w 111705"/>
              <a:gd name="connsiteY0" fmla="*/ 241105 h 241105"/>
              <a:gd name="connsiteX1" fmla="*/ 111705 w 111705"/>
              <a:gd name="connsiteY1" fmla="*/ 117732 h 241105"/>
              <a:gd name="connsiteX2" fmla="*/ 107068 w 111705"/>
              <a:gd name="connsiteY2" fmla="*/ 58152 h 241105"/>
              <a:gd name="connsiteX3" fmla="*/ 97741 w 111705"/>
              <a:gd name="connsiteY3" fmla="*/ 0 h 241105"/>
              <a:gd name="connsiteX0" fmla="*/ 0 w 107068"/>
              <a:gd name="connsiteY0" fmla="*/ 241105 h 241105"/>
              <a:gd name="connsiteX1" fmla="*/ 19523 w 107068"/>
              <a:gd name="connsiteY1" fmla="*/ 84179 h 241105"/>
              <a:gd name="connsiteX2" fmla="*/ 107068 w 107068"/>
              <a:gd name="connsiteY2" fmla="*/ 58152 h 241105"/>
              <a:gd name="connsiteX3" fmla="*/ 97741 w 107068"/>
              <a:gd name="connsiteY3" fmla="*/ 0 h 241105"/>
              <a:gd name="connsiteX0" fmla="*/ 0 w 131826"/>
              <a:gd name="connsiteY0" fmla="*/ 282392 h 282392"/>
              <a:gd name="connsiteX1" fmla="*/ 19523 w 131826"/>
              <a:gd name="connsiteY1" fmla="*/ 125466 h 282392"/>
              <a:gd name="connsiteX2" fmla="*/ 107068 w 131826"/>
              <a:gd name="connsiteY2" fmla="*/ 99439 h 282392"/>
              <a:gd name="connsiteX3" fmla="*/ 131826 w 131826"/>
              <a:gd name="connsiteY3" fmla="*/ 0 h 282392"/>
              <a:gd name="connsiteX0" fmla="*/ 0 w 112303"/>
              <a:gd name="connsiteY0" fmla="*/ 125466 h 125466"/>
              <a:gd name="connsiteX1" fmla="*/ 87545 w 112303"/>
              <a:gd name="connsiteY1" fmla="*/ 99439 h 125466"/>
              <a:gd name="connsiteX2" fmla="*/ 112303 w 112303"/>
              <a:gd name="connsiteY2" fmla="*/ 0 h 12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303" h="125466">
                <a:moveTo>
                  <a:pt x="0" y="125466"/>
                </a:moveTo>
                <a:lnTo>
                  <a:pt x="87545" y="99439"/>
                </a:lnTo>
                <a:lnTo>
                  <a:pt x="112303" y="0"/>
                </a:lnTo>
              </a:path>
            </a:pathLst>
          </a:cu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1" name="Rak pil 50"/>
          <p:cNvCxnSpPr/>
          <p:nvPr/>
        </p:nvCxnSpPr>
        <p:spPr>
          <a:xfrm>
            <a:off x="2974675" y="5163274"/>
            <a:ext cx="549963" cy="389042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pil 50"/>
          <p:cNvCxnSpPr/>
          <p:nvPr/>
        </p:nvCxnSpPr>
        <p:spPr>
          <a:xfrm flipV="1">
            <a:off x="2861556" y="5765383"/>
            <a:ext cx="642053" cy="55054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lips 35"/>
          <p:cNvSpPr/>
          <p:nvPr/>
        </p:nvSpPr>
        <p:spPr>
          <a:xfrm>
            <a:off x="6297073" y="5758515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8" name="Rak pil 7"/>
          <p:cNvCxnSpPr>
            <a:stCxn id="43" idx="2"/>
          </p:cNvCxnSpPr>
          <p:nvPr/>
        </p:nvCxnSpPr>
        <p:spPr>
          <a:xfrm flipH="1">
            <a:off x="6665676" y="5259592"/>
            <a:ext cx="789597" cy="3825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ihandsfigur 38"/>
          <p:cNvSpPr/>
          <p:nvPr/>
        </p:nvSpPr>
        <p:spPr>
          <a:xfrm rot="7764165" flipV="1">
            <a:off x="6147217" y="5215031"/>
            <a:ext cx="283188" cy="677875"/>
          </a:xfrm>
          <a:custGeom>
            <a:avLst/>
            <a:gdLst>
              <a:gd name="connsiteX0" fmla="*/ 0 w 71561"/>
              <a:gd name="connsiteY0" fmla="*/ 254442 h 254442"/>
              <a:gd name="connsiteX1" fmla="*/ 71561 w 71561"/>
              <a:gd name="connsiteY1" fmla="*/ 151075 h 254442"/>
              <a:gd name="connsiteX2" fmla="*/ 39756 w 71561"/>
              <a:gd name="connsiteY2" fmla="*/ 0 h 2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561" h="254442">
                <a:moveTo>
                  <a:pt x="0" y="254442"/>
                </a:moveTo>
                <a:lnTo>
                  <a:pt x="71561" y="151075"/>
                </a:lnTo>
                <a:lnTo>
                  <a:pt x="39756" y="0"/>
                </a:lnTo>
              </a:path>
            </a:pathLst>
          </a:custGeom>
          <a:ln w="19050">
            <a:solidFill>
              <a:schemeClr val="accent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1" name="Rak pil 38"/>
          <p:cNvCxnSpPr>
            <a:endCxn id="54" idx="0"/>
          </p:cNvCxnSpPr>
          <p:nvPr/>
        </p:nvCxnSpPr>
        <p:spPr>
          <a:xfrm flipH="1">
            <a:off x="7610664" y="5315749"/>
            <a:ext cx="1" cy="542607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upp 41"/>
          <p:cNvGrpSpPr/>
          <p:nvPr/>
        </p:nvGrpSpPr>
        <p:grpSpPr>
          <a:xfrm rot="20878746">
            <a:off x="7438998" y="5039775"/>
            <a:ext cx="268591" cy="258490"/>
            <a:chOff x="4650876" y="4348609"/>
            <a:chExt cx="268591" cy="258490"/>
          </a:xfrm>
        </p:grpSpPr>
        <p:sp>
          <p:nvSpPr>
            <p:cNvPr id="43" name="Likbent triangel 42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Ellips 43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5" name="Grupp 44"/>
          <p:cNvGrpSpPr/>
          <p:nvPr/>
        </p:nvGrpSpPr>
        <p:grpSpPr>
          <a:xfrm rot="20878746">
            <a:off x="7739273" y="4975835"/>
            <a:ext cx="268591" cy="258490"/>
            <a:chOff x="4650876" y="4348609"/>
            <a:chExt cx="268591" cy="258490"/>
          </a:xfrm>
        </p:grpSpPr>
        <p:sp>
          <p:nvSpPr>
            <p:cNvPr id="46" name="Likbent triangel 45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7" name="Ellips 46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8" name="Grupp 47"/>
          <p:cNvGrpSpPr/>
          <p:nvPr/>
        </p:nvGrpSpPr>
        <p:grpSpPr>
          <a:xfrm rot="20878746">
            <a:off x="8039548" y="4911895"/>
            <a:ext cx="268591" cy="258490"/>
            <a:chOff x="4650876" y="4348609"/>
            <a:chExt cx="268591" cy="258490"/>
          </a:xfrm>
        </p:grpSpPr>
        <p:sp>
          <p:nvSpPr>
            <p:cNvPr id="49" name="Likbent triangel 48"/>
            <p:cNvSpPr/>
            <p:nvPr/>
          </p:nvSpPr>
          <p:spPr>
            <a:xfrm>
              <a:off x="4650876" y="4348609"/>
              <a:ext cx="268591" cy="193251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0" name="Ellips 49"/>
            <p:cNvSpPr/>
            <p:nvPr/>
          </p:nvSpPr>
          <p:spPr>
            <a:xfrm>
              <a:off x="4779169" y="4476621"/>
              <a:ext cx="118768" cy="1304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51" name="Likbent triangel 50"/>
          <p:cNvSpPr/>
          <p:nvPr/>
        </p:nvSpPr>
        <p:spPr>
          <a:xfrm rot="19788201">
            <a:off x="5844851" y="4995437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Likbent triangel 51"/>
          <p:cNvSpPr/>
          <p:nvPr/>
        </p:nvSpPr>
        <p:spPr>
          <a:xfrm rot="19788201">
            <a:off x="6110199" y="4841022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Likbent triangel 52"/>
          <p:cNvSpPr/>
          <p:nvPr/>
        </p:nvSpPr>
        <p:spPr>
          <a:xfrm rot="19788201">
            <a:off x="6375546" y="4686607"/>
            <a:ext cx="268591" cy="193251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Ellips 53"/>
          <p:cNvSpPr/>
          <p:nvPr/>
        </p:nvSpPr>
        <p:spPr>
          <a:xfrm>
            <a:off x="7510823" y="5858356"/>
            <a:ext cx="199682" cy="1996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T</a:t>
            </a:r>
            <a:endParaRPr lang="sv-SE" b="1" dirty="0"/>
          </a:p>
        </p:txBody>
      </p:sp>
      <p:cxnSp>
        <p:nvCxnSpPr>
          <p:cNvPr id="55" name="Rak pil 75"/>
          <p:cNvCxnSpPr/>
          <p:nvPr/>
        </p:nvCxnSpPr>
        <p:spPr>
          <a:xfrm flipH="1" flipV="1">
            <a:off x="7090845" y="5430939"/>
            <a:ext cx="476320" cy="422412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k pil 50"/>
          <p:cNvCxnSpPr/>
          <p:nvPr/>
        </p:nvCxnSpPr>
        <p:spPr>
          <a:xfrm flipH="1">
            <a:off x="5385444" y="5229411"/>
            <a:ext cx="449618" cy="529104"/>
          </a:xfrm>
          <a:prstGeom prst="straightConnector1">
            <a:avLst/>
          </a:prstGeom>
          <a:ln w="3810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1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35</Words>
  <Application>Microsoft Office PowerPoint</Application>
  <PresentationFormat>Bildspel på skärmen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Försvarsmakten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Mats Peter Bertil Larsson</dc:creator>
  <cp:lastModifiedBy>Mats</cp:lastModifiedBy>
  <cp:revision>175</cp:revision>
  <dcterms:created xsi:type="dcterms:W3CDTF">2016-09-30T12:16:27Z</dcterms:created>
  <dcterms:modified xsi:type="dcterms:W3CDTF">2019-10-14T19:39:00Z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0d2d8f8f-199f-4433-9f6f-fec17c55537e</vt:lpwstr>
  </property>
  <property fmtid="{D5CDD505-2E9C-101B-9397-08002B2CF9AE}" pid="3" name="FörsvarsmaktenKlassificering">
    <vt:lpwstr>ES</vt:lpwstr>
  </property>
  <property fmtid="{D5CDD505-2E9C-101B-9397-08002B2CF9AE}" pid="4" name="FörsvarsmaktenSEKRETESSKLASSIFICERAD">
    <vt:lpwstr/>
  </property>
  <property fmtid="{D5CDD505-2E9C-101B-9397-08002B2CF9AE}" pid="5" name="Klassificering">
    <vt:lpwstr>ES</vt:lpwstr>
  </property>
</Properties>
</file>