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10"/>
  </p:notesMasterIdLst>
  <p:sldIdLst>
    <p:sldId id="261" r:id="rId2"/>
    <p:sldId id="259" r:id="rId3"/>
    <p:sldId id="268" r:id="rId4"/>
    <p:sldId id="279" r:id="rId5"/>
    <p:sldId id="269" r:id="rId6"/>
    <p:sldId id="280" r:id="rId7"/>
    <p:sldId id="266" r:id="rId8"/>
    <p:sldId id="271" r:id="rId9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B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39" autoAdjust="0"/>
    <p:restoredTop sz="94660"/>
  </p:normalViewPr>
  <p:slideViewPr>
    <p:cSldViewPr>
      <p:cViewPr varScale="1">
        <p:scale>
          <a:sx n="87" d="100"/>
          <a:sy n="87" d="100"/>
        </p:scale>
        <p:origin x="1476" y="90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5FC6F-835D-4E48-A476-F14348E26ABC}" type="datetimeFigureOut">
              <a:rPr lang="sv-SE" smtClean="0"/>
              <a:t>2017-09-17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14C08A-0154-48AE-A8A9-AB79A3BB77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3039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DDB-7458-4BB9-9127-47C32B3723B5}" type="datetimeFigureOut">
              <a:rPr lang="sv-SE" smtClean="0"/>
              <a:pPr/>
              <a:t>2017-09-17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A03110E-21C2-478B-9C08-1FBAAA08605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DDB-7458-4BB9-9127-47C32B3723B5}" type="datetimeFigureOut">
              <a:rPr lang="sv-SE" smtClean="0"/>
              <a:pPr/>
              <a:t>2017-09-17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110E-21C2-478B-9C08-1FBAAA08605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DDB-7458-4BB9-9127-47C32B3723B5}" type="datetimeFigureOut">
              <a:rPr lang="sv-SE" smtClean="0"/>
              <a:pPr/>
              <a:t>2017-09-17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110E-21C2-478B-9C08-1FBAAA08605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DDB-7458-4BB9-9127-47C32B3723B5}" type="datetimeFigureOut">
              <a:rPr lang="sv-SE" smtClean="0"/>
              <a:pPr/>
              <a:t>2017-09-17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110E-21C2-478B-9C08-1FBAAA08605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DDB-7458-4BB9-9127-47C32B3723B5}" type="datetimeFigureOut">
              <a:rPr lang="sv-SE" smtClean="0"/>
              <a:pPr/>
              <a:t>2017-09-17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A03110E-21C2-478B-9C08-1FBAAA08605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DDB-7458-4BB9-9127-47C32B3723B5}" type="datetimeFigureOut">
              <a:rPr lang="sv-SE" smtClean="0"/>
              <a:pPr/>
              <a:t>2017-09-17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110E-21C2-478B-9C08-1FBAAA08605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DDB-7458-4BB9-9127-47C32B3723B5}" type="datetimeFigureOut">
              <a:rPr lang="sv-SE" smtClean="0"/>
              <a:pPr/>
              <a:t>2017-09-17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110E-21C2-478B-9C08-1FBAAA08605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DDB-7458-4BB9-9127-47C32B3723B5}" type="datetimeFigureOut">
              <a:rPr lang="sv-SE" smtClean="0"/>
              <a:pPr/>
              <a:t>2017-09-17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110E-21C2-478B-9C08-1FBAAA08605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DDB-7458-4BB9-9127-47C32B3723B5}" type="datetimeFigureOut">
              <a:rPr lang="sv-SE" smtClean="0"/>
              <a:pPr/>
              <a:t>2017-09-17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110E-21C2-478B-9C08-1FBAAA08605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DDB-7458-4BB9-9127-47C32B3723B5}" type="datetimeFigureOut">
              <a:rPr lang="sv-SE" smtClean="0"/>
              <a:pPr/>
              <a:t>2017-09-17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3110E-21C2-478B-9C08-1FBAAA08605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DDB-7458-4BB9-9127-47C32B3723B5}" type="datetimeFigureOut">
              <a:rPr lang="sv-SE" smtClean="0"/>
              <a:pPr/>
              <a:t>2017-09-17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A03110E-21C2-478B-9C08-1FBAAA08605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5220DDB-7458-4BB9-9127-47C32B3723B5}" type="datetimeFigureOut">
              <a:rPr lang="sv-SE" smtClean="0"/>
              <a:pPr/>
              <a:t>2017-09-17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A03110E-21C2-478B-9C08-1FBAAA08605A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71914"/>
            <a:ext cx="37052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ruta 1"/>
          <p:cNvSpPr txBox="1"/>
          <p:nvPr/>
        </p:nvSpPr>
        <p:spPr>
          <a:xfrm>
            <a:off x="2630876" y="3429000"/>
            <a:ext cx="3705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7200" dirty="0" smtClean="0">
                <a:latin typeface="Brush Script MT" pitchFamily="66" charset="0"/>
              </a:rPr>
              <a:t>Handboll</a:t>
            </a:r>
            <a:endParaRPr lang="sv-SE" sz="7200" dirty="0">
              <a:latin typeface="Brush Script MT" pitchFamily="66" charset="0"/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2195736" y="4645094"/>
            <a:ext cx="44839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 smtClean="0">
                <a:latin typeface="Brush Script MT" pitchFamily="66" charset="0"/>
              </a:rPr>
              <a:t>A flick - 01</a:t>
            </a:r>
          </a:p>
          <a:p>
            <a:pPr algn="ctr"/>
            <a:r>
              <a:rPr lang="sv-SE" sz="3200" dirty="0" smtClean="0">
                <a:latin typeface="Brush Script MT" pitchFamily="66" charset="0"/>
              </a:rPr>
              <a:t>Planering 2017-18</a:t>
            </a:r>
          </a:p>
        </p:txBody>
      </p:sp>
    </p:spTree>
    <p:extLst>
      <p:ext uri="{BB962C8B-B14F-4D97-AF65-F5344CB8AC3E}">
        <p14:creationId xmlns:p14="http://schemas.microsoft.com/office/powerpoint/2010/main" val="32619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07504" y="260648"/>
            <a:ext cx="89289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dirty="0" smtClean="0">
              <a:latin typeface="Brush Script MT" pitchFamily="66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sv-S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Agenda</a:t>
            </a:r>
            <a:endParaRPr lang="sv-S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sv-SE" dirty="0" smtClean="0"/>
              <a:t>Träningstider </a:t>
            </a:r>
            <a:r>
              <a:rPr lang="sv-SE" dirty="0" err="1" smtClean="0"/>
              <a:t>Hildursborg</a:t>
            </a:r>
            <a:endParaRPr lang="sv-SE" dirty="0" smtClean="0"/>
          </a:p>
          <a:p>
            <a:pPr lvl="1"/>
            <a:r>
              <a:rPr lang="sv-SE" dirty="0" smtClean="0"/>
              <a:t>Samarbete med -00 och -02</a:t>
            </a:r>
          </a:p>
          <a:p>
            <a:pPr lvl="1"/>
            <a:r>
              <a:rPr lang="sv-SE" dirty="0" smtClean="0"/>
              <a:t>Cuper</a:t>
            </a:r>
          </a:p>
          <a:p>
            <a:pPr lvl="1"/>
            <a:r>
              <a:rPr lang="sv-SE" dirty="0" smtClean="0"/>
              <a:t>Sammandrag</a:t>
            </a:r>
            <a:endParaRPr lang="sv-SE" dirty="0"/>
          </a:p>
          <a:p>
            <a:pPr lvl="1"/>
            <a:r>
              <a:rPr lang="sv-SE" dirty="0" smtClean="0"/>
              <a:t>Lagkassa</a:t>
            </a:r>
          </a:p>
          <a:p>
            <a:pPr lvl="1"/>
            <a:r>
              <a:rPr lang="sv-SE" dirty="0" smtClean="0"/>
              <a:t>Övrigt</a:t>
            </a:r>
          </a:p>
        </p:txBody>
      </p:sp>
    </p:spTree>
    <p:extLst>
      <p:ext uri="{BB962C8B-B14F-4D97-AF65-F5344CB8AC3E}">
        <p14:creationId xmlns:p14="http://schemas.microsoft.com/office/powerpoint/2010/main" val="373914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07504" y="260648"/>
            <a:ext cx="89289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dirty="0" smtClean="0">
              <a:latin typeface="Brush Script MT" pitchFamily="66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sv-S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Träningstider </a:t>
            </a:r>
            <a:r>
              <a:rPr lang="sv-SE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Hildursborg</a:t>
            </a:r>
            <a:r>
              <a:rPr lang="sv-S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sv-S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sv-SE" sz="2200" dirty="0" smtClean="0"/>
          </a:p>
          <a:p>
            <a:r>
              <a:rPr lang="sv-SE" sz="2400" dirty="0" smtClean="0"/>
              <a:t>Måndag: 20:45-22:00</a:t>
            </a:r>
          </a:p>
          <a:p>
            <a:r>
              <a:rPr lang="sv-SE" sz="2400" dirty="0" smtClean="0"/>
              <a:t>Onsdag: </a:t>
            </a:r>
          </a:p>
          <a:p>
            <a:pPr lvl="1"/>
            <a:r>
              <a:rPr lang="sv-SE" sz="2200" dirty="0" smtClean="0"/>
              <a:t>Målvakt 17.00-18:15</a:t>
            </a:r>
          </a:p>
          <a:p>
            <a:pPr lvl="1"/>
            <a:r>
              <a:rPr lang="sv-SE" sz="2200" dirty="0" smtClean="0"/>
              <a:t>18:15-19:30 Samträning med </a:t>
            </a:r>
            <a:r>
              <a:rPr lang="sv-SE" sz="2200" dirty="0" err="1" smtClean="0"/>
              <a:t>fl</a:t>
            </a:r>
            <a:r>
              <a:rPr lang="sv-SE" sz="2200" dirty="0" smtClean="0"/>
              <a:t> -02 under september</a:t>
            </a:r>
            <a:endParaRPr lang="sv-SE" sz="2200" dirty="0"/>
          </a:p>
          <a:p>
            <a:r>
              <a:rPr lang="sv-SE" sz="2400" dirty="0" smtClean="0"/>
              <a:t>Torsdag 17:00-18:00</a:t>
            </a:r>
          </a:p>
          <a:p>
            <a:pPr marL="0" indent="0">
              <a:buNone/>
            </a:pPr>
            <a:endParaRPr lang="sv-SE" sz="2200" dirty="0" smtClean="0"/>
          </a:p>
        </p:txBody>
      </p:sp>
    </p:spTree>
    <p:extLst>
      <p:ext uri="{BB962C8B-B14F-4D97-AF65-F5344CB8AC3E}">
        <p14:creationId xmlns:p14="http://schemas.microsoft.com/office/powerpoint/2010/main" val="373914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sv-SE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Samarbete med -00 och -02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A-</a:t>
            </a:r>
            <a:r>
              <a:rPr lang="sv-SE" dirty="0" err="1" smtClean="0"/>
              <a:t>flick</a:t>
            </a:r>
            <a:endParaRPr lang="sv-SE" dirty="0" smtClean="0"/>
          </a:p>
          <a:p>
            <a:pPr lvl="1"/>
            <a:r>
              <a:rPr lang="sv-SE" dirty="0" smtClean="0"/>
              <a:t>-01 ett lag</a:t>
            </a:r>
          </a:p>
          <a:p>
            <a:pPr lvl="1"/>
            <a:r>
              <a:rPr lang="sv-SE" dirty="0" smtClean="0"/>
              <a:t>-02 ett lag</a:t>
            </a:r>
          </a:p>
          <a:p>
            <a:r>
              <a:rPr lang="sv-SE" dirty="0" smtClean="0"/>
              <a:t>Dispensansökan beviljad för fyra -00</a:t>
            </a:r>
          </a:p>
          <a:p>
            <a:r>
              <a:rPr lang="sv-SE" dirty="0" smtClean="0"/>
              <a:t>Lån av spelare från -02</a:t>
            </a:r>
          </a:p>
          <a:p>
            <a:pPr lvl="1"/>
            <a:r>
              <a:rPr lang="sv-SE" dirty="0"/>
              <a:t>F</a:t>
            </a:r>
            <a:r>
              <a:rPr lang="sv-SE" dirty="0" smtClean="0"/>
              <a:t>yra till USM</a:t>
            </a:r>
          </a:p>
          <a:p>
            <a:pPr lvl="1"/>
            <a:r>
              <a:rPr lang="sv-SE" dirty="0" smtClean="0"/>
              <a:t>Olika vid sammandrag flickor 16 Norrland</a:t>
            </a:r>
          </a:p>
        </p:txBody>
      </p:sp>
    </p:spTree>
    <p:extLst>
      <p:ext uri="{BB962C8B-B14F-4D97-AF65-F5344CB8AC3E}">
        <p14:creationId xmlns:p14="http://schemas.microsoft.com/office/powerpoint/2010/main" val="1323426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07504" y="260648"/>
            <a:ext cx="89289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dirty="0" smtClean="0">
              <a:latin typeface="Brush Script MT" pitchFamily="66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sv-S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Cuper</a:t>
            </a:r>
            <a:endParaRPr lang="sv-S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 smtClean="0">
                <a:solidFill>
                  <a:srgbClr val="00B050"/>
                </a:solidFill>
              </a:rPr>
              <a:t>1-3/9 Skuru Cup -Avklarad</a:t>
            </a:r>
          </a:p>
          <a:p>
            <a:pPr lvl="0"/>
            <a:r>
              <a:rPr lang="sv-SE" strike="sngStrike" dirty="0" smtClean="0">
                <a:solidFill>
                  <a:schemeClr val="accent1"/>
                </a:solidFill>
              </a:rPr>
              <a:t>8-10/9 BBK Cup</a:t>
            </a:r>
          </a:p>
          <a:p>
            <a:pPr lvl="0"/>
            <a:r>
              <a:rPr lang="sv-SE" dirty="0" smtClean="0"/>
              <a:t>USM Steg 1 – 14-15/10 Okt Härnösand</a:t>
            </a:r>
          </a:p>
          <a:p>
            <a:pPr lvl="1"/>
            <a:r>
              <a:rPr lang="sv-SE" dirty="0" smtClean="0"/>
              <a:t>Steg 2 – 2-3/12</a:t>
            </a:r>
          </a:p>
          <a:p>
            <a:pPr lvl="1"/>
            <a:r>
              <a:rPr lang="sv-SE" dirty="0" smtClean="0"/>
              <a:t>Steg 3 – 13-14/1</a:t>
            </a:r>
          </a:p>
          <a:p>
            <a:pPr lvl="1"/>
            <a:r>
              <a:rPr lang="sv-SE" dirty="0" smtClean="0"/>
              <a:t>Steg 4 – 24-25/3</a:t>
            </a:r>
          </a:p>
          <a:p>
            <a:pPr lvl="0"/>
            <a:r>
              <a:rPr lang="sv-SE" dirty="0" smtClean="0"/>
              <a:t>3-5/11 Rallarcupen</a:t>
            </a:r>
          </a:p>
          <a:p>
            <a:r>
              <a:rPr lang="sv-SE" dirty="0" smtClean="0"/>
              <a:t>Lilla </a:t>
            </a:r>
            <a:r>
              <a:rPr lang="sv-SE" dirty="0"/>
              <a:t>VM </a:t>
            </a:r>
            <a:r>
              <a:rPr lang="sv-SE" dirty="0" smtClean="0"/>
              <a:t>2-4/3</a:t>
            </a:r>
          </a:p>
          <a:p>
            <a:pPr lvl="1"/>
            <a:r>
              <a:rPr lang="sv-SE" dirty="0" smtClean="0"/>
              <a:t>Kval 18-19/11 - Lillpite</a:t>
            </a:r>
          </a:p>
          <a:p>
            <a:pPr lvl="0"/>
            <a:r>
              <a:rPr lang="sv-SE" dirty="0" smtClean="0"/>
              <a:t>UDM 14-15/4 - Boden</a:t>
            </a:r>
          </a:p>
        </p:txBody>
      </p:sp>
    </p:spTree>
    <p:extLst>
      <p:ext uri="{BB962C8B-B14F-4D97-AF65-F5344CB8AC3E}">
        <p14:creationId xmlns:p14="http://schemas.microsoft.com/office/powerpoint/2010/main" val="373914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Sammandrag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28/10 – Boden Arena</a:t>
            </a:r>
          </a:p>
          <a:p>
            <a:r>
              <a:rPr lang="sv-SE" dirty="0" smtClean="0"/>
              <a:t>10/12 – Sikeå (Robertsfors)</a:t>
            </a:r>
          </a:p>
          <a:p>
            <a:r>
              <a:rPr lang="sv-SE" dirty="0" smtClean="0"/>
              <a:t>10/2 – Boden Arena</a:t>
            </a:r>
          </a:p>
          <a:p>
            <a:r>
              <a:rPr lang="sv-SE" dirty="0" smtClean="0"/>
              <a:t>10/3 – Boden – Plats?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22525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07504" y="260648"/>
            <a:ext cx="89289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dirty="0" smtClean="0">
              <a:latin typeface="Brush Script MT" pitchFamily="66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sv-S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Lagkassa</a:t>
            </a:r>
            <a:endParaRPr lang="sv-S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v-SE" dirty="0" smtClean="0"/>
              <a:t>Förväntad kostnad/spelare – ca. 5-7 000 SEK</a:t>
            </a:r>
          </a:p>
          <a:p>
            <a:pPr lvl="1"/>
            <a:r>
              <a:rPr lang="sv-SE" dirty="0" smtClean="0"/>
              <a:t>+ buss/</a:t>
            </a:r>
            <a:r>
              <a:rPr lang="sv-SE" dirty="0" err="1" smtClean="0"/>
              <a:t>tågpeng</a:t>
            </a:r>
            <a:r>
              <a:rPr lang="sv-SE" dirty="0" smtClean="0"/>
              <a:t> 200:-</a:t>
            </a:r>
          </a:p>
          <a:p>
            <a:pPr lvl="1"/>
            <a:r>
              <a:rPr lang="sv-SE" dirty="0" smtClean="0"/>
              <a:t>+ eventuellt mindre kostnader vid resa (egen lunch, etc.)</a:t>
            </a:r>
          </a:p>
          <a:p>
            <a:pPr lvl="0"/>
            <a:r>
              <a:rPr lang="sv-SE" dirty="0" smtClean="0"/>
              <a:t>Individuell lagkassa</a:t>
            </a:r>
          </a:p>
          <a:p>
            <a:pPr lvl="1"/>
            <a:r>
              <a:rPr lang="sv-SE" dirty="0" smtClean="0"/>
              <a:t>Föräldragrupp + lagledning hanterar lagkassan</a:t>
            </a:r>
          </a:p>
          <a:p>
            <a:pPr lvl="1"/>
            <a:r>
              <a:rPr lang="sv-SE" dirty="0" smtClean="0"/>
              <a:t>En pott för gemensamma utgifter</a:t>
            </a:r>
          </a:p>
          <a:p>
            <a:r>
              <a:rPr lang="sv-SE" dirty="0" smtClean="0"/>
              <a:t>Aktiviteter/försäljning</a:t>
            </a:r>
          </a:p>
          <a:p>
            <a:pPr lvl="1"/>
            <a:r>
              <a:rPr lang="sv-SE" dirty="0" smtClean="0">
                <a:solidFill>
                  <a:schemeClr val="accent1"/>
                </a:solidFill>
              </a:rPr>
              <a:t>Toapapper (avslutad)</a:t>
            </a:r>
          </a:p>
          <a:p>
            <a:pPr lvl="1"/>
            <a:r>
              <a:rPr lang="sv-SE" dirty="0" err="1" smtClean="0"/>
              <a:t>NewBody</a:t>
            </a:r>
            <a:r>
              <a:rPr lang="sv-SE" dirty="0" smtClean="0"/>
              <a:t>?</a:t>
            </a:r>
          </a:p>
          <a:p>
            <a:pPr lvl="1"/>
            <a:r>
              <a:rPr lang="sv-SE" dirty="0" smtClean="0"/>
              <a:t>Sponsring?</a:t>
            </a:r>
          </a:p>
          <a:p>
            <a:pPr lvl="1"/>
            <a:r>
              <a:rPr lang="sv-SE" dirty="0" smtClean="0"/>
              <a:t>Max-jobb</a:t>
            </a:r>
          </a:p>
          <a:p>
            <a:pPr lvl="0"/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73914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07504" y="260648"/>
            <a:ext cx="89289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dirty="0" smtClean="0">
              <a:latin typeface="Brush Script MT" pitchFamily="66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sv-S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Övrigt</a:t>
            </a:r>
            <a:endParaRPr lang="sv-S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sv-SE" sz="2800" dirty="0" smtClean="0"/>
              <a:t>Arbetsfördelning – Upplagt på hemsidan</a:t>
            </a:r>
          </a:p>
          <a:p>
            <a:pPr lvl="0"/>
            <a:r>
              <a:rPr lang="sv-SE" sz="2800" dirty="0" smtClean="0"/>
              <a:t>Instruktioner för </a:t>
            </a:r>
            <a:r>
              <a:rPr lang="sv-SE" sz="2800" dirty="0" err="1" smtClean="0"/>
              <a:t>matchvärdsskap</a:t>
            </a:r>
            <a:r>
              <a:rPr lang="sv-SE" sz="2800" dirty="0" smtClean="0"/>
              <a:t> och </a:t>
            </a:r>
            <a:r>
              <a:rPr lang="sv-SE" sz="2800" dirty="0" err="1" smtClean="0"/>
              <a:t>parkeringvärdar</a:t>
            </a:r>
            <a:r>
              <a:rPr lang="sv-SE" sz="2800" dirty="0" smtClean="0"/>
              <a:t> – Upplagt på </a:t>
            </a:r>
            <a:r>
              <a:rPr lang="sv-SE" sz="2800" dirty="0" smtClean="0"/>
              <a:t>hemsidan</a:t>
            </a:r>
          </a:p>
          <a:p>
            <a:pPr lvl="0"/>
            <a:r>
              <a:rPr lang="sv-SE" sz="2800" dirty="0" smtClean="0"/>
              <a:t>Deltagar- och medlemsavgifter</a:t>
            </a:r>
          </a:p>
          <a:p>
            <a:pPr lvl="1"/>
            <a:r>
              <a:rPr lang="sv-SE" dirty="0" smtClean="0"/>
              <a:t>Utskickat via e-mail</a:t>
            </a:r>
          </a:p>
          <a:p>
            <a:pPr lvl="1"/>
            <a:r>
              <a:rPr lang="sv-SE" dirty="0" smtClean="0"/>
              <a:t>Betalas senast 30/9</a:t>
            </a:r>
          </a:p>
          <a:p>
            <a:pPr lvl="1"/>
            <a:r>
              <a:rPr lang="sv-SE" dirty="0" smtClean="0"/>
              <a:t>Betala in på angivet BG-nummer</a:t>
            </a:r>
            <a:endParaRPr lang="sv-SE" dirty="0" smtClean="0"/>
          </a:p>
          <a:p>
            <a:pPr lvl="1"/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73914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gendom">
  <a:themeElements>
    <a:clrScheme name="Egendom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2306</TotalTime>
  <Words>215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Brush Script MT</vt:lpstr>
      <vt:lpstr>Calibri</vt:lpstr>
      <vt:lpstr>Franklin Gothic Book</vt:lpstr>
      <vt:lpstr>Perpetua</vt:lpstr>
      <vt:lpstr>Wingdings 2</vt:lpstr>
      <vt:lpstr>Egendom</vt:lpstr>
      <vt:lpstr>PowerPoint Presentation</vt:lpstr>
      <vt:lpstr>Agenda</vt:lpstr>
      <vt:lpstr>Träningstider Hildursborg </vt:lpstr>
      <vt:lpstr>Samarbete med -00 och -02 </vt:lpstr>
      <vt:lpstr>Cuper</vt:lpstr>
      <vt:lpstr>Sammandrag</vt:lpstr>
      <vt:lpstr>Lagkassa</vt:lpstr>
      <vt:lpstr>Övrigt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toshiba</dc:creator>
  <cp:lastModifiedBy>Ekström, Håkan</cp:lastModifiedBy>
  <cp:revision>91</cp:revision>
  <cp:lastPrinted>2012-06-30T12:43:48Z</cp:lastPrinted>
  <dcterms:created xsi:type="dcterms:W3CDTF">2012-06-26T19:54:00Z</dcterms:created>
  <dcterms:modified xsi:type="dcterms:W3CDTF">2017-09-17T18:38:25Z</dcterms:modified>
</cp:coreProperties>
</file>