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7D139-F2BC-481C-AE23-BD242628951A}" type="datetimeFigureOut">
              <a:rPr lang="sv-SE" smtClean="0"/>
              <a:t>2019-03-17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F8029-298B-4013-B39C-484762D6332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85764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7D139-F2BC-481C-AE23-BD242628951A}" type="datetimeFigureOut">
              <a:rPr lang="sv-SE" smtClean="0"/>
              <a:t>2019-03-17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F8029-298B-4013-B39C-484762D6332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3171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7D139-F2BC-481C-AE23-BD242628951A}" type="datetimeFigureOut">
              <a:rPr lang="sv-SE" smtClean="0"/>
              <a:t>2019-03-17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F8029-298B-4013-B39C-484762D6332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31157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7D139-F2BC-481C-AE23-BD242628951A}" type="datetimeFigureOut">
              <a:rPr lang="sv-SE" smtClean="0"/>
              <a:t>2019-03-17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F8029-298B-4013-B39C-484762D6332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87216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7D139-F2BC-481C-AE23-BD242628951A}" type="datetimeFigureOut">
              <a:rPr lang="sv-SE" smtClean="0"/>
              <a:t>2019-03-17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F8029-298B-4013-B39C-484762D6332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18583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7D139-F2BC-481C-AE23-BD242628951A}" type="datetimeFigureOut">
              <a:rPr lang="sv-SE" smtClean="0"/>
              <a:t>2019-03-17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F8029-298B-4013-B39C-484762D6332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9883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7D139-F2BC-481C-AE23-BD242628951A}" type="datetimeFigureOut">
              <a:rPr lang="sv-SE" smtClean="0"/>
              <a:t>2019-03-17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F8029-298B-4013-B39C-484762D6332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15742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7D139-F2BC-481C-AE23-BD242628951A}" type="datetimeFigureOut">
              <a:rPr lang="sv-SE" smtClean="0"/>
              <a:t>2019-03-17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F8029-298B-4013-B39C-484762D6332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52084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7D139-F2BC-481C-AE23-BD242628951A}" type="datetimeFigureOut">
              <a:rPr lang="sv-SE" smtClean="0"/>
              <a:t>2019-03-17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F8029-298B-4013-B39C-484762D6332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71396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7D139-F2BC-481C-AE23-BD242628951A}" type="datetimeFigureOut">
              <a:rPr lang="sv-SE" smtClean="0"/>
              <a:t>2019-03-17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F8029-298B-4013-B39C-484762D6332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7183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7D139-F2BC-481C-AE23-BD242628951A}" type="datetimeFigureOut">
              <a:rPr lang="sv-SE" smtClean="0"/>
              <a:t>2019-03-17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F8029-298B-4013-B39C-484762D6332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99905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C7D139-F2BC-481C-AE23-BD242628951A}" type="datetimeFigureOut">
              <a:rPr lang="sv-SE" smtClean="0"/>
              <a:t>2019-03-17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0F8029-298B-4013-B39C-484762D6332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73506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3568" y="1196752"/>
            <a:ext cx="7772400" cy="1470025"/>
          </a:xfrm>
        </p:spPr>
        <p:txBody>
          <a:bodyPr/>
          <a:lstStyle/>
          <a:p>
            <a:r>
              <a:rPr lang="sv-SE" dirty="0"/>
              <a:t>Föräldramöte P10 Vit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403648" y="2924944"/>
            <a:ext cx="6400800" cy="1752600"/>
          </a:xfrm>
        </p:spPr>
        <p:txBody>
          <a:bodyPr/>
          <a:lstStyle/>
          <a:p>
            <a:r>
              <a:rPr lang="sv-SE" dirty="0"/>
              <a:t>2019-03-12</a:t>
            </a:r>
          </a:p>
        </p:txBody>
      </p:sp>
    </p:spTree>
    <p:extLst>
      <p:ext uri="{BB962C8B-B14F-4D97-AF65-F5344CB8AC3E}">
        <p14:creationId xmlns:p14="http://schemas.microsoft.com/office/powerpoint/2010/main" val="3917245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Agenda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sv-SE" dirty="0"/>
              <a:t>Välkomna!</a:t>
            </a:r>
          </a:p>
          <a:p>
            <a:r>
              <a:rPr lang="sv-SE" dirty="0"/>
              <a:t>Om träningar och cuper under våren/sommaren och hösten</a:t>
            </a:r>
          </a:p>
          <a:p>
            <a:r>
              <a:rPr lang="sv-SE" dirty="0"/>
              <a:t>Förhållningsregler mot varandra</a:t>
            </a:r>
          </a:p>
          <a:p>
            <a:r>
              <a:rPr lang="sv-SE" dirty="0"/>
              <a:t>Lagkassa</a:t>
            </a:r>
          </a:p>
          <a:p>
            <a:r>
              <a:rPr lang="sv-SE" dirty="0"/>
              <a:t>Matchkläder</a:t>
            </a:r>
          </a:p>
          <a:p>
            <a:r>
              <a:rPr lang="sv-SE" dirty="0"/>
              <a:t>Hjälp från föräldrar</a:t>
            </a:r>
          </a:p>
          <a:p>
            <a:r>
              <a:rPr lang="sv-SE" dirty="0"/>
              <a:t>Övriga frågor?</a:t>
            </a:r>
          </a:p>
        </p:txBody>
      </p:sp>
    </p:spTree>
    <p:extLst>
      <p:ext uri="{BB962C8B-B14F-4D97-AF65-F5344CB8AC3E}">
        <p14:creationId xmlns:p14="http://schemas.microsoft.com/office/powerpoint/2010/main" val="2713738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sv-SE" dirty="0"/>
              <a:t>Om träningar och cuper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5589240"/>
          </a:xfrm>
        </p:spPr>
        <p:txBody>
          <a:bodyPr>
            <a:normAutofit fontScale="92500" lnSpcReduction="10000"/>
          </a:bodyPr>
          <a:lstStyle/>
          <a:p>
            <a:r>
              <a:rPr lang="sv-SE" b="1" dirty="0"/>
              <a:t>Utomhusträning på Strömvallen</a:t>
            </a:r>
          </a:p>
          <a:p>
            <a:pPr lvl="1"/>
            <a:r>
              <a:rPr lang="sv-SE" dirty="0"/>
              <a:t>Tisdagar och torsdagar 17.30 – 18.30</a:t>
            </a:r>
          </a:p>
          <a:p>
            <a:pPr lvl="1"/>
            <a:r>
              <a:rPr lang="sv-SE" dirty="0"/>
              <a:t>Start under mars månad</a:t>
            </a:r>
          </a:p>
          <a:p>
            <a:pPr lvl="1"/>
            <a:r>
              <a:rPr lang="sv-SE" dirty="0"/>
              <a:t>Benskydd, vatten och kläder efter väder</a:t>
            </a:r>
          </a:p>
          <a:p>
            <a:pPr lvl="1"/>
            <a:r>
              <a:rPr lang="sv-SE" dirty="0"/>
              <a:t>Något att äta</a:t>
            </a:r>
          </a:p>
          <a:p>
            <a:pPr lvl="1"/>
            <a:r>
              <a:rPr lang="sv-SE" dirty="0"/>
              <a:t>Avanmäl om ni fått förhinder!</a:t>
            </a:r>
          </a:p>
          <a:p>
            <a:r>
              <a:rPr lang="sv-SE" b="1" dirty="0"/>
              <a:t>Cuper</a:t>
            </a:r>
            <a:r>
              <a:rPr lang="sv-SE" dirty="0"/>
              <a:t> </a:t>
            </a:r>
          </a:p>
          <a:p>
            <a:pPr lvl="1"/>
            <a:r>
              <a:rPr lang="sv-SE" dirty="0"/>
              <a:t>I regel två lag</a:t>
            </a:r>
          </a:p>
          <a:p>
            <a:pPr lvl="1"/>
            <a:r>
              <a:rPr lang="sv-SE" dirty="0"/>
              <a:t>Matchställ, fotbollsskor, vatten</a:t>
            </a:r>
          </a:p>
          <a:p>
            <a:pPr lvl="1"/>
            <a:r>
              <a:rPr lang="sv-SE" dirty="0"/>
              <a:t>Samling 30 minuter innan</a:t>
            </a:r>
          </a:p>
          <a:p>
            <a:pPr lvl="1"/>
            <a:r>
              <a:rPr lang="sv-SE" dirty="0"/>
              <a:t>Mycket viktigt att anmäla förhinder!</a:t>
            </a:r>
          </a:p>
          <a:p>
            <a:pPr lvl="1"/>
            <a:r>
              <a:rPr lang="sv-SE" dirty="0"/>
              <a:t>Mixar lagen, alla barn spelar på alla positioner</a:t>
            </a:r>
          </a:p>
          <a:p>
            <a:pPr lvl="1"/>
            <a:endParaRPr lang="sv-SE" dirty="0"/>
          </a:p>
          <a:p>
            <a:pPr lvl="1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416541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1143000"/>
          </a:xfrm>
        </p:spPr>
        <p:txBody>
          <a:bodyPr/>
          <a:lstStyle/>
          <a:p>
            <a:r>
              <a:rPr lang="sv-SE" dirty="0"/>
              <a:t>Forts träningar och cuper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77500" lnSpcReduction="20000"/>
          </a:bodyPr>
          <a:lstStyle/>
          <a:p>
            <a:r>
              <a:rPr lang="sv-SE" dirty="0" err="1"/>
              <a:t>Minicup</a:t>
            </a:r>
            <a:r>
              <a:rPr lang="sv-SE" dirty="0"/>
              <a:t> 16/3</a:t>
            </a:r>
          </a:p>
          <a:p>
            <a:pPr lvl="1"/>
            <a:r>
              <a:rPr lang="sv-SE" dirty="0"/>
              <a:t>Spelas på Strömvallen</a:t>
            </a:r>
          </a:p>
          <a:p>
            <a:pPr lvl="1"/>
            <a:r>
              <a:rPr lang="sv-SE" dirty="0"/>
              <a:t>Två lag; lagindelning och tider utskickat</a:t>
            </a:r>
          </a:p>
          <a:p>
            <a:pPr lvl="1"/>
            <a:r>
              <a:rPr lang="sv-SE" dirty="0"/>
              <a:t>Tänk på tiden för samling!</a:t>
            </a:r>
          </a:p>
          <a:p>
            <a:r>
              <a:rPr lang="sv-SE" dirty="0" err="1"/>
              <a:t>Vårpokalen</a:t>
            </a:r>
            <a:r>
              <a:rPr lang="sv-SE" dirty="0"/>
              <a:t> 7/4</a:t>
            </a:r>
          </a:p>
          <a:p>
            <a:pPr lvl="1"/>
            <a:r>
              <a:rPr lang="sv-SE" dirty="0"/>
              <a:t>2 lag från P10 vit</a:t>
            </a:r>
          </a:p>
          <a:p>
            <a:pPr lvl="1"/>
            <a:r>
              <a:rPr lang="sv-SE" dirty="0"/>
              <a:t>Hjälp från er föräldrar!</a:t>
            </a:r>
          </a:p>
          <a:p>
            <a:r>
              <a:rPr lang="sv-SE" dirty="0"/>
              <a:t>S:t </a:t>
            </a:r>
            <a:r>
              <a:rPr lang="sv-SE" dirty="0" err="1"/>
              <a:t>Erikscupen</a:t>
            </a:r>
            <a:r>
              <a:rPr lang="sv-SE" dirty="0"/>
              <a:t> </a:t>
            </a:r>
          </a:p>
          <a:p>
            <a:pPr lvl="1"/>
            <a:r>
              <a:rPr lang="sv-SE" dirty="0"/>
              <a:t>Två lag anmälda</a:t>
            </a:r>
          </a:p>
          <a:p>
            <a:pPr lvl="1"/>
            <a:r>
              <a:rPr lang="sv-SE" dirty="0"/>
              <a:t>5 mot 5</a:t>
            </a:r>
          </a:p>
          <a:p>
            <a:pPr lvl="1"/>
            <a:r>
              <a:rPr lang="sv-SE" dirty="0"/>
              <a:t>Börjar vecka 17 (slutet av april) och håller på till vecka 39 (uppehåll v. 24-32)</a:t>
            </a:r>
          </a:p>
          <a:p>
            <a:pPr lvl="1"/>
            <a:r>
              <a:rPr lang="sv-SE" dirty="0"/>
              <a:t>Nya nationella spelformer gäller</a:t>
            </a:r>
          </a:p>
          <a:p>
            <a:r>
              <a:rPr lang="sv-SE" dirty="0" err="1"/>
              <a:t>Pay</a:t>
            </a:r>
            <a:r>
              <a:rPr lang="sv-SE" dirty="0"/>
              <a:t> and play-cuper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64947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95536" y="27856"/>
            <a:ext cx="8229600" cy="1143000"/>
          </a:xfrm>
        </p:spPr>
        <p:txBody>
          <a:bodyPr>
            <a:normAutofit/>
          </a:bodyPr>
          <a:lstStyle/>
          <a:p>
            <a:r>
              <a:rPr lang="sv-SE" dirty="0"/>
              <a:t>Förhållningsregler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sv-SE" dirty="0"/>
              <a:t>Kom i tid (till träningar och matcher)</a:t>
            </a:r>
          </a:p>
          <a:p>
            <a:pPr lvl="1"/>
            <a:r>
              <a:rPr lang="sv-SE" dirty="0"/>
              <a:t>Om ni blir sena eller fått förhinder, meddela</a:t>
            </a:r>
          </a:p>
          <a:p>
            <a:r>
              <a:rPr lang="sv-SE" dirty="0"/>
              <a:t>Lek i centrum – ha kul!</a:t>
            </a:r>
          </a:p>
          <a:p>
            <a:r>
              <a:rPr lang="sv-SE" dirty="0"/>
              <a:t>Schyssta och bra kompisar</a:t>
            </a:r>
          </a:p>
          <a:p>
            <a:pPr lvl="1"/>
            <a:r>
              <a:rPr lang="sv-SE" dirty="0"/>
              <a:t>Hjälpas åt att prata med barnen</a:t>
            </a:r>
          </a:p>
          <a:p>
            <a:r>
              <a:rPr lang="sv-SE" dirty="0"/>
              <a:t>Glad tillrop på matcher, men med respekt för motståndarna</a:t>
            </a:r>
          </a:p>
          <a:p>
            <a:pPr lvl="1"/>
            <a:r>
              <a:rPr lang="sv-SE" dirty="0"/>
              <a:t>Gröna kortet</a:t>
            </a:r>
          </a:p>
          <a:p>
            <a:pPr lvl="1"/>
            <a:r>
              <a:rPr lang="sv-SE" dirty="0"/>
              <a:t>Föreläsning på temat ”coachande föräldraskap” den 1 april i Björkebyskolan</a:t>
            </a:r>
          </a:p>
          <a:p>
            <a:r>
              <a:rPr lang="sv-SE" dirty="0"/>
              <a:t>Ansvar för barnen på match och träning</a:t>
            </a:r>
          </a:p>
          <a:p>
            <a:pPr lvl="1"/>
            <a:r>
              <a:rPr lang="sv-SE" dirty="0"/>
              <a:t>Vem har ansvar?</a:t>
            </a: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987349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Lagkassa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Vi behöver samla lagkassa</a:t>
            </a:r>
          </a:p>
          <a:p>
            <a:pPr lvl="1"/>
            <a:r>
              <a:rPr lang="sv-SE" dirty="0"/>
              <a:t>Utrustning, t.ex. inomhusbollar, handskar (målvakt), </a:t>
            </a:r>
            <a:r>
              <a:rPr lang="sv-SE" dirty="0" err="1"/>
              <a:t>förstahjälpenkit</a:t>
            </a:r>
            <a:r>
              <a:rPr lang="sv-SE" dirty="0"/>
              <a:t> osv.</a:t>
            </a:r>
          </a:p>
          <a:p>
            <a:pPr lvl="1"/>
            <a:r>
              <a:rPr lang="sv-SE" dirty="0"/>
              <a:t>Cuper (</a:t>
            </a:r>
            <a:r>
              <a:rPr lang="sv-SE" dirty="0" err="1"/>
              <a:t>pay</a:t>
            </a:r>
            <a:r>
              <a:rPr lang="sv-SE" dirty="0"/>
              <a:t> and play)</a:t>
            </a:r>
          </a:p>
          <a:p>
            <a:r>
              <a:rPr lang="sv-SE" dirty="0"/>
              <a:t>Hjälp att vara kassör! En förälder behövs.</a:t>
            </a:r>
          </a:p>
          <a:p>
            <a:r>
              <a:rPr lang="sv-SE" dirty="0"/>
              <a:t>300 kr/barn</a:t>
            </a:r>
          </a:p>
        </p:txBody>
      </p:sp>
    </p:spTree>
    <p:extLst>
      <p:ext uri="{BB962C8B-B14F-4D97-AF65-F5344CB8AC3E}">
        <p14:creationId xmlns:p14="http://schemas.microsoft.com/office/powerpoint/2010/main" val="7577526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Matchkläder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Matchställ: Tröja, shorts, strumpor</a:t>
            </a:r>
          </a:p>
          <a:p>
            <a:pPr lvl="1"/>
            <a:r>
              <a:rPr lang="sv-SE" dirty="0"/>
              <a:t>Bele Barkarby FF på Stadium</a:t>
            </a:r>
          </a:p>
          <a:p>
            <a:r>
              <a:rPr lang="sv-SE" dirty="0"/>
              <a:t>Benskydd och fotbollsskor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944518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Hjälp från föräldrar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sv-SE" dirty="0"/>
              <a:t>Ideell förening som behöver hjälp från oss alla!</a:t>
            </a:r>
          </a:p>
          <a:p>
            <a:pPr lvl="1"/>
            <a:r>
              <a:rPr lang="sv-SE" dirty="0"/>
              <a:t>Kassör för P10 Vit</a:t>
            </a:r>
          </a:p>
          <a:p>
            <a:pPr lvl="1"/>
            <a:r>
              <a:rPr lang="sv-SE" dirty="0" err="1"/>
              <a:t>Vårcupen</a:t>
            </a:r>
            <a:r>
              <a:rPr lang="sv-SE" dirty="0"/>
              <a:t> 7 april</a:t>
            </a:r>
          </a:p>
          <a:p>
            <a:pPr lvl="2"/>
            <a:r>
              <a:rPr lang="sv-SE" dirty="0"/>
              <a:t>Matchvärdar och sekretariatet (2 personer)</a:t>
            </a:r>
          </a:p>
          <a:p>
            <a:pPr lvl="1"/>
            <a:r>
              <a:rPr lang="sv-SE" dirty="0"/>
              <a:t>Stå i caféet</a:t>
            </a:r>
          </a:p>
          <a:p>
            <a:pPr lvl="1"/>
            <a:r>
              <a:rPr lang="sv-SE" dirty="0"/>
              <a:t>Julgransförsäljning</a:t>
            </a:r>
          </a:p>
          <a:p>
            <a:pPr lvl="1"/>
            <a:r>
              <a:rPr lang="sv-SE" dirty="0" err="1"/>
              <a:t>Etc</a:t>
            </a:r>
            <a:r>
              <a:rPr lang="sv-SE" dirty="0"/>
              <a:t>…</a:t>
            </a:r>
          </a:p>
          <a:p>
            <a:r>
              <a:rPr lang="sv-SE" dirty="0"/>
              <a:t>Om man inte kan, återkom!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756405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Övriga frågor?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91508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329</Words>
  <Application>Microsoft Office PowerPoint</Application>
  <PresentationFormat>Bildspel på skärmen (4:3)</PresentationFormat>
  <Paragraphs>68</Paragraphs>
  <Slides>9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Office-tema</vt:lpstr>
      <vt:lpstr>Föräldramöte P10 Vit</vt:lpstr>
      <vt:lpstr>Agenda</vt:lpstr>
      <vt:lpstr>Om träningar och cuper</vt:lpstr>
      <vt:lpstr>Forts träningar och cuper</vt:lpstr>
      <vt:lpstr>Förhållningsregler</vt:lpstr>
      <vt:lpstr>Lagkassa</vt:lpstr>
      <vt:lpstr>Matchkläder</vt:lpstr>
      <vt:lpstr>Hjälp från föräldrar</vt:lpstr>
      <vt:lpstr>Övriga frågor?</vt:lpstr>
    </vt:vector>
  </TitlesOfParts>
  <Company>Järfälla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P10 Vit</dc:title>
  <dc:creator>Nina Karlsson</dc:creator>
  <cp:lastModifiedBy>Jocke Karlsson</cp:lastModifiedBy>
  <cp:revision>8</cp:revision>
  <cp:lastPrinted>2019-03-12T13:21:25Z</cp:lastPrinted>
  <dcterms:created xsi:type="dcterms:W3CDTF">2019-03-11T18:16:27Z</dcterms:created>
  <dcterms:modified xsi:type="dcterms:W3CDTF">2019-03-17T20:20:17Z</dcterms:modified>
</cp:coreProperties>
</file>