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4" r:id="rId10"/>
    <p:sldId id="263" r:id="rId11"/>
    <p:sldId id="265" r:id="rId12"/>
  </p:sldIdLst>
  <p:sldSz cx="9144000" cy="6858000" type="screen4x3"/>
  <p:notesSz cx="7099300" cy="102346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25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23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18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44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9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65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42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076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60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3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9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5BBD2-76BC-4158-BA44-A5005DFA9D55}" type="datetimeFigureOut">
              <a:rPr lang="en-US" smtClean="0"/>
              <a:t>5/30/2016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8A7B6-DCB2-4520-B9CF-AA22ACAA09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ogis.se/spelarutbildning/niva-1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aik.nu/ImageVaultFiles/id_703255/cf_69694/Lathund_Kiosk.PDF" TargetMode="External"/><Relationship Id="rId4" Type="http://schemas.openxmlformats.org/officeDocument/2006/relationships/hyperlink" Target="http://www.baik.nu/ImageVaultFiles/id_703254/cf_69694/Infobrev_till_kioskansvariga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et.se/BAIK_P09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7" name="Picture 3" descr="C:\Users\etxjban\Pictures\BAI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9907"/>
            <a:ext cx="1648619" cy="3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87824" y="2434535"/>
            <a:ext cx="42083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/>
              <a:t>Föräldrarmöte</a:t>
            </a:r>
            <a:r>
              <a:rPr lang="en-US" sz="4000" dirty="0"/>
              <a:t> P-09</a:t>
            </a:r>
          </a:p>
          <a:p>
            <a:r>
              <a:rPr lang="en-US" sz="4000" dirty="0"/>
              <a:t>160531</a:t>
            </a:r>
          </a:p>
        </p:txBody>
      </p:sp>
    </p:spTree>
    <p:extLst>
      <p:ext uri="{BB962C8B-B14F-4D97-AF65-F5344CB8AC3E}">
        <p14:creationId xmlns:p14="http://schemas.microsoft.com/office/powerpoint/2010/main" val="3047683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92D050"/>
                </a:solidFill>
              </a:rPr>
              <a:t>Matcher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400" dirty="0"/>
              <a:t>P09 “</a:t>
            </a:r>
            <a:r>
              <a:rPr lang="en-US" sz="2400" dirty="0" err="1"/>
              <a:t>Serien</a:t>
            </a:r>
            <a:r>
              <a:rPr lang="en-US" sz="2400" dirty="0"/>
              <a:t>” </a:t>
            </a:r>
            <a:r>
              <a:rPr lang="en-US" sz="2400" dirty="0" err="1"/>
              <a:t>spelas</a:t>
            </a:r>
            <a:r>
              <a:rPr lang="en-US" sz="2400" dirty="0"/>
              <a:t> i </a:t>
            </a:r>
            <a:r>
              <a:rPr lang="en-US" sz="2400" dirty="0" err="1"/>
              <a:t>sammandragsform</a:t>
            </a:r>
            <a:endParaRPr lang="en-US" sz="2400" dirty="0"/>
          </a:p>
          <a:p>
            <a:pPr marL="457200" indent="-457200"/>
            <a:r>
              <a:rPr lang="en-US" sz="2400" dirty="0"/>
              <a:t>I </a:t>
            </a:r>
            <a:r>
              <a:rPr lang="en-US" sz="2400" dirty="0" err="1"/>
              <a:t>vår</a:t>
            </a:r>
            <a:r>
              <a:rPr lang="en-US" sz="2400" dirty="0"/>
              <a:t> </a:t>
            </a:r>
            <a:r>
              <a:rPr lang="en-US" sz="2400" dirty="0" err="1"/>
              <a:t>grupp</a:t>
            </a:r>
            <a:r>
              <a:rPr lang="en-US" sz="2400" dirty="0"/>
              <a:t>:</a:t>
            </a:r>
          </a:p>
          <a:p>
            <a:pPr marL="857250" lvl="1" indent="-457200"/>
            <a:r>
              <a:rPr lang="en-US" sz="1600" dirty="0" err="1"/>
              <a:t>Sunderbyn</a:t>
            </a:r>
            <a:r>
              <a:rPr lang="en-US" sz="1600" dirty="0"/>
              <a:t> SK</a:t>
            </a:r>
          </a:p>
          <a:p>
            <a:pPr marL="857250" lvl="1" indent="-457200"/>
            <a:r>
              <a:rPr lang="en-US" sz="1600" dirty="0"/>
              <a:t>IFK </a:t>
            </a:r>
            <a:r>
              <a:rPr lang="en-US" sz="1600" dirty="0" err="1"/>
              <a:t>Luleå</a:t>
            </a:r>
            <a:endParaRPr lang="en-US" sz="1600" dirty="0"/>
          </a:p>
          <a:p>
            <a:pPr marL="857250" lvl="1" indent="-457200"/>
            <a:r>
              <a:rPr lang="en-US" sz="1600" dirty="0" err="1"/>
              <a:t>Gammelstads</a:t>
            </a:r>
            <a:r>
              <a:rPr lang="en-US" sz="1600" dirty="0"/>
              <a:t> IF</a:t>
            </a:r>
          </a:p>
          <a:p>
            <a:pPr marL="857250" lvl="1" indent="-457200"/>
            <a:endParaRPr lang="en-US" sz="1600" dirty="0"/>
          </a:p>
          <a:p>
            <a:pPr marL="457200" indent="-457200"/>
            <a:r>
              <a:rPr lang="en-US" sz="2000" dirty="0" err="1"/>
              <a:t>Vårt</a:t>
            </a:r>
            <a:r>
              <a:rPr lang="en-US" sz="2000" dirty="0"/>
              <a:t> </a:t>
            </a:r>
            <a:r>
              <a:rPr lang="en-US" sz="2000" dirty="0" err="1"/>
              <a:t>sammandrag</a:t>
            </a:r>
            <a:r>
              <a:rPr lang="en-US" sz="2000" dirty="0"/>
              <a:t> P09 </a:t>
            </a:r>
            <a:r>
              <a:rPr lang="en-US" sz="2000" dirty="0" err="1"/>
              <a:t>är</a:t>
            </a:r>
            <a:r>
              <a:rPr lang="en-US" sz="2000" dirty="0"/>
              <a:t> 12/6, </a:t>
            </a:r>
            <a:r>
              <a:rPr lang="en-US" sz="2000" dirty="0" err="1"/>
              <a:t>på</a:t>
            </a:r>
            <a:r>
              <a:rPr lang="en-US" sz="2000" dirty="0"/>
              <a:t> </a:t>
            </a:r>
            <a:r>
              <a:rPr lang="en-US" sz="2000" dirty="0" err="1"/>
              <a:t>Bergvallen</a:t>
            </a:r>
            <a:endParaRPr lang="en-US" sz="2000" dirty="0"/>
          </a:p>
          <a:p>
            <a:pPr marL="857250" lvl="1" indent="-457200"/>
            <a:r>
              <a:rPr lang="en-US" sz="1600" dirty="0"/>
              <a:t>Start kl 12</a:t>
            </a:r>
          </a:p>
          <a:p>
            <a:pPr marL="857250" lvl="1" indent="-457200"/>
            <a:r>
              <a:rPr lang="en-US" sz="1600" dirty="0" err="1"/>
              <a:t>Spelschema</a:t>
            </a:r>
            <a:r>
              <a:rPr lang="en-US" sz="1600" dirty="0"/>
              <a:t> </a:t>
            </a:r>
            <a:r>
              <a:rPr lang="en-US" sz="1600" dirty="0" err="1"/>
              <a:t>kommer</a:t>
            </a:r>
            <a:r>
              <a:rPr lang="en-US" sz="1600" dirty="0"/>
              <a:t> </a:t>
            </a:r>
            <a:r>
              <a:rPr lang="en-US" sz="1600" dirty="0" err="1"/>
              <a:t>inom</a:t>
            </a:r>
            <a:r>
              <a:rPr lang="en-US" sz="1600" dirty="0"/>
              <a:t> </a:t>
            </a:r>
            <a:r>
              <a:rPr lang="en-US" sz="1600" dirty="0" err="1"/>
              <a:t>kort</a:t>
            </a:r>
            <a:r>
              <a:rPr lang="en-US" sz="1600" dirty="0"/>
              <a:t> (</a:t>
            </a:r>
            <a:r>
              <a:rPr lang="en-US" sz="1600" dirty="0" err="1"/>
              <a:t>beroende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hur</a:t>
            </a:r>
            <a:r>
              <a:rPr lang="en-US" sz="1600" dirty="0"/>
              <a:t> </a:t>
            </a:r>
            <a:r>
              <a:rPr lang="en-US" sz="1600" dirty="0" err="1"/>
              <a:t>många</a:t>
            </a:r>
            <a:r>
              <a:rPr lang="en-US" sz="1600" dirty="0"/>
              <a:t> lag </a:t>
            </a:r>
            <a:r>
              <a:rPr lang="en-US" sz="1600" dirty="0" err="1"/>
              <a:t>övriga</a:t>
            </a:r>
            <a:r>
              <a:rPr lang="en-US" sz="1600" dirty="0"/>
              <a:t> </a:t>
            </a:r>
            <a:r>
              <a:rPr lang="en-US" sz="1600" dirty="0" err="1"/>
              <a:t>klubbar</a:t>
            </a:r>
            <a:r>
              <a:rPr lang="en-US" sz="1600" dirty="0"/>
              <a:t> </a:t>
            </a:r>
            <a:r>
              <a:rPr lang="en-US" sz="1600" dirty="0" err="1"/>
              <a:t>kommer</a:t>
            </a:r>
            <a:r>
              <a:rPr lang="en-US" sz="1600" dirty="0"/>
              <a:t> med)</a:t>
            </a:r>
          </a:p>
          <a:p>
            <a:pPr marL="857250" lvl="1" indent="-457200"/>
            <a:endParaRPr lang="en-US" sz="1600" dirty="0"/>
          </a:p>
          <a:p>
            <a:pPr marL="457200" indent="-457200"/>
            <a:r>
              <a:rPr lang="en-US" sz="2000" dirty="0" err="1"/>
              <a:t>Alvik</a:t>
            </a:r>
            <a:r>
              <a:rPr lang="en-US" sz="2000" dirty="0"/>
              <a:t> </a:t>
            </a:r>
            <a:r>
              <a:rPr lang="en-US" sz="2000" dirty="0" err="1"/>
              <a:t>har</a:t>
            </a:r>
            <a:r>
              <a:rPr lang="en-US" sz="2000" dirty="0"/>
              <a:t> </a:t>
            </a:r>
            <a:r>
              <a:rPr lang="en-US" sz="2000" dirty="0" err="1"/>
              <a:t>också</a:t>
            </a:r>
            <a:r>
              <a:rPr lang="en-US" sz="2000" dirty="0"/>
              <a:t> </a:t>
            </a:r>
            <a:r>
              <a:rPr lang="en-US" sz="2000" dirty="0" err="1"/>
              <a:t>hört</a:t>
            </a:r>
            <a:r>
              <a:rPr lang="en-US" sz="2000" dirty="0"/>
              <a:t> </a:t>
            </a:r>
            <a:r>
              <a:rPr lang="en-US" sz="2000" dirty="0" err="1"/>
              <a:t>av</a:t>
            </a:r>
            <a:r>
              <a:rPr lang="en-US" sz="2000" dirty="0"/>
              <a:t> sig </a:t>
            </a:r>
            <a:r>
              <a:rPr lang="en-US" sz="2000" dirty="0" err="1"/>
              <a:t>och</a:t>
            </a:r>
            <a:r>
              <a:rPr lang="en-US" sz="2000" dirty="0"/>
              <a:t> </a:t>
            </a:r>
            <a:r>
              <a:rPr lang="en-US" sz="2000" dirty="0" err="1"/>
              <a:t>är</a:t>
            </a:r>
            <a:r>
              <a:rPr lang="en-US" sz="2000" dirty="0"/>
              <a:t> </a:t>
            </a:r>
            <a:r>
              <a:rPr lang="en-US" sz="2000" dirty="0" err="1"/>
              <a:t>intresserade</a:t>
            </a:r>
            <a:r>
              <a:rPr lang="en-US" sz="2000" dirty="0"/>
              <a:t> </a:t>
            </a:r>
            <a:r>
              <a:rPr lang="en-US" sz="2000" dirty="0" err="1"/>
              <a:t>av</a:t>
            </a:r>
            <a:r>
              <a:rPr lang="en-US" sz="2000" dirty="0"/>
              <a:t> </a:t>
            </a:r>
            <a:r>
              <a:rPr lang="en-US" sz="2000" dirty="0" err="1"/>
              <a:t>träningsmatcher</a:t>
            </a:r>
            <a:endParaRPr lang="en-US" sz="2000" dirty="0"/>
          </a:p>
        </p:txBody>
      </p:sp>
      <p:pic>
        <p:nvPicPr>
          <p:cNvPr id="11" name="Picture 3" descr="C:\Users\etxjban\Pictures\BAI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9907"/>
            <a:ext cx="1648619" cy="3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6942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3728" y="2708920"/>
            <a:ext cx="5122912" cy="1143000"/>
          </a:xfrm>
        </p:spPr>
        <p:txBody>
          <a:bodyPr/>
          <a:lstStyle/>
          <a:p>
            <a:r>
              <a:rPr lang="en-US" dirty="0">
                <a:solidFill>
                  <a:srgbClr val="92D050"/>
                </a:solidFill>
              </a:rPr>
              <a:t>FRÅGOR?</a:t>
            </a:r>
          </a:p>
        </p:txBody>
      </p:sp>
      <p:pic>
        <p:nvPicPr>
          <p:cNvPr id="11" name="Picture 3" descr="C:\Users\etxjban\Pictures\BAI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9907"/>
            <a:ext cx="1648619" cy="3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9882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92D050"/>
                </a:solidFill>
              </a:rPr>
              <a:t>AGENDA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400" dirty="0" err="1"/>
              <a:t>Målsättning</a:t>
            </a:r>
            <a:endParaRPr lang="en-US" sz="2400" dirty="0"/>
          </a:p>
          <a:p>
            <a:pPr marL="457200" indent="-457200"/>
            <a:r>
              <a:rPr lang="en-US" sz="2400" dirty="0" err="1"/>
              <a:t>Regler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förhållningssätt</a:t>
            </a:r>
            <a:endParaRPr lang="en-US" sz="2400" dirty="0"/>
          </a:p>
          <a:p>
            <a:pPr marL="457200" indent="-457200"/>
            <a:r>
              <a:rPr lang="en-US" sz="2400" dirty="0"/>
              <a:t>Split i </a:t>
            </a:r>
            <a:r>
              <a:rPr lang="en-US" sz="2400" dirty="0" err="1"/>
              <a:t>två</a:t>
            </a:r>
            <a:r>
              <a:rPr lang="en-US" sz="2400" dirty="0"/>
              <a:t> </a:t>
            </a:r>
            <a:r>
              <a:rPr lang="en-US" sz="2400" dirty="0" err="1"/>
              <a:t>grupper</a:t>
            </a:r>
            <a:r>
              <a:rPr lang="en-US" sz="2400" dirty="0"/>
              <a:t> – 09 </a:t>
            </a:r>
            <a:r>
              <a:rPr lang="en-US" sz="2400" dirty="0" err="1"/>
              <a:t>och</a:t>
            </a:r>
            <a:r>
              <a:rPr lang="en-US" sz="2400" dirty="0"/>
              <a:t> 10</a:t>
            </a:r>
          </a:p>
          <a:p>
            <a:pPr marL="457200" indent="-457200"/>
            <a:r>
              <a:rPr lang="en-US" sz="2400" dirty="0" err="1"/>
              <a:t>Finanser</a:t>
            </a:r>
            <a:endParaRPr lang="en-US" sz="2400" dirty="0"/>
          </a:p>
          <a:p>
            <a:pPr marL="457200" indent="-457200"/>
            <a:r>
              <a:rPr lang="en-US" sz="2400" dirty="0" err="1"/>
              <a:t>Cuper</a:t>
            </a:r>
            <a:endParaRPr lang="en-US" sz="2400" dirty="0"/>
          </a:p>
          <a:p>
            <a:pPr marL="457200" indent="-457200"/>
            <a:r>
              <a:rPr lang="en-US" sz="2400" dirty="0" err="1"/>
              <a:t>Kioskvecka</a:t>
            </a:r>
            <a:endParaRPr lang="en-US" sz="2400" dirty="0"/>
          </a:p>
          <a:p>
            <a:pPr marL="457200" indent="-457200"/>
            <a:r>
              <a:rPr lang="en-US" sz="2400" dirty="0"/>
              <a:t>Info om </a:t>
            </a:r>
            <a:r>
              <a:rPr lang="en-US" sz="2400" dirty="0" err="1"/>
              <a:t>kläder</a:t>
            </a:r>
            <a:endParaRPr lang="en-US" sz="2400" dirty="0"/>
          </a:p>
          <a:p>
            <a:pPr marL="457200" indent="-457200"/>
            <a:r>
              <a:rPr lang="en-US" sz="2400" dirty="0" err="1"/>
              <a:t>Övrig</a:t>
            </a:r>
            <a:r>
              <a:rPr lang="en-US" sz="2400" dirty="0"/>
              <a:t> info (</a:t>
            </a:r>
            <a:r>
              <a:rPr lang="en-US" sz="2400" dirty="0" err="1"/>
              <a:t>träningar</a:t>
            </a:r>
            <a:r>
              <a:rPr lang="en-US" sz="2400" dirty="0"/>
              <a:t>, matcher </a:t>
            </a:r>
            <a:r>
              <a:rPr lang="en-US" sz="2400" dirty="0" err="1"/>
              <a:t>och</a:t>
            </a:r>
            <a:r>
              <a:rPr lang="en-US" sz="2400" dirty="0"/>
              <a:t> laget.se)</a:t>
            </a:r>
          </a:p>
          <a:p>
            <a:pPr marL="457200" indent="-457200"/>
            <a:r>
              <a:rPr lang="en-US" sz="2400" dirty="0" err="1"/>
              <a:t>Övriga</a:t>
            </a:r>
            <a:r>
              <a:rPr lang="en-US" sz="2400" dirty="0"/>
              <a:t> </a:t>
            </a:r>
            <a:r>
              <a:rPr lang="en-US" sz="2400" dirty="0" err="1"/>
              <a:t>frågor</a:t>
            </a:r>
            <a:endParaRPr lang="en-US" sz="2400" dirty="0"/>
          </a:p>
        </p:txBody>
      </p:sp>
      <p:pic>
        <p:nvPicPr>
          <p:cNvPr id="11" name="Picture 3" descr="C:\Users\etxjban\Pictures\BAI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9907"/>
            <a:ext cx="1648619" cy="3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842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92D050"/>
                </a:solidFill>
              </a:rPr>
              <a:t>MÅLSÄTTNING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071389"/>
            <a:ext cx="8229600" cy="4525963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400" dirty="0" err="1"/>
              <a:t>Följer</a:t>
            </a:r>
            <a:r>
              <a:rPr lang="en-US" sz="2400" dirty="0"/>
              <a:t> </a:t>
            </a:r>
            <a:r>
              <a:rPr lang="en-US" sz="2400" dirty="0" err="1"/>
              <a:t>Sv</a:t>
            </a:r>
            <a:r>
              <a:rPr lang="en-US" sz="2400" dirty="0"/>
              <a:t> </a:t>
            </a:r>
            <a:r>
              <a:rPr lang="en-US" sz="2400" dirty="0" err="1"/>
              <a:t>Fotbollsförbundets</a:t>
            </a:r>
            <a:r>
              <a:rPr lang="en-US" sz="2400" dirty="0"/>
              <a:t> </a:t>
            </a:r>
            <a:r>
              <a:rPr lang="en-US" sz="2400" dirty="0" err="1"/>
              <a:t>riktlinjer</a:t>
            </a:r>
            <a:endParaRPr lang="en-US" sz="2400" dirty="0"/>
          </a:p>
          <a:p>
            <a:pPr marL="457200" indent="-457200"/>
            <a:endParaRPr lang="en-US" sz="2400" dirty="0"/>
          </a:p>
          <a:p>
            <a:pPr lvl="1"/>
            <a:r>
              <a:rPr lang="sv-SE" sz="2000" dirty="0"/>
              <a:t>Positiv feedback och uppmuntran</a:t>
            </a:r>
          </a:p>
          <a:p>
            <a:pPr lvl="1"/>
            <a:r>
              <a:rPr lang="sv-SE" sz="2000" dirty="0"/>
              <a:t>Ge utrymme för barnens fantasi</a:t>
            </a:r>
          </a:p>
          <a:p>
            <a:pPr lvl="1"/>
            <a:r>
              <a:rPr lang="sv-SE" sz="2000" dirty="0"/>
              <a:t>Få och tydliga anvisningar</a:t>
            </a:r>
          </a:p>
          <a:p>
            <a:pPr lvl="1"/>
            <a:r>
              <a:rPr lang="sv-SE" sz="2000" dirty="0"/>
              <a:t>Använd frågeteknik</a:t>
            </a:r>
          </a:p>
          <a:p>
            <a:pPr lvl="1"/>
            <a:r>
              <a:rPr lang="sv-SE" sz="2000" dirty="0"/>
              <a:t>Uppmärksamhet till alla</a:t>
            </a:r>
          </a:p>
        </p:txBody>
      </p:sp>
      <p:pic>
        <p:nvPicPr>
          <p:cNvPr id="11" name="Picture 3" descr="C:\Users\etxjban\Pictures\BAI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9907"/>
            <a:ext cx="1648619" cy="3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516216" y="620688"/>
            <a:ext cx="2286000" cy="563231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sv-SE" sz="800" b="1" dirty="0"/>
              <a:t>Färdigheter - nivå 1</a:t>
            </a:r>
          </a:p>
          <a:p>
            <a:endParaRPr lang="sv-SE" sz="800" dirty="0"/>
          </a:p>
          <a:p>
            <a:r>
              <a:rPr lang="sv-SE" sz="800" dirty="0"/>
              <a:t>Psykologi</a:t>
            </a:r>
          </a:p>
          <a:p>
            <a:r>
              <a:rPr lang="sv-SE" sz="800" dirty="0"/>
              <a:t>Uppleva egen kompetens</a:t>
            </a:r>
          </a:p>
          <a:p>
            <a:r>
              <a:rPr lang="sv-SE" sz="800" dirty="0"/>
              <a:t>Känsla av att kunna påverka</a:t>
            </a:r>
          </a:p>
          <a:p>
            <a:r>
              <a:rPr lang="sv-SE" sz="800" dirty="0"/>
              <a:t>Tillhörighet i gruppen</a:t>
            </a:r>
          </a:p>
          <a:p>
            <a:r>
              <a:rPr lang="sv-SE" sz="800" dirty="0"/>
              <a:t>Göra sitt bästa</a:t>
            </a:r>
          </a:p>
          <a:p>
            <a:r>
              <a:rPr lang="sv-SE" sz="800" dirty="0"/>
              <a:t>Jämföra med sig själv</a:t>
            </a:r>
          </a:p>
          <a:p>
            <a:endParaRPr lang="sv-SE" sz="800" dirty="0"/>
          </a:p>
          <a:p>
            <a:r>
              <a:rPr lang="sv-SE" sz="800" dirty="0"/>
              <a:t>Lag</a:t>
            </a:r>
          </a:p>
          <a:p>
            <a:r>
              <a:rPr lang="sv-SE" sz="800" dirty="0"/>
              <a:t>Inga färdigheter lag på nivå 1.</a:t>
            </a:r>
          </a:p>
          <a:p>
            <a:endParaRPr lang="sv-SE" sz="800" dirty="0"/>
          </a:p>
          <a:p>
            <a:r>
              <a:rPr lang="sv-SE" sz="800" dirty="0"/>
              <a:t>Spelare</a:t>
            </a:r>
          </a:p>
          <a:p>
            <a:r>
              <a:rPr lang="sv-SE" sz="800" dirty="0"/>
              <a:t>Driva</a:t>
            </a:r>
          </a:p>
          <a:p>
            <a:r>
              <a:rPr lang="sv-SE" sz="800" dirty="0"/>
              <a:t>Vända</a:t>
            </a:r>
          </a:p>
          <a:p>
            <a:r>
              <a:rPr lang="sv-SE" sz="800" dirty="0"/>
              <a:t>Skjuta</a:t>
            </a:r>
          </a:p>
          <a:p>
            <a:r>
              <a:rPr lang="sv-SE" sz="800" dirty="0"/>
              <a:t>Utmana, finta och dribbla</a:t>
            </a:r>
          </a:p>
          <a:p>
            <a:r>
              <a:rPr lang="sv-SE" sz="800" dirty="0"/>
              <a:t>Försvarssida</a:t>
            </a:r>
          </a:p>
          <a:p>
            <a:r>
              <a:rPr lang="sv-SE" sz="800" dirty="0"/>
              <a:t>Pressa</a:t>
            </a:r>
          </a:p>
          <a:p>
            <a:r>
              <a:rPr lang="sv-SE" sz="800" dirty="0"/>
              <a:t>Fånga bollen</a:t>
            </a:r>
          </a:p>
          <a:p>
            <a:r>
              <a:rPr lang="sv-SE" sz="800" dirty="0"/>
              <a:t>Kasta sig</a:t>
            </a:r>
          </a:p>
          <a:p>
            <a:r>
              <a:rPr lang="sv-SE" sz="800" dirty="0"/>
              <a:t>Kasta ut bollen</a:t>
            </a:r>
          </a:p>
          <a:p>
            <a:r>
              <a:rPr lang="sv-SE" sz="800" dirty="0"/>
              <a:t>Skjuta ut bollen på volley</a:t>
            </a:r>
          </a:p>
          <a:p>
            <a:endParaRPr lang="sv-SE" sz="800" dirty="0"/>
          </a:p>
          <a:p>
            <a:r>
              <a:rPr lang="sv-SE" sz="800" dirty="0"/>
              <a:t>Fysiologi</a:t>
            </a:r>
          </a:p>
          <a:p>
            <a:r>
              <a:rPr lang="sv-SE" sz="800" dirty="0"/>
              <a:t>Snabbhet (i olika riktningar)</a:t>
            </a:r>
          </a:p>
          <a:p>
            <a:r>
              <a:rPr lang="sv-SE" sz="800" dirty="0"/>
              <a:t>- reaktion</a:t>
            </a:r>
          </a:p>
          <a:p>
            <a:r>
              <a:rPr lang="sv-SE" sz="800" dirty="0"/>
              <a:t>- frekvens</a:t>
            </a:r>
          </a:p>
          <a:p>
            <a:r>
              <a:rPr lang="sv-SE" sz="800" dirty="0"/>
              <a:t>- acceleration</a:t>
            </a:r>
          </a:p>
          <a:p>
            <a:endParaRPr lang="sv-SE" sz="800" dirty="0"/>
          </a:p>
          <a:p>
            <a:r>
              <a:rPr lang="sv-SE" sz="800" dirty="0"/>
              <a:t>Rörlighet</a:t>
            </a:r>
          </a:p>
          <a:p>
            <a:r>
              <a:rPr lang="sv-SE" sz="800" dirty="0"/>
              <a:t>- dynamisk</a:t>
            </a:r>
          </a:p>
          <a:p>
            <a:endParaRPr lang="sv-SE" sz="800" dirty="0"/>
          </a:p>
          <a:p>
            <a:r>
              <a:rPr lang="sv-SE" sz="800" dirty="0"/>
              <a:t>Koordination</a:t>
            </a:r>
          </a:p>
          <a:p>
            <a:r>
              <a:rPr lang="sv-SE" sz="800" dirty="0"/>
              <a:t>- rytm</a:t>
            </a:r>
          </a:p>
          <a:p>
            <a:r>
              <a:rPr lang="sv-SE" sz="800" dirty="0"/>
              <a:t>- rumsorientering</a:t>
            </a:r>
          </a:p>
          <a:p>
            <a:r>
              <a:rPr lang="sv-SE" sz="800" dirty="0"/>
              <a:t>- öga-hand-, öga-fot koordination</a:t>
            </a:r>
          </a:p>
          <a:p>
            <a:endParaRPr lang="sv-SE" sz="800" dirty="0"/>
          </a:p>
          <a:p>
            <a:r>
              <a:rPr lang="sv-SE" sz="800" dirty="0"/>
              <a:t>Grundläggande färdigheter (exempel)</a:t>
            </a:r>
          </a:p>
          <a:p>
            <a:r>
              <a:rPr lang="sv-SE" sz="800" dirty="0"/>
              <a:t>- hoppa och landa</a:t>
            </a:r>
          </a:p>
          <a:p>
            <a:r>
              <a:rPr lang="sv-SE" sz="800" dirty="0"/>
              <a:t>- springa - bromsa</a:t>
            </a:r>
          </a:p>
          <a:p>
            <a:r>
              <a:rPr lang="sv-SE" sz="800" dirty="0"/>
              <a:t>- kasta - fånga</a:t>
            </a:r>
          </a:p>
          <a:p>
            <a:r>
              <a:rPr lang="sv-SE" sz="800" dirty="0"/>
              <a:t>- rulla - åla - krypa</a:t>
            </a:r>
          </a:p>
          <a:p>
            <a:endParaRPr lang="sv-SE" sz="800" dirty="0"/>
          </a:p>
          <a:p>
            <a:r>
              <a:rPr lang="sv-SE" sz="800" dirty="0"/>
              <a:t>Perception (balans, syn och hörsel)</a:t>
            </a:r>
            <a:endParaRPr lang="en-US" sz="800" dirty="0"/>
          </a:p>
        </p:txBody>
      </p:sp>
      <p:sp>
        <p:nvSpPr>
          <p:cNvPr id="4" name="TextBox 3"/>
          <p:cNvSpPr txBox="1"/>
          <p:nvPr/>
        </p:nvSpPr>
        <p:spPr>
          <a:xfrm>
            <a:off x="1822870" y="5157192"/>
            <a:ext cx="3945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4"/>
              </a:rPr>
              <a:t>http://fogis.se/spelarutbildning/niva-1/</a:t>
            </a:r>
            <a:r>
              <a:rPr lang="en-US" dirty="0"/>
              <a:t>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44208" y="2060848"/>
            <a:ext cx="1296144" cy="1440160"/>
          </a:xfrm>
          <a:prstGeom prst="roundRect">
            <a:avLst>
              <a:gd name="adj" fmla="val 5905"/>
            </a:avLst>
          </a:prstGeom>
          <a:noFill/>
          <a:ln w="25400" cap="flat" cmpd="sng" algn="ctr">
            <a:solidFill>
              <a:srgbClr val="89BA17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5979274" y="2618216"/>
            <a:ext cx="6633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solidFill>
                  <a:srgbClr val="92D050"/>
                </a:solidFill>
                <a:latin typeface="+mj-lt"/>
                <a:ea typeface="+mj-ea"/>
                <a:cs typeface="+mj-cs"/>
              </a:rPr>
              <a:t>Fokus</a:t>
            </a:r>
            <a:endParaRPr lang="en-US" sz="1600" dirty="0">
              <a:solidFill>
                <a:srgbClr val="92D05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90243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92D050"/>
                </a:solidFill>
              </a:rPr>
              <a:t>REGLER OCH FÖRHÅLLNINGSSÄTT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000" dirty="0" err="1"/>
              <a:t>Träning</a:t>
            </a:r>
            <a:endParaRPr lang="en-US" sz="2000" dirty="0"/>
          </a:p>
          <a:p>
            <a:pPr marL="857250" lvl="1" indent="-457200"/>
            <a:r>
              <a:rPr lang="en-US" sz="1800" dirty="0"/>
              <a:t>Vi </a:t>
            </a:r>
            <a:r>
              <a:rPr lang="en-US" sz="1800" dirty="0" err="1"/>
              <a:t>kommer</a:t>
            </a:r>
            <a:r>
              <a:rPr lang="en-US" sz="1800" dirty="0"/>
              <a:t> i </a:t>
            </a:r>
            <a:r>
              <a:rPr lang="en-US" sz="1800" dirty="0" err="1"/>
              <a:t>tid</a:t>
            </a:r>
            <a:endParaRPr lang="en-US" sz="1800" dirty="0"/>
          </a:p>
          <a:p>
            <a:pPr marL="857250" lvl="1" indent="-457200"/>
            <a:r>
              <a:rPr lang="en-US" sz="1800" dirty="0"/>
              <a:t>Vi </a:t>
            </a:r>
            <a:r>
              <a:rPr lang="en-US" sz="1800" dirty="0" err="1"/>
              <a:t>har</a:t>
            </a:r>
            <a:r>
              <a:rPr lang="en-US" sz="1800" dirty="0"/>
              <a:t> </a:t>
            </a:r>
            <a:r>
              <a:rPr lang="en-US" sz="1800" dirty="0" err="1"/>
              <a:t>kul</a:t>
            </a:r>
            <a:r>
              <a:rPr lang="en-US" sz="1800" dirty="0"/>
              <a:t>, men </a:t>
            </a:r>
            <a:r>
              <a:rPr lang="en-US" sz="1800" dirty="0" err="1"/>
              <a:t>ordning</a:t>
            </a:r>
            <a:r>
              <a:rPr lang="en-US" sz="1800" dirty="0"/>
              <a:t> </a:t>
            </a:r>
            <a:r>
              <a:rPr lang="en-US" sz="1800" dirty="0" err="1"/>
              <a:t>och</a:t>
            </a:r>
            <a:r>
              <a:rPr lang="en-US" sz="1800" dirty="0"/>
              <a:t> </a:t>
            </a:r>
            <a:r>
              <a:rPr lang="en-US" sz="1800" dirty="0" err="1"/>
              <a:t>reda</a:t>
            </a:r>
            <a:r>
              <a:rPr lang="en-US" sz="1800" dirty="0"/>
              <a:t> (vi </a:t>
            </a:r>
            <a:r>
              <a:rPr lang="en-US" sz="1800" dirty="0" err="1"/>
              <a:t>är</a:t>
            </a:r>
            <a:r>
              <a:rPr lang="en-US" sz="1800" dirty="0"/>
              <a:t> ETT lag!)</a:t>
            </a:r>
          </a:p>
          <a:p>
            <a:pPr marL="857250" lvl="1" indent="-457200"/>
            <a:r>
              <a:rPr lang="en-US" sz="1800" dirty="0"/>
              <a:t>Vi </a:t>
            </a:r>
            <a:r>
              <a:rPr lang="en-US" sz="1800" dirty="0" err="1"/>
              <a:t>lyssnar</a:t>
            </a:r>
            <a:r>
              <a:rPr lang="en-US" sz="1800" dirty="0"/>
              <a:t> </a:t>
            </a:r>
            <a:r>
              <a:rPr lang="en-US" sz="1800" dirty="0" err="1"/>
              <a:t>på</a:t>
            </a:r>
            <a:r>
              <a:rPr lang="en-US" sz="1800" dirty="0"/>
              <a:t> </a:t>
            </a:r>
            <a:r>
              <a:rPr lang="en-US" sz="1800" dirty="0" err="1"/>
              <a:t>ledare</a:t>
            </a:r>
            <a:r>
              <a:rPr lang="en-US" sz="1800" dirty="0"/>
              <a:t> </a:t>
            </a:r>
            <a:r>
              <a:rPr lang="en-US" sz="1800" dirty="0" err="1"/>
              <a:t>och</a:t>
            </a:r>
            <a:r>
              <a:rPr lang="en-US" sz="1800" dirty="0"/>
              <a:t> </a:t>
            </a:r>
            <a:r>
              <a:rPr lang="en-US" sz="1800" dirty="0" err="1"/>
              <a:t>varandra</a:t>
            </a:r>
            <a:endParaRPr lang="en-US" sz="1800" dirty="0"/>
          </a:p>
          <a:p>
            <a:pPr marL="857250" lvl="1" indent="-457200"/>
            <a:r>
              <a:rPr lang="en-US" sz="1800" dirty="0" err="1"/>
              <a:t>Föräldrar</a:t>
            </a:r>
            <a:r>
              <a:rPr lang="en-US" sz="1800" dirty="0"/>
              <a:t> </a:t>
            </a:r>
            <a:r>
              <a:rPr lang="en-US" sz="1800" dirty="0" err="1"/>
              <a:t>får</a:t>
            </a:r>
            <a:r>
              <a:rPr lang="en-US" sz="1800" dirty="0"/>
              <a:t> </a:t>
            </a:r>
            <a:r>
              <a:rPr lang="en-US" sz="1800" dirty="0" err="1"/>
              <a:t>gärna</a:t>
            </a:r>
            <a:r>
              <a:rPr lang="en-US" sz="1800" dirty="0"/>
              <a:t> </a:t>
            </a:r>
            <a:r>
              <a:rPr lang="en-US" sz="1800" dirty="0" err="1"/>
              <a:t>hjälpa</a:t>
            </a:r>
            <a:r>
              <a:rPr lang="en-US" sz="1800" dirty="0"/>
              <a:t> till om </a:t>
            </a:r>
            <a:r>
              <a:rPr lang="en-US" sz="1800" dirty="0" err="1"/>
              <a:t>tränarna</a:t>
            </a:r>
            <a:r>
              <a:rPr lang="en-US" sz="1800" dirty="0"/>
              <a:t> </a:t>
            </a:r>
            <a:r>
              <a:rPr lang="en-US" sz="1800" dirty="0" err="1"/>
              <a:t>önskar</a:t>
            </a:r>
            <a:r>
              <a:rPr lang="en-US" sz="1800" dirty="0"/>
              <a:t> – </a:t>
            </a:r>
            <a:r>
              <a:rPr lang="en-US" sz="1800" dirty="0" err="1"/>
              <a:t>annars</a:t>
            </a:r>
            <a:r>
              <a:rPr lang="en-US" sz="1800" dirty="0"/>
              <a:t> </a:t>
            </a:r>
            <a:r>
              <a:rPr lang="en-US" sz="1800" dirty="0" err="1"/>
              <a:t>är</a:t>
            </a:r>
            <a:r>
              <a:rPr lang="en-US" sz="1800" dirty="0"/>
              <a:t> </a:t>
            </a:r>
            <a:r>
              <a:rPr lang="en-US" sz="1800" dirty="0" err="1"/>
              <a:t>det</a:t>
            </a:r>
            <a:r>
              <a:rPr lang="en-US" sz="1800" dirty="0"/>
              <a:t> </a:t>
            </a:r>
            <a:r>
              <a:rPr lang="en-US" sz="1800" dirty="0" err="1"/>
              <a:t>bättre</a:t>
            </a:r>
            <a:r>
              <a:rPr lang="en-US" sz="1800" dirty="0"/>
              <a:t> </a:t>
            </a:r>
            <a:r>
              <a:rPr lang="en-US" sz="1800" dirty="0" err="1"/>
              <a:t>att</a:t>
            </a:r>
            <a:r>
              <a:rPr lang="en-US" sz="1800" dirty="0"/>
              <a:t> </a:t>
            </a:r>
            <a:r>
              <a:rPr lang="en-US" sz="1800" dirty="0" err="1"/>
              <a:t>hålla</a:t>
            </a:r>
            <a:r>
              <a:rPr lang="en-US" sz="1800" dirty="0"/>
              <a:t> sig </a:t>
            </a:r>
            <a:r>
              <a:rPr lang="en-US" sz="1800" dirty="0" err="1"/>
              <a:t>på</a:t>
            </a:r>
            <a:r>
              <a:rPr lang="en-US" sz="1800" dirty="0"/>
              <a:t> </a:t>
            </a:r>
            <a:r>
              <a:rPr lang="en-US" sz="1800" dirty="0" err="1"/>
              <a:t>avstånd</a:t>
            </a:r>
            <a:r>
              <a:rPr lang="en-US" sz="1800" dirty="0"/>
              <a:t> </a:t>
            </a:r>
            <a:r>
              <a:rPr lang="en-US" sz="1800" dirty="0" err="1"/>
              <a:t>så</a:t>
            </a:r>
            <a:r>
              <a:rPr lang="en-US" sz="1800" dirty="0"/>
              <a:t> </a:t>
            </a:r>
            <a:r>
              <a:rPr lang="en-US" sz="1800" dirty="0" err="1"/>
              <a:t>kan</a:t>
            </a:r>
            <a:r>
              <a:rPr lang="en-US" sz="1800" dirty="0"/>
              <a:t> </a:t>
            </a:r>
            <a:r>
              <a:rPr lang="en-US" sz="1800" dirty="0" err="1"/>
              <a:t>killarna</a:t>
            </a:r>
            <a:r>
              <a:rPr lang="en-US" sz="1800" dirty="0"/>
              <a:t> </a:t>
            </a:r>
            <a:r>
              <a:rPr lang="en-US" sz="1800" dirty="0" err="1"/>
              <a:t>koncentrera</a:t>
            </a:r>
            <a:r>
              <a:rPr lang="en-US" sz="1800" dirty="0"/>
              <a:t> sig</a:t>
            </a:r>
          </a:p>
          <a:p>
            <a:pPr marL="857250" lvl="1" indent="-457200"/>
            <a:r>
              <a:rPr lang="en-US" sz="1800" dirty="0" err="1"/>
              <a:t>Var</a:t>
            </a:r>
            <a:r>
              <a:rPr lang="en-US" sz="1800" dirty="0"/>
              <a:t> </a:t>
            </a:r>
            <a:r>
              <a:rPr lang="en-US" sz="1800" dirty="0" err="1"/>
              <a:t>och</a:t>
            </a:r>
            <a:r>
              <a:rPr lang="en-US" sz="1800" dirty="0"/>
              <a:t> </a:t>
            </a:r>
            <a:r>
              <a:rPr lang="en-US" sz="1800" dirty="0" err="1"/>
              <a:t>kommer</a:t>
            </a:r>
            <a:r>
              <a:rPr lang="en-US" sz="1800" dirty="0"/>
              <a:t> </a:t>
            </a:r>
            <a:r>
              <a:rPr lang="en-US" sz="1800" dirty="0" err="1"/>
              <a:t>så</a:t>
            </a:r>
            <a:r>
              <a:rPr lang="en-US" sz="1800" dirty="0"/>
              <a:t> </a:t>
            </a:r>
            <a:r>
              <a:rPr lang="en-US" sz="1800" dirty="0" err="1"/>
              <a:t>småningom</a:t>
            </a:r>
            <a:r>
              <a:rPr lang="en-US" sz="1800" dirty="0"/>
              <a:t> </a:t>
            </a:r>
            <a:r>
              <a:rPr lang="en-US" sz="1800" dirty="0" err="1"/>
              <a:t>få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fotboll</a:t>
            </a:r>
            <a:r>
              <a:rPr lang="en-US" sz="1800" dirty="0"/>
              <a:t> – den </a:t>
            </a:r>
            <a:r>
              <a:rPr lang="en-US" sz="1800" dirty="0" err="1"/>
              <a:t>ska</a:t>
            </a:r>
            <a:r>
              <a:rPr lang="en-US" sz="1800" dirty="0"/>
              <a:t> med </a:t>
            </a:r>
            <a:r>
              <a:rPr lang="en-US" sz="1800" dirty="0" err="1"/>
              <a:t>på</a:t>
            </a:r>
            <a:r>
              <a:rPr lang="en-US" sz="1800" dirty="0"/>
              <a:t> VARJE </a:t>
            </a:r>
            <a:r>
              <a:rPr lang="en-US" sz="1800" dirty="0" err="1"/>
              <a:t>träning</a:t>
            </a:r>
            <a:r>
              <a:rPr lang="en-US" sz="1800" dirty="0"/>
              <a:t>!</a:t>
            </a:r>
          </a:p>
          <a:p>
            <a:pPr marL="857250" lvl="1" indent="-457200"/>
            <a:endParaRPr lang="en-US" sz="2000" dirty="0"/>
          </a:p>
          <a:p>
            <a:pPr marL="457200" indent="-457200"/>
            <a:r>
              <a:rPr lang="en-US" sz="2000" dirty="0"/>
              <a:t>Matcher</a:t>
            </a:r>
          </a:p>
          <a:p>
            <a:pPr marL="857250" lvl="1" indent="-457200"/>
            <a:r>
              <a:rPr lang="en-US" sz="1800" dirty="0"/>
              <a:t>Vi </a:t>
            </a:r>
            <a:r>
              <a:rPr lang="en-US" sz="1800" dirty="0" err="1"/>
              <a:t>kommer</a:t>
            </a:r>
            <a:r>
              <a:rPr lang="en-US" sz="1800" dirty="0"/>
              <a:t> i </a:t>
            </a:r>
            <a:r>
              <a:rPr lang="en-US" sz="1800" dirty="0" err="1"/>
              <a:t>tid</a:t>
            </a:r>
            <a:r>
              <a:rPr lang="en-US" sz="1800" dirty="0"/>
              <a:t> till </a:t>
            </a:r>
            <a:r>
              <a:rPr lang="en-US" sz="1800" dirty="0" err="1"/>
              <a:t>samlingar</a:t>
            </a:r>
            <a:endParaRPr lang="en-US" sz="1800" dirty="0"/>
          </a:p>
          <a:p>
            <a:pPr marL="857250" lvl="1" indent="-457200"/>
            <a:r>
              <a:rPr lang="en-US" sz="1800" dirty="0"/>
              <a:t>Vi </a:t>
            </a:r>
            <a:r>
              <a:rPr lang="en-US" sz="1800" dirty="0" err="1"/>
              <a:t>försöker</a:t>
            </a:r>
            <a:r>
              <a:rPr lang="en-US" sz="1800" dirty="0"/>
              <a:t> </a:t>
            </a:r>
            <a:r>
              <a:rPr lang="en-US" sz="1800" dirty="0" err="1"/>
              <a:t>alltid</a:t>
            </a:r>
            <a:r>
              <a:rPr lang="en-US" sz="1800" dirty="0"/>
              <a:t> se till </a:t>
            </a:r>
            <a:r>
              <a:rPr lang="en-US" sz="1800" dirty="0" err="1"/>
              <a:t>att</a:t>
            </a:r>
            <a:r>
              <a:rPr lang="en-US" sz="1800" dirty="0"/>
              <a:t> </a:t>
            </a:r>
            <a:r>
              <a:rPr lang="en-US" sz="1800" dirty="0" err="1"/>
              <a:t>alla</a:t>
            </a:r>
            <a:r>
              <a:rPr lang="en-US" sz="1800" dirty="0"/>
              <a:t> </a:t>
            </a:r>
            <a:r>
              <a:rPr lang="en-US" sz="1800" dirty="0" err="1"/>
              <a:t>får</a:t>
            </a:r>
            <a:r>
              <a:rPr lang="en-US" sz="1800" dirty="0"/>
              <a:t> </a:t>
            </a:r>
            <a:r>
              <a:rPr lang="en-US" sz="1800" dirty="0" err="1"/>
              <a:t>spela</a:t>
            </a:r>
            <a:r>
              <a:rPr lang="en-US" sz="1800" dirty="0"/>
              <a:t> </a:t>
            </a:r>
            <a:r>
              <a:rPr lang="en-US" sz="1800" dirty="0" err="1"/>
              <a:t>lika</a:t>
            </a:r>
            <a:r>
              <a:rPr lang="en-US" sz="1800" dirty="0"/>
              <a:t> </a:t>
            </a:r>
            <a:r>
              <a:rPr lang="en-US" sz="1800" dirty="0" err="1"/>
              <a:t>mycket</a:t>
            </a:r>
            <a:endParaRPr lang="en-US" sz="1800" dirty="0"/>
          </a:p>
          <a:p>
            <a:pPr marL="857250" lvl="1" indent="-457200"/>
            <a:r>
              <a:rPr lang="en-US" sz="1800" dirty="0" err="1"/>
              <a:t>Föräldrar</a:t>
            </a:r>
            <a:r>
              <a:rPr lang="en-US" sz="1800" dirty="0"/>
              <a:t> </a:t>
            </a:r>
            <a:r>
              <a:rPr lang="en-US" sz="1800" dirty="0" err="1"/>
              <a:t>står</a:t>
            </a:r>
            <a:r>
              <a:rPr lang="en-US" sz="1800" dirty="0"/>
              <a:t> </a:t>
            </a:r>
            <a:r>
              <a:rPr lang="en-US" sz="1800" dirty="0" err="1"/>
              <a:t>på</a:t>
            </a:r>
            <a:r>
              <a:rPr lang="en-US" sz="1800" dirty="0"/>
              <a:t> </a:t>
            </a:r>
            <a:r>
              <a:rPr lang="en-US" sz="1800" dirty="0" err="1"/>
              <a:t>andra</a:t>
            </a:r>
            <a:r>
              <a:rPr lang="en-US" sz="1800" dirty="0"/>
              <a:t> </a:t>
            </a:r>
            <a:r>
              <a:rPr lang="en-US" sz="1800" dirty="0" err="1"/>
              <a:t>sidan</a:t>
            </a:r>
            <a:r>
              <a:rPr lang="en-US" sz="1800" dirty="0"/>
              <a:t> </a:t>
            </a:r>
            <a:r>
              <a:rPr lang="en-US" sz="1800" dirty="0" err="1"/>
              <a:t>planen</a:t>
            </a:r>
            <a:r>
              <a:rPr lang="en-US" sz="1800" dirty="0"/>
              <a:t> </a:t>
            </a:r>
            <a:r>
              <a:rPr lang="en-US" sz="1800" dirty="0" err="1"/>
              <a:t>än</a:t>
            </a:r>
            <a:r>
              <a:rPr lang="en-US" sz="1800" dirty="0"/>
              <a:t> </a:t>
            </a:r>
            <a:r>
              <a:rPr lang="en-US" sz="1800" dirty="0" err="1"/>
              <a:t>avbytarbänken</a:t>
            </a:r>
            <a:r>
              <a:rPr lang="en-US" sz="1800" dirty="0"/>
              <a:t> </a:t>
            </a:r>
            <a:r>
              <a:rPr lang="en-US" sz="1800" dirty="0" err="1"/>
              <a:t>och</a:t>
            </a:r>
            <a:r>
              <a:rPr lang="en-US" sz="1800" dirty="0"/>
              <a:t> “</a:t>
            </a:r>
            <a:r>
              <a:rPr lang="en-US" sz="1800" dirty="0" err="1"/>
              <a:t>instruktioner</a:t>
            </a:r>
            <a:r>
              <a:rPr lang="en-US" sz="1800" dirty="0"/>
              <a:t>” under match </a:t>
            </a:r>
            <a:r>
              <a:rPr lang="en-US" sz="1800" dirty="0" err="1"/>
              <a:t>ger</a:t>
            </a:r>
            <a:r>
              <a:rPr lang="en-US" sz="1800" dirty="0"/>
              <a:t> vi </a:t>
            </a:r>
            <a:r>
              <a:rPr lang="en-US" sz="1800" dirty="0" err="1"/>
              <a:t>tränare</a:t>
            </a:r>
            <a:r>
              <a:rPr lang="en-US" sz="1800" dirty="0"/>
              <a:t> – </a:t>
            </a:r>
            <a:r>
              <a:rPr lang="en-US" sz="1800" dirty="0" err="1"/>
              <a:t>heja</a:t>
            </a:r>
            <a:r>
              <a:rPr lang="en-US" sz="1800" dirty="0"/>
              <a:t> </a:t>
            </a:r>
            <a:r>
              <a:rPr lang="en-US" sz="1800" dirty="0" err="1"/>
              <a:t>däremot</a:t>
            </a:r>
            <a:r>
              <a:rPr lang="en-US" sz="1800" dirty="0"/>
              <a:t> </a:t>
            </a:r>
            <a:r>
              <a:rPr lang="en-US" sz="1800" dirty="0" err="1"/>
              <a:t>gärna</a:t>
            </a:r>
            <a:endParaRPr lang="en-US" sz="1800" dirty="0"/>
          </a:p>
        </p:txBody>
      </p:sp>
      <p:pic>
        <p:nvPicPr>
          <p:cNvPr id="11" name="Picture 3" descr="C:\Users\etxjban\Pictures\BAI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9907"/>
            <a:ext cx="1648619" cy="3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02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1115616" y="5445224"/>
            <a:ext cx="7307726" cy="720080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>
                <a:solidFill>
                  <a:srgbClr val="92D050"/>
                </a:solidFill>
              </a:rPr>
              <a:t>Ekonomi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35285"/>
            <a:ext cx="8229600" cy="4525963"/>
          </a:xfrm>
        </p:spPr>
        <p:txBody>
          <a:bodyPr>
            <a:noAutofit/>
          </a:bodyPr>
          <a:lstStyle/>
          <a:p>
            <a:pPr marL="457200" indent="-457200"/>
            <a:r>
              <a:rPr lang="en-US" sz="1800" dirty="0" err="1"/>
              <a:t>Finansminister</a:t>
            </a:r>
            <a:r>
              <a:rPr lang="en-US" sz="1800" dirty="0"/>
              <a:t> (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förälder</a:t>
            </a:r>
            <a:r>
              <a:rPr lang="en-US" sz="1800" dirty="0"/>
              <a:t> </a:t>
            </a:r>
            <a:r>
              <a:rPr lang="en-US" sz="1800" dirty="0" err="1"/>
              <a:t>utses</a:t>
            </a:r>
            <a:r>
              <a:rPr lang="en-US" sz="1800" dirty="0"/>
              <a:t> per lag, P09 </a:t>
            </a:r>
            <a:r>
              <a:rPr lang="en-US" sz="1800" dirty="0" err="1"/>
              <a:t>och</a:t>
            </a:r>
            <a:r>
              <a:rPr lang="en-US" sz="1800" dirty="0"/>
              <a:t> P10)</a:t>
            </a:r>
          </a:p>
          <a:p>
            <a:pPr marL="857250" lvl="1" indent="-457200"/>
            <a:r>
              <a:rPr lang="en-US" sz="1600" dirty="0" err="1"/>
              <a:t>Budgetansvarig</a:t>
            </a:r>
            <a:r>
              <a:rPr lang="en-US" sz="1600" dirty="0"/>
              <a:t> </a:t>
            </a:r>
            <a:r>
              <a:rPr lang="en-US" sz="1600" dirty="0" err="1"/>
              <a:t>för</a:t>
            </a:r>
            <a:r>
              <a:rPr lang="en-US" sz="1600" dirty="0"/>
              <a:t> </a:t>
            </a:r>
            <a:r>
              <a:rPr lang="en-US" sz="1600" dirty="0" err="1"/>
              <a:t>laget</a:t>
            </a:r>
            <a:r>
              <a:rPr lang="en-US" sz="1600" dirty="0"/>
              <a:t> </a:t>
            </a:r>
            <a:r>
              <a:rPr lang="en-US" sz="1600" dirty="0" err="1"/>
              <a:t>och</a:t>
            </a:r>
            <a:r>
              <a:rPr lang="en-US" sz="1600" dirty="0"/>
              <a:t> </a:t>
            </a:r>
            <a:r>
              <a:rPr lang="en-US" sz="1600" dirty="0" err="1"/>
              <a:t>ser</a:t>
            </a:r>
            <a:r>
              <a:rPr lang="en-US" sz="1600" dirty="0"/>
              <a:t> till </a:t>
            </a:r>
            <a:r>
              <a:rPr lang="en-US" sz="1600" dirty="0" err="1"/>
              <a:t>att</a:t>
            </a:r>
            <a:r>
              <a:rPr lang="en-US" sz="1600" dirty="0"/>
              <a:t> </a:t>
            </a:r>
            <a:r>
              <a:rPr lang="en-US" sz="1600" dirty="0" err="1"/>
              <a:t>lagkassa</a:t>
            </a:r>
            <a:r>
              <a:rPr lang="en-US" sz="1600" dirty="0"/>
              <a:t>, </a:t>
            </a:r>
            <a:r>
              <a:rPr lang="en-US" sz="1600" dirty="0" err="1"/>
              <a:t>avgifter</a:t>
            </a:r>
            <a:r>
              <a:rPr lang="en-US" sz="1600" dirty="0"/>
              <a:t> </a:t>
            </a:r>
            <a:r>
              <a:rPr lang="en-US" sz="1600" dirty="0" err="1"/>
              <a:t>etc</a:t>
            </a:r>
            <a:r>
              <a:rPr lang="en-US" sz="1600" dirty="0"/>
              <a:t> </a:t>
            </a:r>
            <a:r>
              <a:rPr lang="en-US" sz="1600" dirty="0" err="1"/>
              <a:t>kommer</a:t>
            </a:r>
            <a:r>
              <a:rPr lang="en-US" sz="1600" dirty="0"/>
              <a:t> in </a:t>
            </a:r>
            <a:r>
              <a:rPr lang="en-US" sz="1600" dirty="0" err="1"/>
              <a:t>och</a:t>
            </a:r>
            <a:r>
              <a:rPr lang="en-US" sz="1600" dirty="0"/>
              <a:t> </a:t>
            </a:r>
            <a:r>
              <a:rPr lang="en-US" sz="1600" dirty="0" err="1"/>
              <a:t>att</a:t>
            </a:r>
            <a:r>
              <a:rPr lang="en-US" sz="1600" dirty="0"/>
              <a:t> </a:t>
            </a:r>
            <a:r>
              <a:rPr lang="en-US" sz="1600" dirty="0" err="1"/>
              <a:t>alla</a:t>
            </a:r>
            <a:r>
              <a:rPr lang="en-US" sz="1600" dirty="0"/>
              <a:t> </a:t>
            </a:r>
            <a:r>
              <a:rPr lang="en-US" sz="1600" dirty="0" err="1"/>
              <a:t>inbetalningar</a:t>
            </a:r>
            <a:r>
              <a:rPr lang="en-US" sz="1600" dirty="0"/>
              <a:t> </a:t>
            </a:r>
            <a:r>
              <a:rPr lang="en-US" sz="1600" dirty="0" err="1"/>
              <a:t>nogrannt</a:t>
            </a:r>
            <a:r>
              <a:rPr lang="en-US" sz="1600" dirty="0"/>
              <a:t> </a:t>
            </a:r>
            <a:r>
              <a:rPr lang="en-US" sz="1600" dirty="0" err="1"/>
              <a:t>märks</a:t>
            </a:r>
            <a:r>
              <a:rPr lang="en-US" sz="1600" dirty="0"/>
              <a:t> med </a:t>
            </a:r>
            <a:r>
              <a:rPr lang="en-US" sz="1600" dirty="0" err="1"/>
              <a:t>vilket</a:t>
            </a:r>
            <a:r>
              <a:rPr lang="en-US" sz="1600" dirty="0"/>
              <a:t> lag </a:t>
            </a:r>
            <a:r>
              <a:rPr lang="en-US" sz="1600" dirty="0" err="1"/>
              <a:t>det</a:t>
            </a:r>
            <a:r>
              <a:rPr lang="en-US" sz="1600" dirty="0"/>
              <a:t> </a:t>
            </a:r>
            <a:r>
              <a:rPr lang="en-US" sz="1600" dirty="0" err="1"/>
              <a:t>gäller</a:t>
            </a:r>
            <a:r>
              <a:rPr lang="en-US" sz="1600" dirty="0"/>
              <a:t>.</a:t>
            </a:r>
          </a:p>
          <a:p>
            <a:pPr marL="457200" indent="-457200"/>
            <a:endParaRPr lang="en-US" sz="1800" dirty="0"/>
          </a:p>
          <a:p>
            <a:pPr marL="457200" indent="-457200"/>
            <a:r>
              <a:rPr lang="en-US" sz="1800" dirty="0" err="1"/>
              <a:t>Medlemsavgift</a:t>
            </a:r>
            <a:r>
              <a:rPr lang="en-US" sz="1800" dirty="0"/>
              <a:t> </a:t>
            </a:r>
            <a:r>
              <a:rPr lang="en-US" sz="1800" dirty="0" err="1"/>
              <a:t>obligatorisk</a:t>
            </a:r>
            <a:r>
              <a:rPr lang="en-US" sz="1800" dirty="0"/>
              <a:t> (</a:t>
            </a:r>
            <a:r>
              <a:rPr lang="en-US" sz="1800" b="1" dirty="0"/>
              <a:t>200</a:t>
            </a:r>
            <a:r>
              <a:rPr lang="en-US" sz="1800" dirty="0"/>
              <a:t> SEK/</a:t>
            </a:r>
            <a:r>
              <a:rPr lang="en-US" sz="1800" dirty="0" err="1"/>
              <a:t>spelare</a:t>
            </a:r>
            <a:r>
              <a:rPr lang="en-US" sz="1800" dirty="0"/>
              <a:t>, </a:t>
            </a:r>
            <a:r>
              <a:rPr lang="en-US" sz="1800" b="1" dirty="0"/>
              <a:t>300 </a:t>
            </a:r>
            <a:r>
              <a:rPr lang="en-US" sz="1800" dirty="0"/>
              <a:t>SEK/</a:t>
            </a:r>
            <a:r>
              <a:rPr lang="en-US" sz="1800" dirty="0" err="1"/>
              <a:t>familj</a:t>
            </a:r>
            <a:r>
              <a:rPr lang="en-US" sz="1800" dirty="0"/>
              <a:t>)</a:t>
            </a:r>
          </a:p>
          <a:p>
            <a:pPr marL="857250" lvl="1" indent="-457200"/>
            <a:r>
              <a:rPr lang="en-US" sz="1600" dirty="0" err="1"/>
              <a:t>Betalas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BAIK </a:t>
            </a:r>
            <a:r>
              <a:rPr lang="en-US" sz="1600" dirty="0" err="1"/>
              <a:t>kansliet</a:t>
            </a:r>
            <a:r>
              <a:rPr lang="en-US" sz="1600" dirty="0"/>
              <a:t> </a:t>
            </a:r>
            <a:r>
              <a:rPr lang="en-US" sz="1600" dirty="0" err="1">
                <a:solidFill>
                  <a:srgbClr val="FF0000"/>
                </a:solidFill>
              </a:rPr>
              <a:t>senast</a:t>
            </a:r>
            <a:r>
              <a:rPr lang="en-US" sz="1600" dirty="0">
                <a:solidFill>
                  <a:srgbClr val="FF0000"/>
                </a:solidFill>
              </a:rPr>
              <a:t> 30/5</a:t>
            </a:r>
          </a:p>
          <a:p>
            <a:pPr marL="857250" lvl="1" indent="-457200"/>
            <a:r>
              <a:rPr lang="sv-SE" sz="1600" dirty="0"/>
              <a:t>Medlemsavgift betalas via bankgiro 463-9357, viktigt då att ange namn, personnummer, adress. (Samtliga familjemedlemmar vid familjeavgift)</a:t>
            </a:r>
            <a:endParaRPr lang="en-US" sz="1600" dirty="0"/>
          </a:p>
          <a:p>
            <a:pPr marL="457200" indent="-457200"/>
            <a:endParaRPr lang="en-US" sz="1800" dirty="0"/>
          </a:p>
          <a:p>
            <a:pPr marL="457200" indent="-457200"/>
            <a:r>
              <a:rPr lang="en-US" sz="1800" dirty="0" err="1"/>
              <a:t>Aktivitetsavgift</a:t>
            </a:r>
            <a:r>
              <a:rPr lang="en-US" sz="1800" dirty="0"/>
              <a:t> – </a:t>
            </a:r>
            <a:r>
              <a:rPr lang="en-US" sz="1800" dirty="0" err="1"/>
              <a:t>Fotbollssektionen</a:t>
            </a:r>
            <a:r>
              <a:rPr lang="en-US" sz="1800" dirty="0"/>
              <a:t> </a:t>
            </a:r>
          </a:p>
          <a:p>
            <a:pPr marL="857250" lvl="1" indent="-457200"/>
            <a:r>
              <a:rPr lang="en-US" sz="1400" dirty="0" err="1"/>
              <a:t>Upp</a:t>
            </a:r>
            <a:r>
              <a:rPr lang="en-US" sz="1400" dirty="0"/>
              <a:t> till 8 </a:t>
            </a:r>
            <a:r>
              <a:rPr lang="en-US" sz="1400" dirty="0" err="1"/>
              <a:t>år</a:t>
            </a:r>
            <a:r>
              <a:rPr lang="en-US" sz="1400" dirty="0"/>
              <a:t> (i </a:t>
            </a:r>
            <a:r>
              <a:rPr lang="en-US" sz="1400" dirty="0" err="1"/>
              <a:t>år</a:t>
            </a:r>
            <a:r>
              <a:rPr lang="en-US" sz="1400" dirty="0"/>
              <a:t> </a:t>
            </a:r>
            <a:r>
              <a:rPr lang="en-US" sz="1400" dirty="0" err="1"/>
              <a:t>upp</a:t>
            </a:r>
            <a:r>
              <a:rPr lang="en-US" sz="1400" dirty="0"/>
              <a:t> till </a:t>
            </a:r>
            <a:r>
              <a:rPr lang="en-US" sz="1400" dirty="0" err="1"/>
              <a:t>födda</a:t>
            </a:r>
            <a:r>
              <a:rPr lang="en-US" sz="1400" dirty="0"/>
              <a:t> -08) </a:t>
            </a:r>
            <a:r>
              <a:rPr lang="en-US" sz="1400" b="1" dirty="0"/>
              <a:t>GRATIS</a:t>
            </a:r>
            <a:endParaRPr lang="en-US" sz="1400" dirty="0"/>
          </a:p>
          <a:p>
            <a:pPr marL="857250" lvl="1" indent="-457200"/>
            <a:endParaRPr lang="en-US" sz="1800" dirty="0"/>
          </a:p>
          <a:p>
            <a:pPr marL="457200" indent="-457200"/>
            <a:r>
              <a:rPr lang="en-US" sz="1800" dirty="0" err="1"/>
              <a:t>Lagavgift</a:t>
            </a:r>
            <a:r>
              <a:rPr lang="en-US" sz="1800" dirty="0"/>
              <a:t> (5-manna; 300 SEK/</a:t>
            </a:r>
            <a:r>
              <a:rPr lang="en-US" sz="1800" dirty="0" err="1"/>
              <a:t>spelare</a:t>
            </a:r>
            <a:r>
              <a:rPr lang="en-US" sz="1800" dirty="0"/>
              <a:t>)</a:t>
            </a:r>
          </a:p>
          <a:p>
            <a:pPr marL="857250" lvl="1" indent="-457200"/>
            <a:r>
              <a:rPr lang="en-US" sz="1600" dirty="0" err="1"/>
              <a:t>Finansieras</a:t>
            </a:r>
            <a:r>
              <a:rPr lang="en-US" sz="1600" dirty="0"/>
              <a:t> </a:t>
            </a:r>
            <a:r>
              <a:rPr lang="en-US" sz="1600" dirty="0" err="1"/>
              <a:t>av</a:t>
            </a:r>
            <a:r>
              <a:rPr lang="en-US" sz="1600" dirty="0"/>
              <a:t> </a:t>
            </a:r>
            <a:r>
              <a:rPr lang="en-US" sz="1600" dirty="0" err="1"/>
              <a:t>laget</a:t>
            </a:r>
            <a:r>
              <a:rPr lang="en-US" sz="1600" dirty="0"/>
              <a:t> </a:t>
            </a:r>
            <a:r>
              <a:rPr lang="en-US" sz="1600" dirty="0" err="1"/>
              <a:t>genom</a:t>
            </a:r>
            <a:r>
              <a:rPr lang="en-US" sz="1600" dirty="0"/>
              <a:t> </a:t>
            </a:r>
            <a:r>
              <a:rPr lang="en-US" sz="1600" dirty="0" err="1"/>
              <a:t>sponsorer</a:t>
            </a:r>
            <a:r>
              <a:rPr lang="en-US" sz="1600" dirty="0"/>
              <a:t>, </a:t>
            </a:r>
            <a:r>
              <a:rPr lang="en-US" sz="1600" dirty="0" err="1"/>
              <a:t>arbete</a:t>
            </a:r>
            <a:r>
              <a:rPr lang="en-US" sz="1600" dirty="0"/>
              <a:t>, </a:t>
            </a:r>
            <a:r>
              <a:rPr lang="en-US" sz="1600" dirty="0" err="1"/>
              <a:t>försäljning</a:t>
            </a:r>
            <a:r>
              <a:rPr lang="en-US" sz="1600" dirty="0"/>
              <a:t> </a:t>
            </a:r>
            <a:r>
              <a:rPr lang="en-US" sz="1600" dirty="0" err="1"/>
              <a:t>eller</a:t>
            </a:r>
            <a:r>
              <a:rPr lang="en-US" sz="1600" dirty="0"/>
              <a:t> </a:t>
            </a:r>
            <a:r>
              <a:rPr lang="en-US" sz="1600" dirty="0" err="1"/>
              <a:t>att</a:t>
            </a:r>
            <a:r>
              <a:rPr lang="en-US" sz="1600" dirty="0"/>
              <a:t> </a:t>
            </a:r>
            <a:r>
              <a:rPr lang="en-US" sz="1600" dirty="0" err="1"/>
              <a:t>föräldrar</a:t>
            </a:r>
            <a:r>
              <a:rPr lang="en-US" sz="1600" dirty="0"/>
              <a:t> </a:t>
            </a:r>
            <a:r>
              <a:rPr lang="en-US" sz="1600" dirty="0" err="1"/>
              <a:t>betalar</a:t>
            </a:r>
            <a:endParaRPr lang="en-US" sz="1600" dirty="0"/>
          </a:p>
        </p:txBody>
      </p:sp>
      <p:pic>
        <p:nvPicPr>
          <p:cNvPr id="11" name="Picture 3" descr="C:\Users\etxjban\Pictures\BAI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9907"/>
            <a:ext cx="1648619" cy="3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6516216" y="692696"/>
            <a:ext cx="2232248" cy="408623"/>
          </a:xfrm>
          <a:prstGeom prst="roundRect">
            <a:avLst/>
          </a:prstGeom>
          <a:solidFill>
            <a:srgbClr val="66FF3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45343" y="743118"/>
            <a:ext cx="17636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Saldo</a:t>
            </a:r>
            <a:r>
              <a:rPr lang="en-US" sz="1400" dirty="0"/>
              <a:t> (151231): </a:t>
            </a:r>
            <a:r>
              <a:rPr lang="en-US" sz="1400" b="1" dirty="0"/>
              <a:t>0</a:t>
            </a:r>
            <a:r>
              <a:rPr lang="en-US" sz="1400" dirty="0"/>
              <a:t> SEK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3089" y="5528265"/>
            <a:ext cx="721120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08A00"/>
                </a:solidFill>
              </a:rPr>
              <a:t>SAMTLIGA </a:t>
            </a:r>
            <a:r>
              <a:rPr lang="en-US" dirty="0" err="1">
                <a:solidFill>
                  <a:srgbClr val="F08A00"/>
                </a:solidFill>
              </a:rPr>
              <a:t>spelare</a:t>
            </a:r>
            <a:r>
              <a:rPr lang="en-US" dirty="0">
                <a:solidFill>
                  <a:srgbClr val="F08A00"/>
                </a:solidFill>
              </a:rPr>
              <a:t> i BAIK </a:t>
            </a:r>
            <a:r>
              <a:rPr lang="en-US" dirty="0" err="1">
                <a:solidFill>
                  <a:srgbClr val="F08A00"/>
                </a:solidFill>
              </a:rPr>
              <a:t>ska</a:t>
            </a:r>
            <a:r>
              <a:rPr lang="en-US" dirty="0">
                <a:solidFill>
                  <a:srgbClr val="F08A00"/>
                </a:solidFill>
              </a:rPr>
              <a:t> </a:t>
            </a:r>
            <a:r>
              <a:rPr lang="en-US" dirty="0" err="1">
                <a:solidFill>
                  <a:srgbClr val="F08A00"/>
                </a:solidFill>
              </a:rPr>
              <a:t>sälja</a:t>
            </a:r>
            <a:r>
              <a:rPr lang="en-US" dirty="0">
                <a:solidFill>
                  <a:srgbClr val="F08A00"/>
                </a:solidFill>
              </a:rPr>
              <a:t> </a:t>
            </a:r>
            <a:r>
              <a:rPr lang="en-US" dirty="0" err="1">
                <a:solidFill>
                  <a:srgbClr val="F08A00"/>
                </a:solidFill>
              </a:rPr>
              <a:t>minst</a:t>
            </a:r>
            <a:r>
              <a:rPr lang="en-US" dirty="0">
                <a:solidFill>
                  <a:srgbClr val="F08A00"/>
                </a:solidFill>
              </a:rPr>
              <a:t> 2 </a:t>
            </a:r>
            <a:r>
              <a:rPr lang="en-US" dirty="0" err="1">
                <a:solidFill>
                  <a:srgbClr val="F08A00"/>
                </a:solidFill>
              </a:rPr>
              <a:t>idrottsrabattenhäften</a:t>
            </a:r>
            <a:r>
              <a:rPr lang="en-US" dirty="0">
                <a:solidFill>
                  <a:srgbClr val="F08A00"/>
                </a:solidFill>
              </a:rPr>
              <a:t> i </a:t>
            </a:r>
            <a:r>
              <a:rPr lang="en-US" dirty="0" err="1">
                <a:solidFill>
                  <a:srgbClr val="F08A00"/>
                </a:solidFill>
              </a:rPr>
              <a:t>augusti</a:t>
            </a:r>
            <a:r>
              <a:rPr lang="en-US" dirty="0">
                <a:solidFill>
                  <a:srgbClr val="F08A00"/>
                </a:solidFill>
              </a:rPr>
              <a:t>!!!</a:t>
            </a:r>
          </a:p>
          <a:p>
            <a:pPr algn="ctr"/>
            <a:r>
              <a:rPr lang="en-US" sz="1200" dirty="0" err="1">
                <a:solidFill>
                  <a:srgbClr val="F08A00"/>
                </a:solidFill>
              </a:rPr>
              <a:t>Går</a:t>
            </a:r>
            <a:r>
              <a:rPr lang="en-US" sz="1200" dirty="0">
                <a:solidFill>
                  <a:srgbClr val="F08A00"/>
                </a:solidFill>
              </a:rPr>
              <a:t> </a:t>
            </a:r>
            <a:r>
              <a:rPr lang="en-US" sz="1200" dirty="0" err="1">
                <a:solidFill>
                  <a:srgbClr val="F08A00"/>
                </a:solidFill>
              </a:rPr>
              <a:t>att</a:t>
            </a:r>
            <a:r>
              <a:rPr lang="en-US" sz="1200" dirty="0">
                <a:solidFill>
                  <a:srgbClr val="F08A00"/>
                </a:solidFill>
              </a:rPr>
              <a:t> </a:t>
            </a:r>
            <a:r>
              <a:rPr lang="en-US" sz="1200" dirty="0" err="1">
                <a:solidFill>
                  <a:srgbClr val="F08A00"/>
                </a:solidFill>
              </a:rPr>
              <a:t>få</a:t>
            </a:r>
            <a:r>
              <a:rPr lang="en-US" sz="1200" dirty="0">
                <a:solidFill>
                  <a:srgbClr val="F08A00"/>
                </a:solidFill>
              </a:rPr>
              <a:t> </a:t>
            </a:r>
            <a:r>
              <a:rPr lang="en-US" sz="1200" dirty="0" err="1">
                <a:solidFill>
                  <a:srgbClr val="F08A00"/>
                </a:solidFill>
              </a:rPr>
              <a:t>sälja</a:t>
            </a:r>
            <a:r>
              <a:rPr lang="en-US" sz="1200" dirty="0">
                <a:solidFill>
                  <a:srgbClr val="F08A00"/>
                </a:solidFill>
              </a:rPr>
              <a:t> </a:t>
            </a:r>
            <a:r>
              <a:rPr lang="en-US" sz="1200" dirty="0" err="1">
                <a:solidFill>
                  <a:srgbClr val="F08A00"/>
                </a:solidFill>
              </a:rPr>
              <a:t>fler</a:t>
            </a:r>
            <a:r>
              <a:rPr lang="en-US" sz="1200" dirty="0">
                <a:solidFill>
                  <a:srgbClr val="F08A00"/>
                </a:solidFill>
              </a:rPr>
              <a:t> </a:t>
            </a:r>
            <a:r>
              <a:rPr lang="en-US" sz="1200" dirty="0" err="1">
                <a:solidFill>
                  <a:srgbClr val="F08A00"/>
                </a:solidFill>
              </a:rPr>
              <a:t>och</a:t>
            </a:r>
            <a:r>
              <a:rPr lang="en-US" sz="1200" dirty="0">
                <a:solidFill>
                  <a:srgbClr val="F08A00"/>
                </a:solidFill>
              </a:rPr>
              <a:t> </a:t>
            </a:r>
            <a:r>
              <a:rPr lang="en-US" sz="1200" dirty="0" err="1">
                <a:solidFill>
                  <a:srgbClr val="F08A00"/>
                </a:solidFill>
              </a:rPr>
              <a:t>då</a:t>
            </a:r>
            <a:r>
              <a:rPr lang="en-US" sz="1200" dirty="0">
                <a:solidFill>
                  <a:srgbClr val="F08A00"/>
                </a:solidFill>
              </a:rPr>
              <a:t> </a:t>
            </a:r>
            <a:r>
              <a:rPr lang="en-US" sz="1200" dirty="0" err="1">
                <a:solidFill>
                  <a:srgbClr val="F08A00"/>
                </a:solidFill>
              </a:rPr>
              <a:t>får</a:t>
            </a:r>
            <a:r>
              <a:rPr lang="en-US" sz="1200" dirty="0">
                <a:solidFill>
                  <a:srgbClr val="F08A00"/>
                </a:solidFill>
              </a:rPr>
              <a:t> </a:t>
            </a:r>
            <a:r>
              <a:rPr lang="en-US" sz="1200" dirty="0" err="1">
                <a:solidFill>
                  <a:srgbClr val="F08A00"/>
                </a:solidFill>
              </a:rPr>
              <a:t>laget</a:t>
            </a:r>
            <a:r>
              <a:rPr lang="en-US" sz="1200" dirty="0">
                <a:solidFill>
                  <a:srgbClr val="F08A00"/>
                </a:solidFill>
              </a:rPr>
              <a:t> 50 SEK/</a:t>
            </a:r>
            <a:r>
              <a:rPr lang="en-US" sz="1200" dirty="0" err="1">
                <a:solidFill>
                  <a:srgbClr val="F08A00"/>
                </a:solidFill>
              </a:rPr>
              <a:t>häfte</a:t>
            </a:r>
            <a:endParaRPr lang="en-US" sz="1200" dirty="0">
              <a:solidFill>
                <a:srgbClr val="F08A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43578" y="4728610"/>
            <a:ext cx="2078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32119"/>
                </a:solidFill>
              </a:rPr>
              <a:t>BESLUT </a:t>
            </a:r>
            <a:r>
              <a:rPr lang="en-US" dirty="0" err="1">
                <a:solidFill>
                  <a:srgbClr val="E32119"/>
                </a:solidFill>
              </a:rPr>
              <a:t>måste</a:t>
            </a:r>
            <a:r>
              <a:rPr lang="en-US" dirty="0">
                <a:solidFill>
                  <a:srgbClr val="E32119"/>
                </a:solidFill>
              </a:rPr>
              <a:t> </a:t>
            </a:r>
            <a:r>
              <a:rPr lang="en-US" dirty="0" err="1">
                <a:solidFill>
                  <a:srgbClr val="E32119"/>
                </a:solidFill>
              </a:rPr>
              <a:t>fattas</a:t>
            </a:r>
            <a:endParaRPr lang="en-US" dirty="0">
              <a:solidFill>
                <a:srgbClr val="E321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455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92D050"/>
                </a:solidFill>
              </a:rPr>
              <a:t>CUPER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400" dirty="0"/>
              <a:t>Vi </a:t>
            </a:r>
            <a:r>
              <a:rPr lang="en-US" sz="2400" dirty="0" err="1"/>
              <a:t>föreslår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cup </a:t>
            </a:r>
            <a:r>
              <a:rPr lang="en-US" sz="2400" dirty="0" err="1"/>
              <a:t>för</a:t>
            </a:r>
            <a:r>
              <a:rPr lang="en-US" sz="2400" dirty="0"/>
              <a:t> -09 </a:t>
            </a:r>
            <a:r>
              <a:rPr lang="en-US" sz="2400" dirty="0" err="1"/>
              <a:t>laget</a:t>
            </a:r>
            <a:r>
              <a:rPr lang="en-US" sz="2400" dirty="0"/>
              <a:t> (</a:t>
            </a:r>
            <a:r>
              <a:rPr lang="en-US" sz="2400" dirty="0" err="1"/>
              <a:t>betalas</a:t>
            </a:r>
            <a:r>
              <a:rPr lang="en-US" sz="2400" dirty="0"/>
              <a:t> </a:t>
            </a:r>
            <a:r>
              <a:rPr lang="en-US" sz="2400" dirty="0" err="1"/>
              <a:t>av</a:t>
            </a:r>
            <a:r>
              <a:rPr lang="en-US" sz="2400" dirty="0"/>
              <a:t> </a:t>
            </a:r>
            <a:r>
              <a:rPr lang="en-US" sz="2400" dirty="0" err="1"/>
              <a:t>klubben</a:t>
            </a:r>
            <a:r>
              <a:rPr lang="en-US" sz="2400" dirty="0"/>
              <a:t>)</a:t>
            </a:r>
          </a:p>
          <a:p>
            <a:pPr marL="1257300" lvl="2" indent="-457200"/>
            <a:r>
              <a:rPr lang="en-US" sz="1600" dirty="0"/>
              <a:t>Vi hade </a:t>
            </a:r>
            <a:r>
              <a:rPr lang="en-US" sz="1600" dirty="0" err="1"/>
              <a:t>tänkt</a:t>
            </a:r>
            <a:r>
              <a:rPr lang="en-US" sz="1600" dirty="0"/>
              <a:t> </a:t>
            </a:r>
            <a:r>
              <a:rPr lang="en-US" sz="1600" dirty="0" err="1"/>
              <a:t>två</a:t>
            </a:r>
            <a:r>
              <a:rPr lang="en-US" sz="1600" dirty="0"/>
              <a:t>, men vi </a:t>
            </a:r>
            <a:r>
              <a:rPr lang="en-US" sz="1600" dirty="0" err="1"/>
              <a:t>kom</a:t>
            </a:r>
            <a:r>
              <a:rPr lang="en-US" sz="1600" dirty="0"/>
              <a:t> </a:t>
            </a:r>
            <a:r>
              <a:rPr lang="en-US" sz="1600" dirty="0" err="1"/>
              <a:t>inte</a:t>
            </a:r>
            <a:r>
              <a:rPr lang="en-US" sz="1600" dirty="0"/>
              <a:t> med i Mini </a:t>
            </a:r>
            <a:r>
              <a:rPr lang="en-US" sz="1600" dirty="0" err="1"/>
              <a:t>Sundis</a:t>
            </a:r>
            <a:endParaRPr lang="en-US" sz="1600" dirty="0"/>
          </a:p>
          <a:p>
            <a:pPr marL="1257300" lvl="2" indent="-457200"/>
            <a:r>
              <a:rPr lang="en-US" sz="1600" dirty="0" err="1"/>
              <a:t>Det</a:t>
            </a:r>
            <a:r>
              <a:rPr lang="en-US" sz="1600" dirty="0"/>
              <a:t> </a:t>
            </a:r>
            <a:r>
              <a:rPr lang="en-US" sz="1600" dirty="0" err="1"/>
              <a:t>är</a:t>
            </a:r>
            <a:r>
              <a:rPr lang="en-US" sz="1600" dirty="0"/>
              <a:t> bara BD Open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har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grupp</a:t>
            </a:r>
            <a:r>
              <a:rPr lang="en-US" sz="1600" dirty="0"/>
              <a:t> </a:t>
            </a:r>
            <a:r>
              <a:rPr lang="en-US" sz="1600" dirty="0" err="1"/>
              <a:t>för</a:t>
            </a:r>
            <a:r>
              <a:rPr lang="en-US" sz="1600" dirty="0"/>
              <a:t> -09:or i </a:t>
            </a:r>
            <a:r>
              <a:rPr lang="en-US" sz="1600" dirty="0" err="1"/>
              <a:t>år</a:t>
            </a:r>
            <a:endParaRPr lang="en-US" sz="1600" dirty="0"/>
          </a:p>
          <a:p>
            <a:pPr marL="457200" indent="-457200"/>
            <a:endParaRPr lang="en-US" sz="2400" dirty="0"/>
          </a:p>
          <a:p>
            <a:pPr marL="457200" indent="-457200"/>
            <a:r>
              <a:rPr lang="en-US" sz="2400" dirty="0"/>
              <a:t>BD Open 12-14/8 i </a:t>
            </a:r>
            <a:r>
              <a:rPr lang="en-US" sz="2400" dirty="0" err="1"/>
              <a:t>Kalix</a:t>
            </a:r>
            <a:endParaRPr lang="en-US" sz="2400" dirty="0"/>
          </a:p>
          <a:p>
            <a:pPr marL="857250" lvl="1" indent="-457200"/>
            <a:r>
              <a:rPr lang="en-US" sz="2000" dirty="0" err="1"/>
              <a:t>Upp</a:t>
            </a:r>
            <a:r>
              <a:rPr lang="en-US" sz="2000" dirty="0"/>
              <a:t> till </a:t>
            </a:r>
            <a:r>
              <a:rPr lang="en-US" sz="2000" dirty="0" err="1"/>
              <a:t>varje</a:t>
            </a:r>
            <a:r>
              <a:rPr lang="en-US" sz="2000" dirty="0"/>
              <a:t> </a:t>
            </a:r>
            <a:r>
              <a:rPr lang="en-US" sz="2000" dirty="0" err="1"/>
              <a:t>förälder</a:t>
            </a:r>
            <a:r>
              <a:rPr lang="en-US" sz="2000" dirty="0"/>
              <a:t> </a:t>
            </a:r>
            <a:r>
              <a:rPr lang="en-US" sz="2000" dirty="0" err="1"/>
              <a:t>att</a:t>
            </a:r>
            <a:r>
              <a:rPr lang="en-US" sz="2000" dirty="0"/>
              <a:t> </a:t>
            </a:r>
            <a:r>
              <a:rPr lang="en-US" sz="2000" dirty="0" err="1"/>
              <a:t>ordna</a:t>
            </a:r>
            <a:r>
              <a:rPr lang="en-US" sz="2000" dirty="0"/>
              <a:t> transport (</a:t>
            </a:r>
            <a:r>
              <a:rPr lang="en-US" sz="2000" dirty="0" err="1"/>
              <a:t>och</a:t>
            </a:r>
            <a:r>
              <a:rPr lang="en-US" sz="2000" dirty="0"/>
              <a:t> om man </a:t>
            </a:r>
            <a:r>
              <a:rPr lang="en-US" sz="2000" dirty="0" err="1"/>
              <a:t>ev</a:t>
            </a:r>
            <a:r>
              <a:rPr lang="en-US" sz="2000" dirty="0"/>
              <a:t> </a:t>
            </a:r>
            <a:r>
              <a:rPr lang="en-US" sz="2000" dirty="0" err="1"/>
              <a:t>vill</a:t>
            </a:r>
            <a:r>
              <a:rPr lang="en-US" sz="2000" dirty="0"/>
              <a:t> </a:t>
            </a:r>
            <a:r>
              <a:rPr lang="en-US" sz="2000" dirty="0" err="1"/>
              <a:t>bo</a:t>
            </a:r>
            <a:r>
              <a:rPr lang="en-US" sz="2000" dirty="0"/>
              <a:t> i </a:t>
            </a:r>
            <a:r>
              <a:rPr lang="en-US" sz="2000" dirty="0" err="1"/>
              <a:t>Kalix</a:t>
            </a:r>
            <a:r>
              <a:rPr lang="en-US" sz="2000" dirty="0"/>
              <a:t>, ex </a:t>
            </a:r>
            <a:r>
              <a:rPr lang="en-US" sz="2000" dirty="0" err="1"/>
              <a:t>Frevisörens</a:t>
            </a:r>
            <a:r>
              <a:rPr lang="en-US" sz="2000" dirty="0"/>
              <a:t> Camping) till </a:t>
            </a:r>
            <a:r>
              <a:rPr lang="en-US" sz="2000" dirty="0" err="1"/>
              <a:t>matcherna</a:t>
            </a:r>
            <a:r>
              <a:rPr lang="en-US" sz="2000" dirty="0"/>
              <a:t>.</a:t>
            </a:r>
          </a:p>
          <a:p>
            <a:pPr marL="857250" lvl="1" indent="-457200"/>
            <a:r>
              <a:rPr lang="en-US" sz="2000" dirty="0" err="1"/>
              <a:t>Mailförfrågan</a:t>
            </a:r>
            <a:r>
              <a:rPr lang="en-US" sz="2000" dirty="0"/>
              <a:t> om </a:t>
            </a:r>
            <a:r>
              <a:rPr lang="en-US" sz="2000" dirty="0" err="1"/>
              <a:t>anmälan</a:t>
            </a:r>
            <a:r>
              <a:rPr lang="en-US" sz="2000" dirty="0"/>
              <a:t> </a:t>
            </a:r>
            <a:r>
              <a:rPr lang="en-US" sz="2000" dirty="0" err="1"/>
              <a:t>skickas</a:t>
            </a:r>
            <a:r>
              <a:rPr lang="en-US" sz="2000" dirty="0"/>
              <a:t> </a:t>
            </a:r>
            <a:r>
              <a:rPr lang="en-US" sz="2000" dirty="0" err="1"/>
              <a:t>ut</a:t>
            </a:r>
            <a:r>
              <a:rPr lang="en-US" sz="2000" dirty="0"/>
              <a:t> i </a:t>
            </a:r>
            <a:r>
              <a:rPr lang="en-US" sz="2000" dirty="0" err="1"/>
              <a:t>veckan</a:t>
            </a:r>
            <a:r>
              <a:rPr lang="en-US" sz="2000" dirty="0"/>
              <a:t>. </a:t>
            </a:r>
            <a:r>
              <a:rPr lang="en-US" sz="2000" dirty="0" err="1"/>
              <a:t>Lagen</a:t>
            </a:r>
            <a:r>
              <a:rPr lang="en-US" sz="2000" dirty="0"/>
              <a:t> </a:t>
            </a:r>
            <a:r>
              <a:rPr lang="en-US" sz="2000" dirty="0" err="1"/>
              <a:t>ska</a:t>
            </a:r>
            <a:r>
              <a:rPr lang="en-US" sz="2000" dirty="0"/>
              <a:t> </a:t>
            </a:r>
            <a:r>
              <a:rPr lang="en-US" sz="2000" dirty="0" err="1"/>
              <a:t>vara</a:t>
            </a:r>
            <a:r>
              <a:rPr lang="en-US" sz="2000" dirty="0"/>
              <a:t> </a:t>
            </a:r>
            <a:r>
              <a:rPr lang="en-US" sz="2000" dirty="0" err="1"/>
              <a:t>anmälda</a:t>
            </a:r>
            <a:r>
              <a:rPr lang="en-US" sz="2000" dirty="0"/>
              <a:t> </a:t>
            </a:r>
            <a:r>
              <a:rPr lang="en-US" sz="2000" dirty="0" err="1"/>
              <a:t>senast</a:t>
            </a:r>
            <a:r>
              <a:rPr lang="en-US" sz="2000" dirty="0"/>
              <a:t> 10 </a:t>
            </a:r>
            <a:r>
              <a:rPr lang="en-US" sz="2000" dirty="0" err="1"/>
              <a:t>juni</a:t>
            </a:r>
            <a:r>
              <a:rPr lang="en-US" sz="2000" dirty="0"/>
              <a:t>.</a:t>
            </a:r>
          </a:p>
        </p:txBody>
      </p:sp>
      <p:pic>
        <p:nvPicPr>
          <p:cNvPr id="11" name="Picture 3" descr="C:\Users\etxjban\Pictures\BAI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9907"/>
            <a:ext cx="1648619" cy="3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440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4339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92D050"/>
                </a:solidFill>
              </a:rPr>
              <a:t>KIOSKVECKA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5338936" cy="4525963"/>
          </a:xfrm>
        </p:spPr>
        <p:txBody>
          <a:bodyPr>
            <a:normAutofit/>
          </a:bodyPr>
          <a:lstStyle/>
          <a:p>
            <a:pPr marL="457200" indent="-457200"/>
            <a:r>
              <a:rPr lang="en-US" sz="2400" dirty="0"/>
              <a:t>Vi slipper i </a:t>
            </a:r>
            <a:r>
              <a:rPr lang="en-US" sz="2400" dirty="0" err="1"/>
              <a:t>år</a:t>
            </a:r>
            <a:r>
              <a:rPr lang="en-US" sz="2400" dirty="0"/>
              <a:t>, men </a:t>
            </a:r>
            <a:r>
              <a:rPr lang="en-US" sz="2400" dirty="0" err="1"/>
              <a:t>förbered</a:t>
            </a:r>
            <a:r>
              <a:rPr lang="en-US" sz="2400" dirty="0"/>
              <a:t> </a:t>
            </a:r>
            <a:r>
              <a:rPr lang="en-US" sz="2400" dirty="0" err="1"/>
              <a:t>er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varje</a:t>
            </a:r>
            <a:r>
              <a:rPr lang="en-US" sz="2400" dirty="0"/>
              <a:t> lag </a:t>
            </a:r>
            <a:r>
              <a:rPr lang="en-US" sz="2400" dirty="0" err="1"/>
              <a:t>har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vecka</a:t>
            </a:r>
            <a:r>
              <a:rPr lang="en-US" sz="2400" dirty="0"/>
              <a:t> per </a:t>
            </a:r>
            <a:r>
              <a:rPr lang="en-US" sz="2400" dirty="0" err="1"/>
              <a:t>år</a:t>
            </a:r>
            <a:r>
              <a:rPr lang="en-US" sz="2400" dirty="0"/>
              <a:t> </a:t>
            </a:r>
            <a:r>
              <a:rPr lang="en-US" sz="2400" dirty="0" err="1"/>
              <a:t>framöver</a:t>
            </a:r>
            <a:r>
              <a:rPr lang="en-US" sz="2400" dirty="0"/>
              <a:t> </a:t>
            </a:r>
          </a:p>
          <a:p>
            <a:pPr marL="457200" indent="-457200"/>
            <a:endParaRPr lang="en-US" sz="2400" dirty="0"/>
          </a:p>
        </p:txBody>
      </p:sp>
      <p:pic>
        <p:nvPicPr>
          <p:cNvPr id="11" name="Picture 3" descr="C:\Users\etxjban\Pictures\BAI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9907"/>
            <a:ext cx="1648619" cy="3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15616" y="3962112"/>
            <a:ext cx="204152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err="1"/>
              <a:t>Länkar</a:t>
            </a:r>
            <a:r>
              <a:rPr lang="en-US" u="sng" dirty="0"/>
              <a:t> till </a:t>
            </a:r>
            <a:r>
              <a:rPr lang="en-US" u="sng" dirty="0" err="1"/>
              <a:t>mer</a:t>
            </a:r>
            <a:r>
              <a:rPr lang="en-US" u="sng" dirty="0"/>
              <a:t> info</a:t>
            </a:r>
          </a:p>
          <a:p>
            <a:endParaRPr lang="en-US" u="sng" dirty="0"/>
          </a:p>
          <a:p>
            <a:r>
              <a:rPr lang="en-US" dirty="0">
                <a:hlinkClick r:id="rId4"/>
              </a:rPr>
              <a:t>Info om </a:t>
            </a:r>
            <a:r>
              <a:rPr lang="en-US" dirty="0" err="1">
                <a:hlinkClick r:id="rId4"/>
              </a:rPr>
              <a:t>kioskansvar</a:t>
            </a:r>
            <a:endParaRPr lang="en-US" dirty="0"/>
          </a:p>
          <a:p>
            <a:endParaRPr lang="en-US" dirty="0"/>
          </a:p>
          <a:p>
            <a:r>
              <a:rPr lang="en-US" dirty="0" err="1">
                <a:hlinkClick r:id="rId5"/>
              </a:rPr>
              <a:t>Lathund</a:t>
            </a:r>
            <a:r>
              <a:rPr lang="en-US" dirty="0">
                <a:hlinkClick r:id="rId5"/>
              </a:rPr>
              <a:t> kiosk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942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92D050"/>
                </a:solidFill>
              </a:rPr>
              <a:t>INFO OM KLÄDER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400" dirty="0" err="1"/>
              <a:t>Alla</a:t>
            </a:r>
            <a:r>
              <a:rPr lang="en-US" sz="2400" dirty="0"/>
              <a:t> </a:t>
            </a:r>
            <a:r>
              <a:rPr lang="en-US" sz="2400" dirty="0" err="1"/>
              <a:t>spelare</a:t>
            </a:r>
            <a:r>
              <a:rPr lang="en-US" sz="2400" dirty="0"/>
              <a:t> </a:t>
            </a:r>
            <a:r>
              <a:rPr lang="en-US" sz="2400" dirty="0" err="1"/>
              <a:t>skall</a:t>
            </a:r>
            <a:r>
              <a:rPr lang="en-US" sz="2400" dirty="0"/>
              <a:t> ha </a:t>
            </a:r>
            <a:r>
              <a:rPr lang="en-US" sz="2400" dirty="0" err="1"/>
              <a:t>benskydd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helst</a:t>
            </a:r>
            <a:r>
              <a:rPr lang="en-US" sz="2400" dirty="0"/>
              <a:t> </a:t>
            </a:r>
            <a:r>
              <a:rPr lang="en-US" sz="2400" dirty="0" err="1"/>
              <a:t>även</a:t>
            </a:r>
            <a:r>
              <a:rPr lang="en-US" sz="2400" dirty="0"/>
              <a:t> </a:t>
            </a:r>
            <a:r>
              <a:rPr lang="en-US" sz="2400" dirty="0" err="1"/>
              <a:t>fotbollsskor</a:t>
            </a:r>
            <a:endParaRPr lang="en-US" sz="2400" dirty="0"/>
          </a:p>
          <a:p>
            <a:pPr marL="457200" indent="-457200"/>
            <a:r>
              <a:rPr lang="en-US" sz="2400" dirty="0" err="1"/>
              <a:t>Matchtröjor</a:t>
            </a:r>
            <a:r>
              <a:rPr lang="en-US" sz="2400" dirty="0"/>
              <a:t> </a:t>
            </a:r>
            <a:r>
              <a:rPr lang="en-US" sz="2400" dirty="0" err="1"/>
              <a:t>tillhandahåller</a:t>
            </a:r>
            <a:r>
              <a:rPr lang="en-US" sz="2400" dirty="0"/>
              <a:t> </a:t>
            </a:r>
            <a:r>
              <a:rPr lang="en-US" sz="2400" dirty="0" err="1"/>
              <a:t>klubben</a:t>
            </a:r>
            <a:r>
              <a:rPr lang="en-US" sz="2400" dirty="0"/>
              <a:t> (</a:t>
            </a:r>
            <a:r>
              <a:rPr lang="en-US" sz="2400" dirty="0" err="1"/>
              <a:t>ej</a:t>
            </a:r>
            <a:r>
              <a:rPr lang="en-US" sz="2400" dirty="0"/>
              <a:t> shorts/</a:t>
            </a:r>
            <a:r>
              <a:rPr lang="en-US" sz="2400" dirty="0" err="1"/>
              <a:t>strumpor</a:t>
            </a:r>
            <a:r>
              <a:rPr lang="en-US" sz="2400" dirty="0"/>
              <a:t>)</a:t>
            </a:r>
          </a:p>
          <a:p>
            <a:pPr marL="457200" indent="-457200"/>
            <a:endParaRPr lang="en-US" sz="2400" dirty="0"/>
          </a:p>
          <a:p>
            <a:pPr marL="457200" indent="-457200"/>
            <a:r>
              <a:rPr lang="en-US" sz="2400" dirty="0" err="1"/>
              <a:t>Det</a:t>
            </a:r>
            <a:r>
              <a:rPr lang="en-US" sz="2400" dirty="0"/>
              <a:t> </a:t>
            </a:r>
            <a:r>
              <a:rPr lang="en-US" sz="2400" dirty="0" err="1"/>
              <a:t>finns</a:t>
            </a:r>
            <a:r>
              <a:rPr lang="en-US" sz="2400" dirty="0"/>
              <a:t> BAIK </a:t>
            </a:r>
            <a:r>
              <a:rPr lang="en-US" sz="2400" dirty="0" err="1"/>
              <a:t>kläder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köpa</a:t>
            </a:r>
            <a:r>
              <a:rPr lang="en-US" sz="2400" dirty="0"/>
              <a:t> </a:t>
            </a:r>
            <a:r>
              <a:rPr lang="en-US" sz="2400" dirty="0" err="1"/>
              <a:t>för</a:t>
            </a:r>
            <a:r>
              <a:rPr lang="en-US" sz="2400" dirty="0"/>
              <a:t> den </a:t>
            </a:r>
            <a:r>
              <a:rPr lang="en-US" sz="2400" dirty="0" err="1"/>
              <a:t>som</a:t>
            </a:r>
            <a:r>
              <a:rPr lang="en-US" sz="2400" dirty="0"/>
              <a:t> </a:t>
            </a:r>
            <a:r>
              <a:rPr lang="en-US" sz="2400" dirty="0" err="1"/>
              <a:t>vill</a:t>
            </a:r>
            <a:r>
              <a:rPr lang="en-US" sz="2400" dirty="0"/>
              <a:t> (</a:t>
            </a:r>
            <a:r>
              <a:rPr lang="en-US" sz="2400" dirty="0" err="1"/>
              <a:t>inget</a:t>
            </a:r>
            <a:r>
              <a:rPr lang="en-US" sz="2400" dirty="0"/>
              <a:t> </a:t>
            </a:r>
            <a:r>
              <a:rPr lang="en-US" sz="2400" dirty="0" err="1"/>
              <a:t>krav</a:t>
            </a:r>
            <a:r>
              <a:rPr lang="en-US" sz="2400" dirty="0"/>
              <a:t>)</a:t>
            </a:r>
          </a:p>
          <a:p>
            <a:pPr marL="857250" lvl="1" indent="-457200"/>
            <a:r>
              <a:rPr lang="en-US" sz="2000" dirty="0" err="1"/>
              <a:t>Var</a:t>
            </a:r>
            <a:r>
              <a:rPr lang="en-US" sz="2000" dirty="0"/>
              <a:t> </a:t>
            </a:r>
            <a:r>
              <a:rPr lang="en-US" sz="2000" dirty="0" err="1"/>
              <a:t>och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provar</a:t>
            </a:r>
            <a:r>
              <a:rPr lang="en-US" sz="2000" dirty="0"/>
              <a:t> </a:t>
            </a:r>
            <a:r>
              <a:rPr lang="en-US" sz="2000" dirty="0" err="1"/>
              <a:t>ut</a:t>
            </a:r>
            <a:r>
              <a:rPr lang="en-US" sz="2000" dirty="0"/>
              <a:t> </a:t>
            </a:r>
            <a:r>
              <a:rPr lang="en-US" sz="2000" dirty="0" err="1"/>
              <a:t>storlekar</a:t>
            </a:r>
            <a:r>
              <a:rPr lang="en-US" sz="2000" dirty="0"/>
              <a:t> </a:t>
            </a:r>
            <a:r>
              <a:rPr lang="en-US" sz="2000" dirty="0" err="1"/>
              <a:t>på</a:t>
            </a:r>
            <a:r>
              <a:rPr lang="en-US" sz="2000" dirty="0"/>
              <a:t> </a:t>
            </a:r>
            <a:r>
              <a:rPr lang="en-US" sz="2000" dirty="0" err="1"/>
              <a:t>kansliet</a:t>
            </a:r>
            <a:r>
              <a:rPr lang="en-US" sz="2000" dirty="0"/>
              <a:t> </a:t>
            </a:r>
            <a:r>
              <a:rPr lang="en-US" sz="2000" dirty="0" err="1"/>
              <a:t>och</a:t>
            </a:r>
            <a:r>
              <a:rPr lang="en-US" sz="2000" dirty="0"/>
              <a:t> </a:t>
            </a:r>
            <a:r>
              <a:rPr lang="en-US" sz="2000" dirty="0" err="1"/>
              <a:t>beställer</a:t>
            </a:r>
            <a:r>
              <a:rPr lang="en-US" sz="2000" dirty="0"/>
              <a:t> </a:t>
            </a:r>
            <a:r>
              <a:rPr lang="en-US" sz="2000" dirty="0" err="1"/>
              <a:t>direkt</a:t>
            </a:r>
            <a:r>
              <a:rPr lang="en-US" sz="2000" dirty="0"/>
              <a:t> </a:t>
            </a:r>
            <a:r>
              <a:rPr lang="en-US" sz="2000" dirty="0" err="1"/>
              <a:t>av</a:t>
            </a:r>
            <a:r>
              <a:rPr lang="en-US" sz="2000" dirty="0"/>
              <a:t> Anna</a:t>
            </a:r>
          </a:p>
          <a:p>
            <a:pPr marL="857250" lvl="1" indent="-457200"/>
            <a:r>
              <a:rPr lang="en-US" sz="2000" dirty="0" err="1"/>
              <a:t>Betalning</a:t>
            </a:r>
            <a:r>
              <a:rPr lang="en-US" sz="2000" dirty="0"/>
              <a:t> </a:t>
            </a:r>
            <a:r>
              <a:rPr lang="en-US" sz="2000" dirty="0" err="1"/>
              <a:t>går</a:t>
            </a:r>
            <a:r>
              <a:rPr lang="en-US" sz="2000" dirty="0"/>
              <a:t> med </a:t>
            </a:r>
            <a:r>
              <a:rPr lang="en-US" sz="2000" dirty="0" err="1"/>
              <a:t>betal</a:t>
            </a:r>
            <a:r>
              <a:rPr lang="en-US" sz="2000" dirty="0"/>
              <a:t>/</a:t>
            </a:r>
            <a:r>
              <a:rPr lang="en-US" sz="2000" dirty="0" err="1"/>
              <a:t>kreditkort</a:t>
            </a:r>
            <a:r>
              <a:rPr lang="en-US" sz="2000" dirty="0"/>
              <a:t>, Swish </a:t>
            </a:r>
            <a:r>
              <a:rPr lang="en-US" sz="2000" dirty="0" err="1"/>
              <a:t>eller</a:t>
            </a:r>
            <a:r>
              <a:rPr lang="en-US" sz="2000" dirty="0"/>
              <a:t> </a:t>
            </a:r>
            <a:r>
              <a:rPr lang="en-US" sz="2000" dirty="0" err="1"/>
              <a:t>faktura</a:t>
            </a:r>
            <a:endParaRPr lang="en-US" sz="2000" dirty="0"/>
          </a:p>
        </p:txBody>
      </p:sp>
      <p:pic>
        <p:nvPicPr>
          <p:cNvPr id="11" name="Picture 3" descr="C:\Users\etxjban\Pictures\BAI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9907"/>
            <a:ext cx="1648619" cy="3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97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45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>
                <a:solidFill>
                  <a:srgbClr val="92D050"/>
                </a:solidFill>
              </a:rPr>
              <a:t>Träningar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000" dirty="0" err="1"/>
              <a:t>Träningstider</a:t>
            </a:r>
            <a:r>
              <a:rPr lang="en-US" sz="2000" dirty="0"/>
              <a:t> P09 (i </a:t>
            </a:r>
            <a:r>
              <a:rPr lang="en-US" sz="2000" dirty="0" err="1"/>
              <a:t>dagsläget</a:t>
            </a:r>
            <a:r>
              <a:rPr lang="en-US" sz="2000" dirty="0"/>
              <a:t>)</a:t>
            </a:r>
          </a:p>
          <a:p>
            <a:pPr marL="857250" lvl="1" indent="-457200"/>
            <a:r>
              <a:rPr lang="en-US" sz="1400" dirty="0" err="1"/>
              <a:t>Söndagar</a:t>
            </a:r>
            <a:r>
              <a:rPr lang="en-US" sz="1400" dirty="0"/>
              <a:t> kl 17:00-18:00</a:t>
            </a:r>
          </a:p>
          <a:p>
            <a:pPr marL="857250" lvl="1" indent="-457200"/>
            <a:endParaRPr lang="en-US" sz="1400" dirty="0"/>
          </a:p>
          <a:p>
            <a:pPr marL="457200" indent="-457200"/>
            <a:r>
              <a:rPr lang="en-US" sz="1600" dirty="0" err="1"/>
              <a:t>Tränare</a:t>
            </a:r>
            <a:r>
              <a:rPr lang="en-US" sz="1600" dirty="0"/>
              <a:t>/</a:t>
            </a:r>
            <a:r>
              <a:rPr lang="en-US" sz="1600" dirty="0" err="1"/>
              <a:t>Lagledare</a:t>
            </a:r>
            <a:r>
              <a:rPr lang="en-US" sz="1600" dirty="0"/>
              <a:t> P09: John</a:t>
            </a:r>
          </a:p>
          <a:p>
            <a:pPr marL="457200" indent="-457200"/>
            <a:r>
              <a:rPr lang="en-US" sz="1600" dirty="0" err="1"/>
              <a:t>Tränare</a:t>
            </a:r>
            <a:r>
              <a:rPr lang="en-US" sz="1600" dirty="0"/>
              <a:t> P09: Sara</a:t>
            </a:r>
          </a:p>
          <a:p>
            <a:pPr marL="457200" indent="-457200"/>
            <a:r>
              <a:rPr lang="en-US" sz="1600" dirty="0" err="1"/>
              <a:t>Tränare</a:t>
            </a:r>
            <a:r>
              <a:rPr lang="en-US" sz="1600" dirty="0"/>
              <a:t> P09: </a:t>
            </a:r>
            <a:r>
              <a:rPr lang="en-US" sz="1600" dirty="0" err="1"/>
              <a:t>Kambiz</a:t>
            </a:r>
            <a:endParaRPr lang="en-US" sz="1600" dirty="0"/>
          </a:p>
          <a:p>
            <a:pPr marL="457200" indent="-457200"/>
            <a:r>
              <a:rPr lang="en-US" sz="1600" dirty="0" err="1"/>
              <a:t>Tränare</a:t>
            </a:r>
            <a:r>
              <a:rPr lang="en-US" sz="1600" dirty="0"/>
              <a:t> P09: Fredrik</a:t>
            </a:r>
          </a:p>
          <a:p>
            <a:pPr marL="457200" indent="-457200"/>
            <a:endParaRPr lang="en-US" sz="1800" dirty="0"/>
          </a:p>
          <a:p>
            <a:pPr marL="457200" indent="-457200"/>
            <a:r>
              <a:rPr lang="en-US" sz="1600" dirty="0"/>
              <a:t>Vi </a:t>
            </a:r>
            <a:r>
              <a:rPr lang="en-US" sz="1600" dirty="0" err="1"/>
              <a:t>uppdaterar</a:t>
            </a:r>
            <a:r>
              <a:rPr lang="en-US" sz="1600" dirty="0"/>
              <a:t> </a:t>
            </a:r>
            <a:r>
              <a:rPr lang="en-US" sz="1600" dirty="0" err="1"/>
              <a:t>alltid</a:t>
            </a:r>
            <a:r>
              <a:rPr lang="en-US" sz="1600" dirty="0"/>
              <a:t> med </a:t>
            </a:r>
            <a:r>
              <a:rPr lang="en-US" sz="1600" dirty="0" err="1"/>
              <a:t>senaste</a:t>
            </a:r>
            <a:r>
              <a:rPr lang="en-US" sz="1600" dirty="0"/>
              <a:t> info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>
                <a:hlinkClick r:id="rId3"/>
              </a:rPr>
              <a:t>http://www.laget.se/BAIK_P09 </a:t>
            </a:r>
            <a:r>
              <a:rPr lang="en-US" sz="1600" dirty="0" err="1"/>
              <a:t>där</a:t>
            </a:r>
            <a:r>
              <a:rPr lang="en-US" sz="1600" dirty="0"/>
              <a:t> </a:t>
            </a:r>
            <a:r>
              <a:rPr lang="en-US" sz="1600" dirty="0" err="1"/>
              <a:t>hittar</a:t>
            </a:r>
            <a:r>
              <a:rPr lang="en-US" sz="1600" dirty="0"/>
              <a:t> </a:t>
            </a:r>
            <a:r>
              <a:rPr lang="en-US" sz="1600" dirty="0" err="1"/>
              <a:t>ni</a:t>
            </a:r>
            <a:r>
              <a:rPr lang="en-US" sz="1600" dirty="0"/>
              <a:t> </a:t>
            </a:r>
            <a:r>
              <a:rPr lang="en-US" sz="1600" dirty="0" err="1"/>
              <a:t>också</a:t>
            </a:r>
            <a:r>
              <a:rPr lang="en-US" sz="1600" dirty="0"/>
              <a:t> </a:t>
            </a:r>
            <a:r>
              <a:rPr lang="en-US" sz="1600" dirty="0" err="1"/>
              <a:t>kontaktinfo</a:t>
            </a:r>
            <a:r>
              <a:rPr lang="en-US" sz="1600" dirty="0"/>
              <a:t> till </a:t>
            </a:r>
            <a:r>
              <a:rPr lang="en-US" sz="1600" dirty="0" err="1"/>
              <a:t>tränarna</a:t>
            </a:r>
            <a:r>
              <a:rPr lang="en-US" sz="1600" dirty="0"/>
              <a:t>.</a:t>
            </a:r>
          </a:p>
          <a:p>
            <a:pPr marL="857250" lvl="1" indent="-457200"/>
            <a:r>
              <a:rPr lang="en-US" sz="1200" dirty="0" err="1"/>
              <a:t>Ladda</a:t>
            </a:r>
            <a:r>
              <a:rPr lang="en-US" sz="1200" dirty="0"/>
              <a:t> </a:t>
            </a:r>
            <a:r>
              <a:rPr lang="en-US" sz="1200" dirty="0" err="1"/>
              <a:t>gärna</a:t>
            </a:r>
            <a:r>
              <a:rPr lang="en-US" sz="1200" dirty="0"/>
              <a:t> </a:t>
            </a:r>
            <a:r>
              <a:rPr lang="en-US" sz="1200" dirty="0" err="1"/>
              <a:t>ner</a:t>
            </a:r>
            <a:r>
              <a:rPr lang="en-US" sz="1200" dirty="0"/>
              <a:t> laget.se </a:t>
            </a:r>
            <a:r>
              <a:rPr lang="en-US" sz="1200" dirty="0" err="1"/>
              <a:t>appen</a:t>
            </a:r>
            <a:r>
              <a:rPr lang="en-US" sz="1200" dirty="0"/>
              <a:t> </a:t>
            </a:r>
            <a:r>
              <a:rPr lang="en-US" sz="1200" dirty="0" err="1"/>
              <a:t>så</a:t>
            </a:r>
            <a:r>
              <a:rPr lang="en-US" sz="1200" dirty="0"/>
              <a:t> </a:t>
            </a:r>
            <a:r>
              <a:rPr lang="en-US" sz="1200" dirty="0" err="1"/>
              <a:t>får</a:t>
            </a:r>
            <a:r>
              <a:rPr lang="en-US" sz="1200" dirty="0"/>
              <a:t> </a:t>
            </a:r>
            <a:r>
              <a:rPr lang="en-US" sz="1200" dirty="0" err="1"/>
              <a:t>ni</a:t>
            </a:r>
            <a:r>
              <a:rPr lang="en-US" sz="1200" dirty="0"/>
              <a:t> </a:t>
            </a:r>
            <a:r>
              <a:rPr lang="en-US" sz="1200" dirty="0" err="1"/>
              <a:t>allt</a:t>
            </a:r>
            <a:r>
              <a:rPr lang="en-US" sz="1200" dirty="0"/>
              <a:t> </a:t>
            </a:r>
            <a:r>
              <a:rPr lang="en-US" sz="1200" dirty="0" err="1"/>
              <a:t>smidigt</a:t>
            </a:r>
            <a:r>
              <a:rPr lang="en-US" sz="1200" dirty="0"/>
              <a:t> </a:t>
            </a:r>
            <a:r>
              <a:rPr lang="en-US" sz="1200" dirty="0" err="1"/>
              <a:t>där</a:t>
            </a:r>
            <a:r>
              <a:rPr lang="en-US" sz="1200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000" dirty="0" err="1"/>
              <a:t>Träningstider</a:t>
            </a:r>
            <a:r>
              <a:rPr lang="en-US" sz="2000" dirty="0"/>
              <a:t> P10 (i </a:t>
            </a:r>
            <a:r>
              <a:rPr lang="en-US" sz="2000" dirty="0" err="1"/>
              <a:t>dagsläget</a:t>
            </a:r>
            <a:r>
              <a:rPr lang="en-US" sz="2000" dirty="0"/>
              <a:t>)</a:t>
            </a:r>
          </a:p>
          <a:p>
            <a:pPr marL="857250" lvl="1" indent="-457200"/>
            <a:r>
              <a:rPr lang="en-US" sz="1400" dirty="0" err="1"/>
              <a:t>Söndagar</a:t>
            </a:r>
            <a:r>
              <a:rPr lang="en-US" sz="1400" dirty="0"/>
              <a:t> kl 17:00-18:00</a:t>
            </a:r>
          </a:p>
          <a:p>
            <a:pPr marL="857250" lvl="1" indent="-457200"/>
            <a:endParaRPr lang="en-US" sz="1400" dirty="0"/>
          </a:p>
          <a:p>
            <a:pPr marL="457200" indent="-457200"/>
            <a:r>
              <a:rPr lang="en-US" sz="1600" dirty="0" err="1"/>
              <a:t>Tränare</a:t>
            </a:r>
            <a:r>
              <a:rPr lang="en-US" sz="1600" dirty="0"/>
              <a:t>/</a:t>
            </a:r>
            <a:r>
              <a:rPr lang="en-US" sz="1600" dirty="0" err="1"/>
              <a:t>Lagledare</a:t>
            </a:r>
            <a:r>
              <a:rPr lang="en-US" sz="1600" dirty="0"/>
              <a:t> P10: Jens P?</a:t>
            </a:r>
          </a:p>
          <a:p>
            <a:pPr marL="457200" indent="-457200"/>
            <a:r>
              <a:rPr lang="en-US" sz="1600" dirty="0" err="1"/>
              <a:t>Tränare</a:t>
            </a:r>
            <a:r>
              <a:rPr lang="en-US" sz="1600" dirty="0"/>
              <a:t> P10: Tomas T?</a:t>
            </a:r>
          </a:p>
          <a:p>
            <a:pPr marL="457200" indent="-457200"/>
            <a:r>
              <a:rPr lang="en-US" sz="1600" dirty="0" err="1"/>
              <a:t>Tränare</a:t>
            </a:r>
            <a:r>
              <a:rPr lang="en-US" sz="1600" dirty="0"/>
              <a:t> P10: Andreas M?</a:t>
            </a:r>
          </a:p>
          <a:p>
            <a:pPr marL="457200" indent="-457200"/>
            <a:endParaRPr lang="en-US" sz="1800" dirty="0"/>
          </a:p>
          <a:p>
            <a:pPr marL="457200" indent="-457200"/>
            <a:r>
              <a:rPr lang="en-US" sz="1600" dirty="0" err="1"/>
              <a:t>Bör</a:t>
            </a:r>
            <a:r>
              <a:rPr lang="en-US" sz="1600" dirty="0"/>
              <a:t> </a:t>
            </a:r>
            <a:r>
              <a:rPr lang="en-US" sz="1600" dirty="0" err="1"/>
              <a:t>skapa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egen</a:t>
            </a:r>
            <a:r>
              <a:rPr lang="en-US" sz="1600" dirty="0"/>
              <a:t> laget.se </a:t>
            </a:r>
            <a:r>
              <a:rPr lang="en-US" sz="1600" dirty="0" err="1"/>
              <a:t>sida</a:t>
            </a:r>
            <a:r>
              <a:rPr lang="en-US" sz="1600" dirty="0"/>
              <a:t> </a:t>
            </a:r>
            <a:r>
              <a:rPr lang="en-US" sz="1600" dirty="0" err="1"/>
              <a:t>snarast</a:t>
            </a:r>
            <a:r>
              <a:rPr lang="en-US" sz="1600" dirty="0"/>
              <a:t>. </a:t>
            </a:r>
            <a:r>
              <a:rPr lang="en-US" sz="1600" dirty="0" err="1"/>
              <a:t>Det</a:t>
            </a:r>
            <a:r>
              <a:rPr lang="en-US" sz="1600" dirty="0"/>
              <a:t> </a:t>
            </a:r>
            <a:r>
              <a:rPr lang="en-US" sz="1600" dirty="0" err="1"/>
              <a:t>blir</a:t>
            </a:r>
            <a:r>
              <a:rPr lang="en-US" sz="1600" dirty="0"/>
              <a:t> </a:t>
            </a:r>
            <a:r>
              <a:rPr lang="en-US" sz="1600" dirty="0" err="1"/>
              <a:t>enklast</a:t>
            </a:r>
            <a:r>
              <a:rPr lang="en-US" sz="1600" dirty="0"/>
              <a:t>.</a:t>
            </a:r>
            <a:endParaRPr lang="en-US" sz="1200" dirty="0"/>
          </a:p>
          <a:p>
            <a:endParaRPr lang="en-US" sz="2400" dirty="0"/>
          </a:p>
        </p:txBody>
      </p:sp>
      <p:pic>
        <p:nvPicPr>
          <p:cNvPr id="11" name="Picture 3" descr="C:\Users\etxjban\Pictures\BAI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89907"/>
            <a:ext cx="1648619" cy="30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337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33726</TotalTime>
  <Words>743</Words>
  <Application>Microsoft Office PowerPoint</Application>
  <PresentationFormat>On-screen Show (4:3)</PresentationFormat>
  <Paragraphs>150</Paragraphs>
  <Slides>11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AGENDA</vt:lpstr>
      <vt:lpstr>MÅLSÄTTNING</vt:lpstr>
      <vt:lpstr>REGLER OCH FÖRHÅLLNINGSSÄTT</vt:lpstr>
      <vt:lpstr>Ekonomi</vt:lpstr>
      <vt:lpstr>CUPER</vt:lpstr>
      <vt:lpstr>KIOSKVECKA</vt:lpstr>
      <vt:lpstr>INFO OM KLÄDER</vt:lpstr>
      <vt:lpstr>Träningar</vt:lpstr>
      <vt:lpstr>Matcher</vt:lpstr>
      <vt:lpstr>FRÅGOR?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Sandberg</dc:creator>
  <cp:lastModifiedBy>John Sandberg</cp:lastModifiedBy>
  <cp:revision>26</cp:revision>
  <cp:lastPrinted>2016-05-18T20:03:54Z</cp:lastPrinted>
  <dcterms:created xsi:type="dcterms:W3CDTF">2015-04-27T19:39:10Z</dcterms:created>
  <dcterms:modified xsi:type="dcterms:W3CDTF">2016-05-30T13:47:38Z</dcterms:modified>
</cp:coreProperties>
</file>