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4"/>
  </p:notesMasterIdLst>
  <p:sldIdLst>
    <p:sldId id="274" r:id="rId2"/>
    <p:sldId id="258" r:id="rId3"/>
    <p:sldId id="259" r:id="rId4"/>
    <p:sldId id="266" r:id="rId5"/>
    <p:sldId id="261" r:id="rId6"/>
    <p:sldId id="262" r:id="rId7"/>
    <p:sldId id="267" r:id="rId8"/>
    <p:sldId id="270" r:id="rId9"/>
    <p:sldId id="263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73224" autoAdjust="0"/>
  </p:normalViewPr>
  <p:slideViewPr>
    <p:cSldViewPr snapToGrid="0">
      <p:cViewPr>
        <p:scale>
          <a:sx n="100" d="100"/>
          <a:sy n="100" d="100"/>
        </p:scale>
        <p:origin x="72" y="-762"/>
      </p:cViewPr>
      <p:guideLst/>
    </p:cSldViewPr>
  </p:slideViewPr>
  <p:notesTextViewPr>
    <p:cViewPr>
      <p:scale>
        <a:sx n="1" d="1"/>
        <a:sy n="1" d="1"/>
      </p:scale>
      <p:origin x="0" y="-42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92A0-BF26-49C0-984C-459203BA1F29}" type="datetimeFigureOut">
              <a:rPr lang="sv-SE" smtClean="0"/>
              <a:t>2025-09-09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C109C-01DC-439C-8511-A5174A330B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56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har tränarna för bakgrund, någon formell utbildning?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94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Vad har tränarna för bakgrund, någon formell utbildning?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63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126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5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Upprätta budget för laget (mall finns)</a:t>
            </a:r>
          </a:p>
          <a:p>
            <a:pPr marL="0" indent="0">
              <a:buNone/>
            </a:pP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Ha kontakt med ekonomigruppen i sektionen</a:t>
            </a:r>
            <a:b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Organisera försäljningar vid sammandrag </a:t>
            </a:r>
          </a:p>
          <a:p>
            <a:pPr marL="0" indent="0">
              <a:buNone/>
            </a:pP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Betala domare </a:t>
            </a:r>
            <a:b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Följa upp att medlems- och aktivitetsavgift betalas in </a:t>
            </a:r>
          </a:p>
          <a:p>
            <a:r>
              <a:rPr lang="sv-SE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Organisera försäljning, aktiviteter och sponsring för att tjäna pengar till laget</a:t>
            </a:r>
          </a:p>
          <a:p>
            <a:endParaRPr lang="sv-SE" dirty="0"/>
          </a:p>
          <a:p>
            <a:r>
              <a:rPr lang="sv-SE" dirty="0"/>
              <a:t>Candy </a:t>
            </a:r>
            <a:r>
              <a:rPr lang="sv-SE" dirty="0" err="1"/>
              <a:t>world</a:t>
            </a:r>
            <a:r>
              <a:rPr lang="sv-SE" dirty="0"/>
              <a:t> – 5000 kr (möjligt)</a:t>
            </a:r>
          </a:p>
          <a:p>
            <a:r>
              <a:rPr lang="sv-SE" dirty="0"/>
              <a:t>Arctic Group - 5000 kr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052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Sekretariat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Noel G</a:t>
            </a:r>
          </a:p>
          <a:p>
            <a:r>
              <a:rPr lang="sv-SE" sz="1200" dirty="0"/>
              <a:t>Ben</a:t>
            </a:r>
          </a:p>
          <a:p>
            <a:r>
              <a:rPr lang="sv-SE" sz="1200" dirty="0"/>
              <a:t>Andreas</a:t>
            </a:r>
          </a:p>
          <a:p>
            <a:r>
              <a:rPr lang="sv-SE" sz="1200" dirty="0"/>
              <a:t>Elton</a:t>
            </a:r>
          </a:p>
          <a:p>
            <a:r>
              <a:rPr lang="sv-SE" sz="1200" dirty="0"/>
              <a:t>Alexander</a:t>
            </a:r>
          </a:p>
          <a:p>
            <a:r>
              <a:rPr lang="sv-SE" sz="1200" dirty="0"/>
              <a:t>Wille</a:t>
            </a:r>
          </a:p>
          <a:p>
            <a:r>
              <a:rPr lang="sv-SE" sz="1200" dirty="0"/>
              <a:t>Melker</a:t>
            </a:r>
          </a:p>
          <a:p>
            <a:endParaRPr lang="sv-SE" sz="1200" dirty="0"/>
          </a:p>
          <a:p>
            <a:r>
              <a:rPr lang="sv-SE" sz="1200" b="1" dirty="0"/>
              <a:t>Fikagrupp</a:t>
            </a:r>
          </a:p>
          <a:p>
            <a:r>
              <a:rPr lang="sv-SE" sz="1200" dirty="0"/>
              <a:t>Vide</a:t>
            </a:r>
          </a:p>
          <a:p>
            <a:r>
              <a:rPr lang="sv-SE" sz="1200" dirty="0"/>
              <a:t>Ryan</a:t>
            </a:r>
          </a:p>
          <a:p>
            <a:r>
              <a:rPr lang="sv-SE" sz="1200" dirty="0"/>
              <a:t>Noel E</a:t>
            </a:r>
          </a:p>
          <a:p>
            <a:endParaRPr lang="sv-SE" sz="1200" b="1" dirty="0"/>
          </a:p>
          <a:p>
            <a:r>
              <a:rPr lang="sv-SE" sz="1200" b="1" dirty="0"/>
              <a:t>Försäljningsgrupp</a:t>
            </a:r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109C-01DC-439C-8511-A5174A330BB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37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9EBEFC-9C10-F489-DBF8-BAEB8C14F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B1614FF-75BB-6332-8FDF-476001597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B04831-1C3D-A7FF-04E2-EA6A15FD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C0F867-DD3C-C5EA-AC0C-2F8F1B37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51B16C-D730-7804-2FF7-DAA25E76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6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4822E0-45B5-68AF-B1BC-7A11AB95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57B3960-B333-9F11-F320-311CC4E92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6417AB-E22E-E3D3-91F7-FA516D05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3FC313-4DE7-27D4-7364-776D9B70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1FDAE8-6C25-67E4-53C9-1B25F5C3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973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0825FF8-EF8D-1138-AF14-23A31C7A1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5791737-F42A-5D9D-46EA-7793C163A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5733D2-5E30-1071-BE68-E7C3BEE0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A82771-1DEC-3B8D-BF3C-6FD6DE81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A4325F-89DB-25BC-66EA-5C5C16B9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724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E350E0-7342-EE29-BA58-8DE03FB6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EFDD06-5593-98AB-47D8-D261F71A8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2E9FF5-0F6B-77AE-0827-FE58B5E4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D2A239-C973-4849-84C4-E758C94E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D66991-62E0-3BB7-35E7-E347A23F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477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86B379-BDB9-2E5D-3659-0B15788B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B4B1D0E-25D2-8D8B-D196-55A7E17F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DD1E74-9563-AE18-4052-658F5D37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15F88E-88DB-2CDD-A5CF-FB881919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C5CD06-45C5-2AFA-2904-AF3962F1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872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DC6BF7-BC68-FBF9-A047-7AC217BB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E15D9C-7C22-01EE-26D0-FCC67F96D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EF174EB-B9E7-E78B-AA54-47F3BC7D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64D056-1E7B-7ABA-C652-7BA6CE63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4D9360A-296E-1862-1295-B68D6838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7FF6BE9-6B82-0B55-5844-FA92AFAE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55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6FBE68-4D73-C580-5088-1E4F7366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A0BA0F-E768-F069-10A4-F6272466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69AC2EB-23FA-AFFC-941D-C5EDE2B3A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529DD80-5526-9B6B-A409-74BC3DA28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CA4FA8A-B9F7-3BF0-1B41-529DEF474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0B3EC9B-B05C-3704-3D22-7ECDBDAE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38A6A8D-6A9D-3021-2F95-CE94AE07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46AFF10-5A72-7D23-C333-F78A2D5C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46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6DD36B-71FB-9F69-A749-D4562147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59A449-9A4A-8B2F-119E-184A470B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44ECAC3-61D2-B99B-F9CD-3821C1A4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4CED1F-2A30-C030-5519-3E1382ED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515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2C45EA7-C3F4-3135-569D-E912C893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39B3AAD-14F0-DCDD-1C73-268A1F99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5772528-F0D6-03E5-CF43-8B8B0769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529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D7BCD-40D2-670F-22BE-8A9E113E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206CFE-B99E-AA44-4B10-4DD64EF1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14A69E-1820-3E12-F905-71D538D6E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AEAE11-CB16-EDA5-C466-79925B93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BF6F203-CF4D-BB55-B202-E935D7E8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2F34FB-3B0C-5B7F-2FB3-B63EB726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365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BB7C54-FA6B-2D1F-CD7B-CB802326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2393D58-F974-6A08-5BD1-F865E4A51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21E89F-8681-A43A-AB36-A6BBC70F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66D93C-C787-F24A-A454-135A64DF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D51F34B-7939-3343-CD59-B98FF91F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4D7E6E-51E5-3E79-1F24-9A180EAE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022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A98266-1C39-4FE1-9C10-F5E537D69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26DE79-C956-DCC6-9952-8CAA08D45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C2FA43-1EB2-0E89-234C-3F68D5EDE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9/9/2025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9DF664-1E01-6C83-B2D2-ACFF97B52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BF685B-72B6-9838-883D-120F0C256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nliset@baik.nu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mailto:stina.j.pettersson@gmail.com" TargetMode="External"/><Relationship Id="rId4" Type="http://schemas.openxmlformats.org/officeDocument/2006/relationships/hyperlink" Target="mailto:info@alviksik.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792C3A-1081-B740-1BBB-0E780EA90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405" y="1161435"/>
            <a:ext cx="7517635" cy="1800526"/>
          </a:xfrm>
        </p:spPr>
        <p:txBody>
          <a:bodyPr>
            <a:noAutofit/>
          </a:bodyPr>
          <a:lstStyle/>
          <a:p>
            <a:r>
              <a:rPr lang="sv-SE" sz="8000" dirty="0"/>
              <a:t>Föräldramöte</a:t>
            </a:r>
          </a:p>
        </p:txBody>
      </p:sp>
      <p:pic>
        <p:nvPicPr>
          <p:cNvPr id="6" name="Bildobjekt 5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8A57B51F-A682-C732-F573-A33E964A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00" y="4441403"/>
            <a:ext cx="1982313" cy="198231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F902813-DE72-03CE-9251-9BED1F1E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779" y="4441402"/>
            <a:ext cx="1759304" cy="1982314"/>
          </a:xfrm>
          <a:prstGeom prst="rect">
            <a:avLst/>
          </a:prstGeom>
        </p:spPr>
      </p:pic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F47848CF-1141-FEB5-864F-7A3216155482}"/>
              </a:ext>
            </a:extLst>
          </p:cNvPr>
          <p:cNvSpPr txBox="1">
            <a:spLocks/>
          </p:cNvSpPr>
          <p:nvPr/>
        </p:nvSpPr>
        <p:spPr>
          <a:xfrm>
            <a:off x="800082" y="2757961"/>
            <a:ext cx="5294394" cy="407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chemeClr val="tx1"/>
                </a:solidFill>
              </a:rPr>
              <a:t>Säsong: 2025/2026</a:t>
            </a:r>
          </a:p>
        </p:txBody>
      </p:sp>
    </p:spTree>
    <p:extLst>
      <p:ext uri="{BB962C8B-B14F-4D97-AF65-F5344CB8AC3E}">
        <p14:creationId xmlns:p14="http://schemas.microsoft.com/office/powerpoint/2010/main" val="156353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89951-55CD-47F2-E411-D94E5DBF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11" y="388853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B7F80A-FD2B-C970-EA90-5E170689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11" y="1852044"/>
            <a:ext cx="4376439" cy="461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Avgifter</a:t>
            </a:r>
          </a:p>
          <a:p>
            <a:r>
              <a:rPr lang="sv-SE" sz="2000" dirty="0"/>
              <a:t>Medlemsavgift (till klubben) 350 kr/600 familj</a:t>
            </a:r>
          </a:p>
          <a:p>
            <a:r>
              <a:rPr lang="sv-SE" sz="2000" dirty="0"/>
              <a:t>Aktivitetsavgift (till laget) 1250 kr </a:t>
            </a:r>
          </a:p>
          <a:p>
            <a:r>
              <a:rPr lang="sv-SE" sz="2000" dirty="0"/>
              <a:t>Klubb och anläggningsavgift 250 kr </a:t>
            </a:r>
          </a:p>
          <a:p>
            <a:r>
              <a:rPr lang="sv-SE" sz="2000" dirty="0"/>
              <a:t>Lagavgift (betalas av laget) 500 kr/spelare</a:t>
            </a:r>
          </a:p>
          <a:p>
            <a:endParaRPr lang="sv-SE" sz="1700" dirty="0"/>
          </a:p>
          <a:p>
            <a:pPr marL="0" indent="0">
              <a:buNone/>
            </a:pPr>
            <a:br>
              <a:rPr lang="sv-SE" sz="1700" dirty="0"/>
            </a:br>
            <a:endParaRPr lang="sv-SE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2AF2A0-57CD-4B69-AC64-2CE7C965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97" y="285750"/>
            <a:ext cx="646129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8F0CF-E632-BA92-0B24-8AA560E4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19" y="233808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7EC3F-8A4D-4A8D-1040-DD42CE2B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9" y="1828801"/>
            <a:ext cx="6225557" cy="447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Behov av stöd från föräldrar</a:t>
            </a:r>
          </a:p>
          <a:p>
            <a:r>
              <a:rPr lang="sv-SE" sz="2000" dirty="0"/>
              <a:t>Behov av lagledare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dirty="0"/>
              <a:t>Föräldragrupper</a:t>
            </a:r>
          </a:p>
          <a:p>
            <a:r>
              <a:rPr lang="sv-SE" sz="2000" dirty="0"/>
              <a:t>Sekretariat</a:t>
            </a:r>
          </a:p>
          <a:p>
            <a:r>
              <a:rPr lang="sv-SE" sz="2000" dirty="0"/>
              <a:t>Fikagrupp</a:t>
            </a:r>
          </a:p>
          <a:p>
            <a:r>
              <a:rPr lang="sv-SE" sz="2000" dirty="0"/>
              <a:t>Försäljningsgrupp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6500B886-6A18-D8DD-1568-3D5F163B3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052" y="338668"/>
            <a:ext cx="1760319" cy="176031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F41C0DC-B5BA-A0C4-C7F1-2B9D3F998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974" y="438897"/>
            <a:ext cx="1384375" cy="155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8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68F0CF-E632-BA92-0B24-8AA560E4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Övriga frågor?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ildobjekt 3" descr="En bild som visar symbol, Grafik, clipart, Teckensnitt&#10;&#10;Automatiskt genererad beskrivning">
            <a:extLst>
              <a:ext uri="{FF2B5EF4-FFF2-40B4-BE49-F238E27FC236}">
                <a16:creationId xmlns:a16="http://schemas.microsoft.com/office/drawing/2014/main" id="{6F41C0DC-B5BA-A0C4-C7F1-2B9D3F998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91" y="625683"/>
            <a:ext cx="2434590" cy="2743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6500B886-6A18-D8DD-1568-3D5F163B3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A89B710B-431B-D9F1-E076-B023350C89EC}"/>
              </a:ext>
            </a:extLst>
          </p:cNvPr>
          <p:cNvSpPr/>
          <p:nvPr/>
        </p:nvSpPr>
        <p:spPr>
          <a:xfrm>
            <a:off x="427223" y="573204"/>
            <a:ext cx="2581835" cy="268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37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134541-0362-3339-2DE4-85A90399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97" y="518776"/>
            <a:ext cx="5223249" cy="1157624"/>
          </a:xfrm>
        </p:spPr>
        <p:txBody>
          <a:bodyPr>
            <a:normAutofit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AC563-8DA9-B92F-610E-7C19FDB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64" y="1652208"/>
            <a:ext cx="7610113" cy="4981673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Arial" panose="020B0604020202020204" pitchFamily="34" charset="0"/>
              </a:rPr>
              <a:t>Presentation tränare och ledare</a:t>
            </a:r>
          </a:p>
          <a:p>
            <a:r>
              <a:rPr lang="sv-SE" sz="2400" dirty="0">
                <a:latin typeface="Arial" panose="020B0604020202020204" pitchFamily="34" charset="0"/>
              </a:rPr>
              <a:t>Presentation föräldrar </a:t>
            </a:r>
          </a:p>
          <a:p>
            <a:r>
              <a:rPr lang="sv-SE" sz="2400" dirty="0">
                <a:latin typeface="Arial" panose="020B0604020202020204" pitchFamily="34" charset="0"/>
              </a:rPr>
              <a:t>Presentation av laget </a:t>
            </a:r>
          </a:p>
          <a:p>
            <a:r>
              <a:rPr lang="sv-SE" sz="2400" dirty="0">
                <a:latin typeface="Arial" panose="020B0604020202020204" pitchFamily="34" charset="0"/>
              </a:rPr>
              <a:t>Säsongsplanering</a:t>
            </a:r>
          </a:p>
          <a:p>
            <a:r>
              <a:rPr lang="sv-SE" sz="2400" dirty="0">
                <a:latin typeface="Arial" panose="020B0604020202020204" pitchFamily="34" charset="0"/>
              </a:rPr>
              <a:t>Träningar, serie, regler, utrustning m.m.</a:t>
            </a:r>
          </a:p>
          <a:p>
            <a:r>
              <a:rPr lang="sv-SE" sz="2400" dirty="0">
                <a:latin typeface="Arial" panose="020B0604020202020204" pitchFamily="34" charset="0"/>
              </a:rPr>
              <a:t>Ekonomi </a:t>
            </a:r>
          </a:p>
          <a:p>
            <a:r>
              <a:rPr lang="sv-SE" sz="2400" dirty="0">
                <a:latin typeface="Arial" panose="020B0604020202020204" pitchFamily="34" charset="0"/>
              </a:rPr>
              <a:t>Avgifter, sponsring, försäljning</a:t>
            </a:r>
          </a:p>
          <a:p>
            <a:r>
              <a:rPr lang="sv-SE" sz="2400" dirty="0">
                <a:latin typeface="Arial" panose="020B0604020202020204" pitchFamily="34" charset="0"/>
              </a:rPr>
              <a:t>Övriga frågor</a:t>
            </a: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ADE53C9A-50B9-9745-1FF5-2DB7D57CA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70" y="199496"/>
            <a:ext cx="1886640" cy="188664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6A01270-990D-6E41-EEFC-A26B71852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275" y="251304"/>
            <a:ext cx="1775312" cy="20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134541-0362-3339-2DE4-85A90399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08" y="257000"/>
            <a:ext cx="5257800" cy="1218874"/>
          </a:xfrm>
        </p:spPr>
        <p:txBody>
          <a:bodyPr>
            <a:normAutofit/>
          </a:bodyPr>
          <a:lstStyle/>
          <a:p>
            <a:r>
              <a:rPr lang="sv-SE" dirty="0"/>
              <a:t>Tränare och ledare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AC563-8DA9-B92F-610E-7C19FDB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6" y="1475874"/>
            <a:ext cx="6100481" cy="4935357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sv-SE" sz="3800" dirty="0"/>
              <a:t>Tränare: Anders Lundberg, mobil: 070-3563705</a:t>
            </a:r>
          </a:p>
          <a:p>
            <a:pPr fontAlgn="base"/>
            <a:r>
              <a:rPr lang="sv-SE" sz="3800" dirty="0"/>
              <a:t>Tränare: Lars Stålnacke, mobil: 070-203 99 71</a:t>
            </a:r>
          </a:p>
          <a:p>
            <a:pPr fontAlgn="base"/>
            <a:r>
              <a:rPr lang="sv-SE" sz="3800" dirty="0"/>
              <a:t>Tränare: Tobias Barck, mobil: 070-666 66 56</a:t>
            </a:r>
          </a:p>
          <a:p>
            <a:pPr fontAlgn="base"/>
            <a:r>
              <a:rPr lang="sv-SE" sz="3800" dirty="0"/>
              <a:t>Lagledare: Elin Ellingsson, mobil: 070-3316767</a:t>
            </a:r>
          </a:p>
          <a:p>
            <a:pPr marL="0" indent="0">
              <a:buNone/>
            </a:pP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b="1" u="sng" dirty="0"/>
              <a:t>Övriga kontaktuppgifter</a:t>
            </a:r>
            <a:endParaRPr lang="sv-SE" sz="2000" b="1" dirty="0"/>
          </a:p>
          <a:p>
            <a:r>
              <a:rPr lang="sv-SE" dirty="0"/>
              <a:t>BAIK Kansli 0920-17850 eller </a:t>
            </a:r>
            <a:r>
              <a:rPr lang="sv-SE" u="sng" dirty="0">
                <a:hlinkClick r:id="rId3"/>
              </a:rPr>
              <a:t>kanliset@baik.nu</a:t>
            </a:r>
            <a:endParaRPr lang="sv-SE" sz="2000" dirty="0"/>
          </a:p>
          <a:p>
            <a:r>
              <a:rPr lang="sv-SE" dirty="0"/>
              <a:t>ALVIK Kansli 076-948 03 20 eller </a:t>
            </a:r>
            <a:r>
              <a:rPr lang="sv-SE" u="sng" dirty="0">
                <a:hlinkClick r:id="rId4"/>
              </a:rPr>
              <a:t>info@alviksik.se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b="1" dirty="0"/>
              <a:t>BAIK Innebandysektions ordförande </a:t>
            </a:r>
            <a:endParaRPr lang="sv-SE" sz="2000" dirty="0"/>
          </a:p>
          <a:p>
            <a:r>
              <a:rPr lang="sv-SE" dirty="0"/>
              <a:t>Stina Pettersson, mobil 070-547 70 27, </a:t>
            </a:r>
            <a:r>
              <a:rPr lang="sv-SE" u="sng" dirty="0">
                <a:hlinkClick r:id="rId5"/>
              </a:rPr>
              <a:t>stina.j.pettersson@gmail.com</a:t>
            </a:r>
            <a:endParaRPr lang="sv-SE" sz="2000" dirty="0"/>
          </a:p>
          <a:p>
            <a:pPr marL="0" indent="0">
              <a:buNone/>
            </a:pPr>
            <a:br>
              <a:rPr lang="sv-SE" dirty="0"/>
            </a:br>
            <a:r>
              <a:rPr lang="sv-SE" b="1" dirty="0"/>
              <a:t>ALVIK Innebandysektions ordförande </a:t>
            </a:r>
            <a:endParaRPr lang="sv-SE" sz="2000" dirty="0"/>
          </a:p>
          <a:p>
            <a:r>
              <a:rPr lang="sv-SE" dirty="0"/>
              <a:t>Mattias Israelsson, mobil 070-6614661, </a:t>
            </a:r>
            <a:r>
              <a:rPr lang="sv-SE" u="sng" dirty="0"/>
              <a:t>mattias@alviksik.se</a:t>
            </a: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5C7DEE-C061-FF13-6105-616F9669C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573" y="1359673"/>
            <a:ext cx="1947672" cy="2194560"/>
          </a:xfrm>
          <a:prstGeom prst="rect">
            <a:avLst/>
          </a:prstGeom>
        </p:spPr>
      </p:pic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DC0FF3A2-7952-A9C8-6A84-2F04B6975E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30" y="4002587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77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134541-0362-3339-2DE4-85A90399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48" y="1763879"/>
            <a:ext cx="5019074" cy="21493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Presentation av föräldrar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EAC563-8DA9-B92F-610E-7C19FDB4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i="1" dirty="0"/>
              <a:t>Namn, barnets namn samt egna erfarenheter av innebandy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5C7DEE-C061-FF13-6105-616F9669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191" y="625683"/>
            <a:ext cx="2434590" cy="2743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DC0FF3A2-7952-A9C8-6A84-2F04B6975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8A56BAF-C2A5-4CDE-FF41-FF640EE126FE}"/>
              </a:ext>
            </a:extLst>
          </p:cNvPr>
          <p:cNvSpPr/>
          <p:nvPr/>
        </p:nvSpPr>
        <p:spPr>
          <a:xfrm>
            <a:off x="304800" y="484453"/>
            <a:ext cx="2312894" cy="714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13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FA284F-0485-7A76-06D5-E3891438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55" y="681038"/>
            <a:ext cx="5171508" cy="1800526"/>
          </a:xfrm>
        </p:spPr>
        <p:txBody>
          <a:bodyPr>
            <a:normAutofit/>
          </a:bodyPr>
          <a:lstStyle/>
          <a:p>
            <a:r>
              <a:rPr lang="sv-SE" dirty="0"/>
              <a:t>Presentation av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ACAE7B-A39E-4E50-4AD2-0B3A6E8D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56" y="2126076"/>
            <a:ext cx="5959866" cy="3553581"/>
          </a:xfrm>
        </p:spPr>
        <p:txBody>
          <a:bodyPr>
            <a:normAutofit/>
          </a:bodyPr>
          <a:lstStyle/>
          <a:p>
            <a:r>
              <a:rPr lang="sv-SE" sz="2000" dirty="0"/>
              <a:t>13 utespelare</a:t>
            </a:r>
          </a:p>
          <a:p>
            <a:r>
              <a:rPr lang="sv-SE" sz="2000" dirty="0"/>
              <a:t>2 målvakter </a:t>
            </a:r>
          </a:p>
          <a:p>
            <a:r>
              <a:rPr lang="sv-SE" sz="2000" dirty="0"/>
              <a:t>Några nya som provspelar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Ett lag men två grupper</a:t>
            </a:r>
          </a:p>
          <a:p>
            <a:endParaRPr lang="sv-SE" sz="2000" dirty="0"/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EBE452C6-7FA3-49A9-A7AE-5B137CB8E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59" y="342944"/>
            <a:ext cx="1934091" cy="1934091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C9EF505-64BF-274E-BBB2-462E20194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028" y="282791"/>
            <a:ext cx="1823276" cy="20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4516F5-06CC-F03E-18C3-5C1264B2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89" y="141817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Säsong 2025/2026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CD3152-DA20-171D-6AD6-C2C2FE264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086" y="1613486"/>
            <a:ext cx="7226129" cy="4977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Seriespel</a:t>
            </a:r>
          </a:p>
          <a:p>
            <a:r>
              <a:rPr lang="sv-SE" sz="2000" dirty="0"/>
              <a:t>Spelar serie röd 6, 7 och 8</a:t>
            </a:r>
          </a:p>
          <a:p>
            <a:r>
              <a:rPr lang="sv-SE" sz="2000" dirty="0"/>
              <a:t>Seriestart 27 september</a:t>
            </a:r>
          </a:p>
          <a:p>
            <a:r>
              <a:rPr lang="sv-SE" sz="2000" dirty="0"/>
              <a:t>Ca 26 seriematcher under säsongen</a:t>
            </a:r>
          </a:p>
          <a:p>
            <a:endParaRPr lang="sv-SE" sz="1700" dirty="0"/>
          </a:p>
          <a:p>
            <a:pPr marL="0" indent="0">
              <a:buNone/>
            </a:pPr>
            <a:r>
              <a:rPr lang="sv-SE" dirty="0"/>
              <a:t>Regler</a:t>
            </a:r>
          </a:p>
          <a:p>
            <a:r>
              <a:rPr lang="sv-SE" sz="2000" dirty="0"/>
              <a:t>Matcherna spelas 6 mot 6 i 3x15 minuter</a:t>
            </a:r>
          </a:p>
          <a:p>
            <a:r>
              <a:rPr lang="sv-SE" sz="2000" dirty="0"/>
              <a:t>Domare kan döma utvisning, stora/lilla straff</a:t>
            </a:r>
          </a:p>
          <a:p>
            <a:r>
              <a:rPr lang="sv-SE" sz="2000" dirty="0"/>
              <a:t>Blandade åldrar förekommer</a:t>
            </a:r>
          </a:p>
          <a:p>
            <a:pPr marL="0" indent="0">
              <a:buNone/>
            </a:pPr>
            <a:endParaRPr lang="sv-SE" sz="1700" dirty="0"/>
          </a:p>
          <a:p>
            <a:pPr marL="0" indent="0">
              <a:buNone/>
            </a:pPr>
            <a:endParaRPr lang="sv-SE" sz="1700" dirty="0"/>
          </a:p>
          <a:p>
            <a:endParaRPr lang="sv-SE" sz="1700" dirty="0"/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11149F12-7112-027D-271B-961212E88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69" y="643468"/>
            <a:ext cx="2545005" cy="254500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5E83F14-A740-AD81-1A31-01B4B5D7F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052" y="3657600"/>
            <a:ext cx="2294640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284AAA3-55F0-2AD4-171E-E9A2FD35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0" y="141817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Säsongsplanering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6F1492-2051-2F5E-493E-1D6F8DE7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31" y="1577788"/>
            <a:ext cx="6225557" cy="4939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Träningstider</a:t>
            </a:r>
          </a:p>
          <a:p>
            <a:r>
              <a:rPr lang="sv-SE" sz="2000" dirty="0"/>
              <a:t>Tisdag: 19:00-20:30</a:t>
            </a:r>
          </a:p>
          <a:p>
            <a:r>
              <a:rPr lang="sv-SE" sz="2000" dirty="0"/>
              <a:t>Torsdag: 20:00-21:30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r>
              <a:rPr lang="sv-SE" dirty="0"/>
              <a:t>Tränarnas upplägg för träning</a:t>
            </a:r>
          </a:p>
          <a:p>
            <a:r>
              <a:rPr lang="sv-SE" sz="2000" dirty="0"/>
              <a:t>Förberedelser innan träning</a:t>
            </a:r>
          </a:p>
          <a:p>
            <a:r>
              <a:rPr lang="sv-SE" sz="2000" dirty="0"/>
              <a:t>Närvaro</a:t>
            </a:r>
          </a:p>
          <a:p>
            <a:r>
              <a:rPr lang="sv-SE" sz="2000" dirty="0"/>
              <a:t>Uppträdande</a:t>
            </a:r>
          </a:p>
          <a:p>
            <a:pPr marL="0" indent="0">
              <a:buNone/>
            </a:pPr>
            <a:endParaRPr lang="sv-SE" sz="1900" dirty="0"/>
          </a:p>
          <a:p>
            <a:pPr marL="0" indent="0">
              <a:buNone/>
            </a:pP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059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726CE79-532E-0101-EA64-399FFE51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26" y="359689"/>
            <a:ext cx="4772975" cy="1800526"/>
          </a:xfrm>
        </p:spPr>
        <p:txBody>
          <a:bodyPr>
            <a:normAutofit/>
          </a:bodyPr>
          <a:lstStyle/>
          <a:p>
            <a:r>
              <a:rPr lang="sv-SE" dirty="0"/>
              <a:t>Säsongsplanering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00227C-0819-F531-E195-60B6036FB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26" y="1951274"/>
            <a:ext cx="5494635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Utrustning</a:t>
            </a:r>
          </a:p>
          <a:p>
            <a:pPr marL="0" indent="0">
              <a:buNone/>
            </a:pPr>
            <a:r>
              <a:rPr lang="sv-SE" dirty="0"/>
              <a:t>Matchställ</a:t>
            </a:r>
          </a:p>
        </p:txBody>
      </p:sp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AED34D71-B742-B531-ABA9-E4792AFB1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64" y="162652"/>
            <a:ext cx="1979913" cy="197991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E7AA346-9AD2-12A9-E39A-EC62ABCD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656" y="292011"/>
            <a:ext cx="1527560" cy="172119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EEB8C80-1F58-0BA7-3FB4-8ED9BE0169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84"/>
          <a:stretch/>
        </p:blipFill>
        <p:spPr>
          <a:xfrm>
            <a:off x="7366435" y="5023914"/>
            <a:ext cx="2037495" cy="96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 descr="En bild som visar gymnastiksko, sko, Gåsko, fotbeklädnader&#10;&#10;Automatiskt genererad beskrivning">
            <a:extLst>
              <a:ext uri="{FF2B5EF4-FFF2-40B4-BE49-F238E27FC236}">
                <a16:creationId xmlns:a16="http://schemas.microsoft.com/office/drawing/2014/main" id="{3AA7C8EB-758A-6F2B-93BB-8AD92DBAD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04" y="3515097"/>
            <a:ext cx="1996400" cy="26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43E7DC-5101-4E7C-ADB5-596311F53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B8BCA7A-6464-4C53-A572-89B2B3C2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976177 w 12192000"/>
              <a:gd name="connsiteY3" fmla="*/ 6858000 h 6858000"/>
              <a:gd name="connsiteX4" fmla="*/ 10997120 w 12192000"/>
              <a:gd name="connsiteY4" fmla="*/ 6851980 h 6858000"/>
              <a:gd name="connsiteX5" fmla="*/ 12094512 w 12192000"/>
              <a:gd name="connsiteY5" fmla="*/ 6315404 h 6858000"/>
              <a:gd name="connsiteX6" fmla="*/ 12191999 w 12192000"/>
              <a:gd name="connsiteY6" fmla="*/ 6239611 h 6858000"/>
              <a:gd name="connsiteX7" fmla="*/ 12191999 w 12192000"/>
              <a:gd name="connsiteY7" fmla="*/ 1104399 h 6858000"/>
              <a:gd name="connsiteX8" fmla="*/ 11979198 w 12192000"/>
              <a:gd name="connsiteY8" fmla="*/ 1051011 h 6858000"/>
              <a:gd name="connsiteX9" fmla="*/ 11742378 w 12192000"/>
              <a:gd name="connsiteY9" fmla="*/ 986227 h 6858000"/>
              <a:gd name="connsiteX10" fmla="*/ 12063968 w 12192000"/>
              <a:gd name="connsiteY10" fmla="*/ 729780 h 6858000"/>
              <a:gd name="connsiteX11" fmla="*/ 11572835 w 12192000"/>
              <a:gd name="connsiteY11" fmla="*/ 670151 h 6858000"/>
              <a:gd name="connsiteX12" fmla="*/ 11524844 w 12192000"/>
              <a:gd name="connsiteY12" fmla="*/ 671946 h 6858000"/>
              <a:gd name="connsiteX13" fmla="*/ 10560518 w 12192000"/>
              <a:gd name="connsiteY13" fmla="*/ 632492 h 6858000"/>
              <a:gd name="connsiteX14" fmla="*/ 9178169 w 12192000"/>
              <a:gd name="connsiteY14" fmla="*/ 501577 h 6858000"/>
              <a:gd name="connsiteX15" fmla="*/ 8033984 w 12192000"/>
              <a:gd name="connsiteY15" fmla="*/ 423121 h 6858000"/>
              <a:gd name="connsiteX16" fmla="*/ 6815795 w 12192000"/>
              <a:gd name="connsiteY16" fmla="*/ 270688 h 6858000"/>
              <a:gd name="connsiteX17" fmla="*/ 6757489 w 12192000"/>
              <a:gd name="connsiteY17" fmla="*/ 260880 h 6858000"/>
              <a:gd name="connsiteX18" fmla="*/ 6703217 w 12192000"/>
              <a:gd name="connsiteY18" fmla="*/ 290416 h 6858000"/>
              <a:gd name="connsiteX19" fmla="*/ 7005521 w 12192000"/>
              <a:gd name="connsiteY19" fmla="*/ 401154 h 6858000"/>
              <a:gd name="connsiteX20" fmla="*/ 6532779 w 12192000"/>
              <a:gd name="connsiteY20" fmla="*/ 342871 h 6858000"/>
              <a:gd name="connsiteX21" fmla="*/ 6524704 w 12192000"/>
              <a:gd name="connsiteY21" fmla="*/ 380529 h 6858000"/>
              <a:gd name="connsiteX22" fmla="*/ 7061587 w 12192000"/>
              <a:gd name="connsiteY22" fmla="*/ 523098 h 6858000"/>
              <a:gd name="connsiteX23" fmla="*/ 7013594 w 12192000"/>
              <a:gd name="connsiteY23" fmla="*/ 545070 h 6858000"/>
              <a:gd name="connsiteX24" fmla="*/ 6728335 w 12192000"/>
              <a:gd name="connsiteY24" fmla="*/ 489924 h 6858000"/>
              <a:gd name="connsiteX25" fmla="*/ 6670923 w 12192000"/>
              <a:gd name="connsiteY25" fmla="*/ 504270 h 6858000"/>
              <a:gd name="connsiteX26" fmla="*/ 6699180 w 12192000"/>
              <a:gd name="connsiteY26" fmla="*/ 571069 h 6858000"/>
              <a:gd name="connsiteX27" fmla="*/ 6822972 w 12192000"/>
              <a:gd name="connsiteY27" fmla="*/ 597073 h 6858000"/>
              <a:gd name="connsiteX28" fmla="*/ 7015839 w 12192000"/>
              <a:gd name="connsiteY28" fmla="*/ 753992 h 6858000"/>
              <a:gd name="connsiteX29" fmla="*/ 6723848 w 12192000"/>
              <a:gd name="connsiteY29" fmla="*/ 735160 h 6858000"/>
              <a:gd name="connsiteX30" fmla="*/ 6672268 w 12192000"/>
              <a:gd name="connsiteY30" fmla="*/ 773268 h 6858000"/>
              <a:gd name="connsiteX31" fmla="*/ 6652532 w 12192000"/>
              <a:gd name="connsiteY31" fmla="*/ 822585 h 6858000"/>
              <a:gd name="connsiteX32" fmla="*/ 6539505 w 12192000"/>
              <a:gd name="connsiteY32" fmla="*/ 863382 h 6858000"/>
              <a:gd name="connsiteX33" fmla="*/ 6717122 w 12192000"/>
              <a:gd name="connsiteY33" fmla="*/ 909114 h 6858000"/>
              <a:gd name="connsiteX34" fmla="*/ 6527397 w 12192000"/>
              <a:gd name="connsiteY34" fmla="*/ 909114 h 6858000"/>
              <a:gd name="connsiteX35" fmla="*/ 6309411 w 12192000"/>
              <a:gd name="connsiteY35" fmla="*/ 877731 h 6858000"/>
              <a:gd name="connsiteX36" fmla="*/ 6077077 w 12192000"/>
              <a:gd name="connsiteY36" fmla="*/ 887593 h 6858000"/>
              <a:gd name="connsiteX37" fmla="*/ 6076642 w 12192000"/>
              <a:gd name="connsiteY37" fmla="*/ 887537 h 6858000"/>
              <a:gd name="connsiteX38" fmla="*/ 6032390 w 12192000"/>
              <a:gd name="connsiteY38" fmla="*/ 898600 h 6858000"/>
              <a:gd name="connsiteX39" fmla="*/ 6008536 w 12192000"/>
              <a:gd name="connsiteY39" fmla="*/ 914503 h 6858000"/>
              <a:gd name="connsiteX40" fmla="*/ 5944926 w 12192000"/>
              <a:gd name="connsiteY40" fmla="*/ 922454 h 6858000"/>
              <a:gd name="connsiteX41" fmla="*/ 5929023 w 12192000"/>
              <a:gd name="connsiteY41" fmla="*/ 954259 h 6858000"/>
              <a:gd name="connsiteX42" fmla="*/ 5938641 w 12192000"/>
              <a:gd name="connsiteY42" fmla="*/ 983356 h 6858000"/>
              <a:gd name="connsiteX43" fmla="*/ 5941380 w 12192000"/>
              <a:gd name="connsiteY43" fmla="*/ 994243 h 6858000"/>
              <a:gd name="connsiteX44" fmla="*/ 6022639 w 12192000"/>
              <a:gd name="connsiteY44" fmla="*/ 1012399 h 6858000"/>
              <a:gd name="connsiteX45" fmla="*/ 6620687 w 12192000"/>
              <a:gd name="connsiteY45" fmla="*/ 1222947 h 6858000"/>
              <a:gd name="connsiteX46" fmla="*/ 6557895 w 12192000"/>
              <a:gd name="connsiteY46" fmla="*/ 1308577 h 6858000"/>
              <a:gd name="connsiteX47" fmla="*/ 6815348 w 12192000"/>
              <a:gd name="connsiteY47" fmla="*/ 1401831 h 6858000"/>
              <a:gd name="connsiteX48" fmla="*/ 6878591 w 12192000"/>
              <a:gd name="connsiteY48" fmla="*/ 1494187 h 6858000"/>
              <a:gd name="connsiteX49" fmla="*/ 6799202 w 12192000"/>
              <a:gd name="connsiteY49" fmla="*/ 1486118 h 6858000"/>
              <a:gd name="connsiteX50" fmla="*/ 6731027 w 12192000"/>
              <a:gd name="connsiteY50" fmla="*/ 1503602 h 6858000"/>
              <a:gd name="connsiteX51" fmla="*/ 6759282 w 12192000"/>
              <a:gd name="connsiteY51" fmla="*/ 1621067 h 6858000"/>
              <a:gd name="connsiteX52" fmla="*/ 7123035 w 12192000"/>
              <a:gd name="connsiteY52" fmla="*/ 1772603 h 6858000"/>
              <a:gd name="connsiteX53" fmla="*/ 7155777 w 12192000"/>
              <a:gd name="connsiteY53" fmla="*/ 1821919 h 6858000"/>
              <a:gd name="connsiteX54" fmla="*/ 7112270 w 12192000"/>
              <a:gd name="connsiteY54" fmla="*/ 1856890 h 6858000"/>
              <a:gd name="connsiteX55" fmla="*/ 6994755 w 12192000"/>
              <a:gd name="connsiteY55" fmla="*/ 1874821 h 6858000"/>
              <a:gd name="connsiteX56" fmla="*/ 7159364 w 12192000"/>
              <a:gd name="connsiteY56" fmla="*/ 2042948 h 6858000"/>
              <a:gd name="connsiteX57" fmla="*/ 7219467 w 12192000"/>
              <a:gd name="connsiteY57" fmla="*/ 2089573 h 6858000"/>
              <a:gd name="connsiteX58" fmla="*/ 7322179 w 12192000"/>
              <a:gd name="connsiteY58" fmla="*/ 2161756 h 6858000"/>
              <a:gd name="connsiteX59" fmla="*/ 7323974 w 12192000"/>
              <a:gd name="connsiteY59" fmla="*/ 2183724 h 6858000"/>
              <a:gd name="connsiteX60" fmla="*/ 7184034 w 12192000"/>
              <a:gd name="connsiteY60" fmla="*/ 2261285 h 6858000"/>
              <a:gd name="connsiteX61" fmla="*/ 6931516 w 12192000"/>
              <a:gd name="connsiteY61" fmla="*/ 2240212 h 6858000"/>
              <a:gd name="connsiteX62" fmla="*/ 7304686 w 12192000"/>
              <a:gd name="connsiteY62" fmla="*/ 2355883 h 6858000"/>
              <a:gd name="connsiteX63" fmla="*/ 6096813 w 12192000"/>
              <a:gd name="connsiteY63" fmla="*/ 2080160 h 6858000"/>
              <a:gd name="connsiteX64" fmla="*/ 6173959 w 12192000"/>
              <a:gd name="connsiteY64" fmla="*/ 2152340 h 6858000"/>
              <a:gd name="connsiteX65" fmla="*/ 6596469 w 12192000"/>
              <a:gd name="connsiteY65" fmla="*/ 2342432 h 6858000"/>
              <a:gd name="connsiteX66" fmla="*/ 6716224 w 12192000"/>
              <a:gd name="connsiteY66" fmla="*/ 2461690 h 6858000"/>
              <a:gd name="connsiteX67" fmla="*/ 6841810 w 12192000"/>
              <a:gd name="connsiteY67" fmla="*/ 2527594 h 6858000"/>
              <a:gd name="connsiteX68" fmla="*/ 7018080 w 12192000"/>
              <a:gd name="connsiteY68" fmla="*/ 2526249 h 6858000"/>
              <a:gd name="connsiteX69" fmla="*/ 7143217 w 12192000"/>
              <a:gd name="connsiteY69" fmla="*/ 2627573 h 6858000"/>
              <a:gd name="connsiteX70" fmla="*/ 7012697 w 12192000"/>
              <a:gd name="connsiteY70" fmla="*/ 2649094 h 6858000"/>
              <a:gd name="connsiteX71" fmla="*/ 6859752 w 12192000"/>
              <a:gd name="connsiteY71" fmla="*/ 2632505 h 6858000"/>
              <a:gd name="connsiteX72" fmla="*/ 6529636 w 12192000"/>
              <a:gd name="connsiteY72" fmla="*/ 2637883 h 6858000"/>
              <a:gd name="connsiteX73" fmla="*/ 6340360 w 12192000"/>
              <a:gd name="connsiteY73" fmla="*/ 2657610 h 6858000"/>
              <a:gd name="connsiteX74" fmla="*/ 5905294 w 12192000"/>
              <a:gd name="connsiteY74" fmla="*/ 2623984 h 6858000"/>
              <a:gd name="connsiteX75" fmla="*/ 5930860 w 12192000"/>
              <a:gd name="connsiteY75" fmla="*/ 2710066 h 6858000"/>
              <a:gd name="connsiteX76" fmla="*/ 5914710 w 12192000"/>
              <a:gd name="connsiteY76" fmla="*/ 2784935 h 6858000"/>
              <a:gd name="connsiteX77" fmla="*/ 5908433 w 12192000"/>
              <a:gd name="connsiteY77" fmla="*/ 2947683 h 6858000"/>
              <a:gd name="connsiteX78" fmla="*/ 5912470 w 12192000"/>
              <a:gd name="connsiteY78" fmla="*/ 2974134 h 6858000"/>
              <a:gd name="connsiteX79" fmla="*/ 5815141 w 12192000"/>
              <a:gd name="connsiteY79" fmla="*/ 2991171 h 6858000"/>
              <a:gd name="connsiteX80" fmla="*/ 6395082 w 12192000"/>
              <a:gd name="connsiteY80" fmla="*/ 3329661 h 6858000"/>
              <a:gd name="connsiteX81" fmla="*/ 6007557 w 12192000"/>
              <a:gd name="connsiteY81" fmla="*/ 3243581 h 6858000"/>
              <a:gd name="connsiteX82" fmla="*/ 5955079 w 12192000"/>
              <a:gd name="connsiteY82" fmla="*/ 3385704 h 6858000"/>
              <a:gd name="connsiteX83" fmla="*/ 6137180 w 12192000"/>
              <a:gd name="connsiteY83" fmla="*/ 3512133 h 6858000"/>
              <a:gd name="connsiteX84" fmla="*/ 6204457 w 12192000"/>
              <a:gd name="connsiteY84" fmla="*/ 3762302 h 6858000"/>
              <a:gd name="connsiteX85" fmla="*/ 6171716 w 12192000"/>
              <a:gd name="connsiteY85" fmla="*/ 3990952 h 6858000"/>
              <a:gd name="connsiteX86" fmla="*/ 6093674 w 12192000"/>
              <a:gd name="connsiteY86" fmla="*/ 4063580 h 6858000"/>
              <a:gd name="connsiteX87" fmla="*/ 5980645 w 12192000"/>
              <a:gd name="connsiteY87" fmla="*/ 4194045 h 6858000"/>
              <a:gd name="connsiteX88" fmla="*/ 5910676 w 12192000"/>
              <a:gd name="connsiteY88" fmla="*/ 4274743 h 6858000"/>
              <a:gd name="connsiteX89" fmla="*/ 5667577 w 12192000"/>
              <a:gd name="connsiteY89" fmla="*/ 4243362 h 6858000"/>
              <a:gd name="connsiteX90" fmla="*/ 5991859 w 12192000"/>
              <a:gd name="connsiteY90" fmla="*/ 4448252 h 6858000"/>
              <a:gd name="connsiteX91" fmla="*/ 5729024 w 12192000"/>
              <a:gd name="connsiteY91" fmla="*/ 4422695 h 6858000"/>
              <a:gd name="connsiteX92" fmla="*/ 5643357 w 12192000"/>
              <a:gd name="connsiteY92" fmla="*/ 4437041 h 6858000"/>
              <a:gd name="connsiteX93" fmla="*/ 5692243 w 12192000"/>
              <a:gd name="connsiteY93" fmla="*/ 4503395 h 6858000"/>
              <a:gd name="connsiteX94" fmla="*/ 5885111 w 12192000"/>
              <a:gd name="connsiteY94" fmla="*/ 4615926 h 6858000"/>
              <a:gd name="connsiteX95" fmla="*/ 6282503 w 12192000"/>
              <a:gd name="connsiteY95" fmla="*/ 4920793 h 6858000"/>
              <a:gd name="connsiteX96" fmla="*/ 5897668 w 12192000"/>
              <a:gd name="connsiteY96" fmla="*/ 4780915 h 6858000"/>
              <a:gd name="connsiteX97" fmla="*/ 6303132 w 12192000"/>
              <a:gd name="connsiteY97" fmla="*/ 5094297 h 6858000"/>
              <a:gd name="connsiteX98" fmla="*/ 6393287 w 12192000"/>
              <a:gd name="connsiteY98" fmla="*/ 5198310 h 6858000"/>
              <a:gd name="connsiteX99" fmla="*/ 6575386 w 12192000"/>
              <a:gd name="connsiteY99" fmla="*/ 5456548 h 6858000"/>
              <a:gd name="connsiteX100" fmla="*/ 6566415 w 12192000"/>
              <a:gd name="connsiteY100" fmla="*/ 5485690 h 6858000"/>
              <a:gd name="connsiteX101" fmla="*/ 6356059 w 12192000"/>
              <a:gd name="connsiteY101" fmla="*/ 5443995 h 6858000"/>
              <a:gd name="connsiteX102" fmla="*/ 6628762 w 12192000"/>
              <a:gd name="connsiteY102" fmla="*/ 5660990 h 6858000"/>
              <a:gd name="connsiteX103" fmla="*/ 6910436 w 12192000"/>
              <a:gd name="connsiteY103" fmla="*/ 5827767 h 6858000"/>
              <a:gd name="connsiteX104" fmla="*/ 6710393 w 12192000"/>
              <a:gd name="connsiteY104" fmla="*/ 5802214 h 6858000"/>
              <a:gd name="connsiteX105" fmla="*/ 6435448 w 12192000"/>
              <a:gd name="connsiteY105" fmla="*/ 5706719 h 6858000"/>
              <a:gd name="connsiteX106" fmla="*/ 6339913 w 12192000"/>
              <a:gd name="connsiteY106" fmla="*/ 5742586 h 6858000"/>
              <a:gd name="connsiteX107" fmla="*/ 6600503 w 12192000"/>
              <a:gd name="connsiteY107" fmla="*/ 5900398 h 6858000"/>
              <a:gd name="connsiteX108" fmla="*/ 6749863 w 12192000"/>
              <a:gd name="connsiteY108" fmla="*/ 5973478 h 6858000"/>
              <a:gd name="connsiteX109" fmla="*/ 6809515 w 12192000"/>
              <a:gd name="connsiteY109" fmla="*/ 6029519 h 6858000"/>
              <a:gd name="connsiteX110" fmla="*/ 6979954 w 12192000"/>
              <a:gd name="connsiteY110" fmla="*/ 6229474 h 6858000"/>
              <a:gd name="connsiteX111" fmla="*/ 7480509 w 12192000"/>
              <a:gd name="connsiteY111" fmla="*/ 6447812 h 6858000"/>
              <a:gd name="connsiteX112" fmla="*/ 7948764 w 12192000"/>
              <a:gd name="connsiteY112" fmla="*/ 6719056 h 6858000"/>
              <a:gd name="connsiteX113" fmla="*/ 8221244 w 12192000"/>
              <a:gd name="connsiteY113" fmla="*/ 6848868 h 6858000"/>
              <a:gd name="connsiteX114" fmla="*/ 8242921 w 12192000"/>
              <a:gd name="connsiteY114" fmla="*/ 6858000 h 6858000"/>
              <a:gd name="connsiteX115" fmla="*/ 0 w 12192000"/>
              <a:gd name="connsiteY1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0976177" y="6858000"/>
                </a:lnTo>
                <a:lnTo>
                  <a:pt x="10997120" y="6851980"/>
                </a:lnTo>
                <a:cubicBezTo>
                  <a:pt x="11372760" y="6734361"/>
                  <a:pt x="11757137" y="6563389"/>
                  <a:pt x="12094512" y="6315404"/>
                </a:cubicBezTo>
                <a:lnTo>
                  <a:pt x="12191999" y="6239611"/>
                </a:lnTo>
                <a:lnTo>
                  <a:pt x="12191999" y="1104399"/>
                </a:lnTo>
                <a:lnTo>
                  <a:pt x="11979198" y="1051011"/>
                </a:lnTo>
                <a:cubicBezTo>
                  <a:pt x="11902836" y="1030275"/>
                  <a:pt x="11824681" y="1008195"/>
                  <a:pt x="11742378" y="986227"/>
                </a:cubicBezTo>
                <a:cubicBezTo>
                  <a:pt x="11843295" y="875936"/>
                  <a:pt x="12022257" y="888939"/>
                  <a:pt x="12063968" y="729780"/>
                </a:cubicBezTo>
                <a:cubicBezTo>
                  <a:pt x="11901155" y="688534"/>
                  <a:pt x="11729822" y="735611"/>
                  <a:pt x="11572835" y="670151"/>
                </a:cubicBezTo>
                <a:cubicBezTo>
                  <a:pt x="11559381" y="664325"/>
                  <a:pt x="11540990" y="670151"/>
                  <a:pt x="11524844" y="671946"/>
                </a:cubicBezTo>
                <a:cubicBezTo>
                  <a:pt x="11201459" y="706916"/>
                  <a:pt x="10879418" y="676432"/>
                  <a:pt x="10560518" y="632492"/>
                </a:cubicBezTo>
                <a:cubicBezTo>
                  <a:pt x="10101230" y="569728"/>
                  <a:pt x="9640146" y="529825"/>
                  <a:pt x="9178169" y="501577"/>
                </a:cubicBezTo>
                <a:cubicBezTo>
                  <a:pt x="8796475" y="478266"/>
                  <a:pt x="8413886" y="467955"/>
                  <a:pt x="8033984" y="423121"/>
                </a:cubicBezTo>
                <a:cubicBezTo>
                  <a:pt x="7627624" y="375150"/>
                  <a:pt x="7221712" y="320901"/>
                  <a:pt x="6815795" y="270688"/>
                </a:cubicBezTo>
                <a:cubicBezTo>
                  <a:pt x="6797407" y="268446"/>
                  <a:pt x="6777110" y="261384"/>
                  <a:pt x="6757489" y="260880"/>
                </a:cubicBezTo>
                <a:cubicBezTo>
                  <a:pt x="6737867" y="260376"/>
                  <a:pt x="6718916" y="266430"/>
                  <a:pt x="6703217" y="290416"/>
                </a:cubicBezTo>
                <a:cubicBezTo>
                  <a:pt x="6786642" y="353629"/>
                  <a:pt x="6892941" y="329867"/>
                  <a:pt x="7005521" y="401154"/>
                </a:cubicBezTo>
                <a:cubicBezTo>
                  <a:pt x="6822525" y="378735"/>
                  <a:pt x="6677649" y="360801"/>
                  <a:pt x="6532779" y="342871"/>
                </a:cubicBezTo>
                <a:cubicBezTo>
                  <a:pt x="6530087" y="355424"/>
                  <a:pt x="6527397" y="367976"/>
                  <a:pt x="6524704" y="380529"/>
                </a:cubicBezTo>
                <a:cubicBezTo>
                  <a:pt x="6709945" y="406980"/>
                  <a:pt x="6881280" y="475126"/>
                  <a:pt x="7061587" y="523098"/>
                </a:cubicBezTo>
                <a:cubicBezTo>
                  <a:pt x="7044990" y="552691"/>
                  <a:pt x="7028398" y="546862"/>
                  <a:pt x="7013594" y="545070"/>
                </a:cubicBezTo>
                <a:cubicBezTo>
                  <a:pt x="6917162" y="533412"/>
                  <a:pt x="6820730" y="521755"/>
                  <a:pt x="6728335" y="489924"/>
                </a:cubicBezTo>
                <a:cubicBezTo>
                  <a:pt x="6707702" y="482748"/>
                  <a:pt x="6682583" y="482748"/>
                  <a:pt x="6670923" y="504270"/>
                </a:cubicBezTo>
                <a:cubicBezTo>
                  <a:pt x="6654326" y="534757"/>
                  <a:pt x="6678097" y="554484"/>
                  <a:pt x="6699180" y="571069"/>
                </a:cubicBezTo>
                <a:cubicBezTo>
                  <a:pt x="6735959" y="599764"/>
                  <a:pt x="6780362" y="591695"/>
                  <a:pt x="6822972" y="597073"/>
                </a:cubicBezTo>
                <a:cubicBezTo>
                  <a:pt x="6936448" y="610972"/>
                  <a:pt x="6990720" y="654460"/>
                  <a:pt x="7015839" y="753992"/>
                </a:cubicBezTo>
                <a:cubicBezTo>
                  <a:pt x="6916264" y="713640"/>
                  <a:pt x="6820280" y="763407"/>
                  <a:pt x="6723848" y="735160"/>
                </a:cubicBezTo>
                <a:cubicBezTo>
                  <a:pt x="6698731" y="727988"/>
                  <a:pt x="6658813" y="738747"/>
                  <a:pt x="6672268" y="773268"/>
                </a:cubicBezTo>
                <a:cubicBezTo>
                  <a:pt x="6684828" y="805550"/>
                  <a:pt x="6726540" y="828861"/>
                  <a:pt x="6652532" y="822585"/>
                </a:cubicBezTo>
                <a:cubicBezTo>
                  <a:pt x="6599609" y="818101"/>
                  <a:pt x="6495999" y="854418"/>
                  <a:pt x="6539505" y="863382"/>
                </a:cubicBezTo>
                <a:cubicBezTo>
                  <a:pt x="6594225" y="874593"/>
                  <a:pt x="6647600" y="890733"/>
                  <a:pt x="6717122" y="909114"/>
                </a:cubicBezTo>
                <a:cubicBezTo>
                  <a:pt x="6640423" y="939151"/>
                  <a:pt x="6585254" y="932874"/>
                  <a:pt x="6527397" y="909114"/>
                </a:cubicBezTo>
                <a:cubicBezTo>
                  <a:pt x="6457427" y="880419"/>
                  <a:pt x="6366375" y="845451"/>
                  <a:pt x="6309411" y="877731"/>
                </a:cubicBezTo>
                <a:cubicBezTo>
                  <a:pt x="6224192" y="926151"/>
                  <a:pt x="6153325" y="895663"/>
                  <a:pt x="6077077" y="887593"/>
                </a:cubicBezTo>
                <a:lnTo>
                  <a:pt x="6076642" y="887537"/>
                </a:lnTo>
                <a:lnTo>
                  <a:pt x="6032390" y="898600"/>
                </a:lnTo>
                <a:cubicBezTo>
                  <a:pt x="6023409" y="901866"/>
                  <a:pt x="6017756" y="911989"/>
                  <a:pt x="6008536" y="914503"/>
                </a:cubicBezTo>
                <a:cubicBezTo>
                  <a:pt x="5987921" y="920125"/>
                  <a:pt x="5964038" y="912898"/>
                  <a:pt x="5944926" y="922454"/>
                </a:cubicBezTo>
                <a:cubicBezTo>
                  <a:pt x="5934324" y="927755"/>
                  <a:pt x="5934324" y="943657"/>
                  <a:pt x="5929023" y="954259"/>
                </a:cubicBezTo>
                <a:cubicBezTo>
                  <a:pt x="5933305" y="967105"/>
                  <a:pt x="5936344" y="975942"/>
                  <a:pt x="5938641" y="983356"/>
                </a:cubicBezTo>
                <a:lnTo>
                  <a:pt x="5941380" y="994243"/>
                </a:lnTo>
                <a:lnTo>
                  <a:pt x="6022639" y="1012399"/>
                </a:lnTo>
                <a:cubicBezTo>
                  <a:pt x="6231931" y="1059643"/>
                  <a:pt x="6435672" y="1112210"/>
                  <a:pt x="6620687" y="1222947"/>
                </a:cubicBezTo>
                <a:cubicBezTo>
                  <a:pt x="6604990" y="1244018"/>
                  <a:pt x="6525153" y="1304094"/>
                  <a:pt x="6557895" y="1308577"/>
                </a:cubicBezTo>
                <a:cubicBezTo>
                  <a:pt x="6649842" y="1321581"/>
                  <a:pt x="6731472" y="1365517"/>
                  <a:pt x="6815348" y="1401831"/>
                </a:cubicBezTo>
                <a:cubicBezTo>
                  <a:pt x="6851679" y="1417523"/>
                  <a:pt x="6895633" y="1438147"/>
                  <a:pt x="6878591" y="1494187"/>
                </a:cubicBezTo>
                <a:cubicBezTo>
                  <a:pt x="6847640" y="1509878"/>
                  <a:pt x="6824766" y="1487911"/>
                  <a:pt x="6799202" y="1486118"/>
                </a:cubicBezTo>
                <a:cubicBezTo>
                  <a:pt x="6773186" y="1484326"/>
                  <a:pt x="6714877" y="1495981"/>
                  <a:pt x="6731027" y="1503602"/>
                </a:cubicBezTo>
                <a:cubicBezTo>
                  <a:pt x="6804583" y="1538124"/>
                  <a:pt x="6672268" y="1621067"/>
                  <a:pt x="6759282" y="1621067"/>
                </a:cubicBezTo>
                <a:cubicBezTo>
                  <a:pt x="6905053" y="1621514"/>
                  <a:pt x="6982647" y="1768566"/>
                  <a:pt x="7123035" y="1772603"/>
                </a:cubicBezTo>
                <a:cubicBezTo>
                  <a:pt x="7145459" y="1773049"/>
                  <a:pt x="7156224" y="1799053"/>
                  <a:pt x="7155777" y="1821919"/>
                </a:cubicBezTo>
                <a:cubicBezTo>
                  <a:pt x="7155777" y="1849268"/>
                  <a:pt x="7135144" y="1854199"/>
                  <a:pt x="7112270" y="1856890"/>
                </a:cubicBezTo>
                <a:cubicBezTo>
                  <a:pt x="7077284" y="1860923"/>
                  <a:pt x="7040954" y="1821919"/>
                  <a:pt x="6994755" y="1874821"/>
                </a:cubicBezTo>
                <a:cubicBezTo>
                  <a:pt x="7077735" y="1905755"/>
                  <a:pt x="7160709" y="1936693"/>
                  <a:pt x="7159364" y="2042948"/>
                </a:cubicBezTo>
                <a:cubicBezTo>
                  <a:pt x="7158916" y="2071638"/>
                  <a:pt x="7193452" y="2082399"/>
                  <a:pt x="7219467" y="2089573"/>
                </a:cubicBezTo>
                <a:cubicBezTo>
                  <a:pt x="7262526" y="2101231"/>
                  <a:pt x="7298853" y="2121854"/>
                  <a:pt x="7322179" y="2161756"/>
                </a:cubicBezTo>
                <a:cubicBezTo>
                  <a:pt x="7321730" y="2169378"/>
                  <a:pt x="7321281" y="2177446"/>
                  <a:pt x="7323974" y="2183724"/>
                </a:cubicBezTo>
                <a:cubicBezTo>
                  <a:pt x="7316349" y="2280115"/>
                  <a:pt x="7253555" y="2277424"/>
                  <a:pt x="7184034" y="2261285"/>
                </a:cubicBezTo>
                <a:cubicBezTo>
                  <a:pt x="7101058" y="2241558"/>
                  <a:pt x="7018978" y="2205691"/>
                  <a:pt x="6931516" y="2240212"/>
                </a:cubicBezTo>
                <a:cubicBezTo>
                  <a:pt x="7054861" y="2286391"/>
                  <a:pt x="7188967" y="2289976"/>
                  <a:pt x="7304686" y="2355883"/>
                </a:cubicBezTo>
                <a:cubicBezTo>
                  <a:pt x="6881280" y="2367989"/>
                  <a:pt x="6507211" y="2159959"/>
                  <a:pt x="6096813" y="2080160"/>
                </a:cubicBezTo>
                <a:cubicBezTo>
                  <a:pt x="6110718" y="2133508"/>
                  <a:pt x="6143907" y="2144268"/>
                  <a:pt x="6173959" y="2152340"/>
                </a:cubicBezTo>
                <a:cubicBezTo>
                  <a:pt x="6325561" y="2192691"/>
                  <a:pt x="6458320" y="2272943"/>
                  <a:pt x="6596469" y="2342432"/>
                </a:cubicBezTo>
                <a:cubicBezTo>
                  <a:pt x="6653429" y="2371125"/>
                  <a:pt x="6694695" y="2399820"/>
                  <a:pt x="6716224" y="2461690"/>
                </a:cubicBezTo>
                <a:cubicBezTo>
                  <a:pt x="6735511" y="2517732"/>
                  <a:pt x="6772739" y="2543736"/>
                  <a:pt x="6841810" y="2527594"/>
                </a:cubicBezTo>
                <a:cubicBezTo>
                  <a:pt x="6897875" y="2514144"/>
                  <a:pt x="6959322" y="2521317"/>
                  <a:pt x="7018080" y="2526249"/>
                </a:cubicBezTo>
                <a:cubicBezTo>
                  <a:pt x="7085808" y="2531629"/>
                  <a:pt x="7161607" y="2594845"/>
                  <a:pt x="7143217" y="2627573"/>
                </a:cubicBezTo>
                <a:cubicBezTo>
                  <a:pt x="7111823" y="2683166"/>
                  <a:pt x="7059345" y="2655370"/>
                  <a:pt x="7012697" y="2649094"/>
                </a:cubicBezTo>
                <a:cubicBezTo>
                  <a:pt x="6959771" y="2641473"/>
                  <a:pt x="6861547" y="2625779"/>
                  <a:pt x="6859752" y="2632505"/>
                </a:cubicBezTo>
                <a:cubicBezTo>
                  <a:pt x="6825212" y="2771936"/>
                  <a:pt x="6582114" y="2650439"/>
                  <a:pt x="6529636" y="2637883"/>
                </a:cubicBezTo>
                <a:cubicBezTo>
                  <a:pt x="6464154" y="2622192"/>
                  <a:pt x="6402705" y="2650887"/>
                  <a:pt x="6340360" y="2657610"/>
                </a:cubicBezTo>
                <a:cubicBezTo>
                  <a:pt x="6284743" y="2663887"/>
                  <a:pt x="5970330" y="2683166"/>
                  <a:pt x="5905294" y="2623984"/>
                </a:cubicBezTo>
                <a:cubicBezTo>
                  <a:pt x="5896322" y="2670163"/>
                  <a:pt x="5915159" y="2688993"/>
                  <a:pt x="5930860" y="2710066"/>
                </a:cubicBezTo>
                <a:cubicBezTo>
                  <a:pt x="5952838" y="2740102"/>
                  <a:pt x="5956426" y="2761175"/>
                  <a:pt x="5914710" y="2784935"/>
                </a:cubicBezTo>
                <a:cubicBezTo>
                  <a:pt x="5795853" y="2853086"/>
                  <a:pt x="5797649" y="2855325"/>
                  <a:pt x="5908433" y="2947683"/>
                </a:cubicBezTo>
                <a:cubicBezTo>
                  <a:pt x="5913818" y="2951715"/>
                  <a:pt x="5911572" y="2965167"/>
                  <a:pt x="5912470" y="2974134"/>
                </a:cubicBezTo>
                <a:cubicBezTo>
                  <a:pt x="5883316" y="2988480"/>
                  <a:pt x="5849228" y="2952613"/>
                  <a:pt x="5815141" y="2991171"/>
                </a:cubicBezTo>
                <a:cubicBezTo>
                  <a:pt x="5963601" y="3160638"/>
                  <a:pt x="6190105" y="3202332"/>
                  <a:pt x="6395082" y="3329661"/>
                </a:cubicBezTo>
                <a:cubicBezTo>
                  <a:pt x="6229127" y="3371803"/>
                  <a:pt x="6129555" y="3224751"/>
                  <a:pt x="6007557" y="3243581"/>
                </a:cubicBezTo>
                <a:cubicBezTo>
                  <a:pt x="5946560" y="3289760"/>
                  <a:pt x="6127760" y="3363734"/>
                  <a:pt x="5955079" y="3385704"/>
                </a:cubicBezTo>
                <a:cubicBezTo>
                  <a:pt x="6029985" y="3426052"/>
                  <a:pt x="6085601" y="3465503"/>
                  <a:pt x="6137180" y="3512133"/>
                </a:cubicBezTo>
                <a:cubicBezTo>
                  <a:pt x="6229127" y="3595522"/>
                  <a:pt x="6247069" y="3650219"/>
                  <a:pt x="6204457" y="3762302"/>
                </a:cubicBezTo>
                <a:cubicBezTo>
                  <a:pt x="6176648" y="3835828"/>
                  <a:pt x="6135833" y="3903528"/>
                  <a:pt x="6171716" y="3990952"/>
                </a:cubicBezTo>
                <a:cubicBezTo>
                  <a:pt x="6196832" y="4051028"/>
                  <a:pt x="6186964" y="4090479"/>
                  <a:pt x="6093674" y="4063580"/>
                </a:cubicBezTo>
                <a:cubicBezTo>
                  <a:pt x="5993205" y="4034885"/>
                  <a:pt x="5955530" y="4088685"/>
                  <a:pt x="5980645" y="4194045"/>
                </a:cubicBezTo>
                <a:cubicBezTo>
                  <a:pt x="5996791" y="4261744"/>
                  <a:pt x="5979747" y="4282366"/>
                  <a:pt x="5910676" y="4274743"/>
                </a:cubicBezTo>
                <a:cubicBezTo>
                  <a:pt x="5834426" y="4266226"/>
                  <a:pt x="5761765" y="4221841"/>
                  <a:pt x="5667577" y="4243362"/>
                </a:cubicBezTo>
                <a:cubicBezTo>
                  <a:pt x="5742928" y="4366207"/>
                  <a:pt x="5903948" y="4331236"/>
                  <a:pt x="5991859" y="4448252"/>
                </a:cubicBezTo>
                <a:cubicBezTo>
                  <a:pt x="5886904" y="4448697"/>
                  <a:pt x="5806617" y="4448252"/>
                  <a:pt x="5729024" y="4422695"/>
                </a:cubicBezTo>
                <a:cubicBezTo>
                  <a:pt x="5696728" y="4412381"/>
                  <a:pt x="5661295" y="4401625"/>
                  <a:pt x="5643357" y="4437041"/>
                </a:cubicBezTo>
                <a:cubicBezTo>
                  <a:pt x="5622274" y="4479633"/>
                  <a:pt x="5665781" y="4495772"/>
                  <a:pt x="5692243" y="4503395"/>
                </a:cubicBezTo>
                <a:cubicBezTo>
                  <a:pt x="5766702" y="4524914"/>
                  <a:pt x="5823661" y="4576025"/>
                  <a:pt x="5885111" y="4615926"/>
                </a:cubicBezTo>
                <a:cubicBezTo>
                  <a:pt x="6020115" y="4703353"/>
                  <a:pt x="6168129" y="4776430"/>
                  <a:pt x="6282503" y="4920793"/>
                </a:cubicBezTo>
                <a:cubicBezTo>
                  <a:pt x="6138526" y="4884029"/>
                  <a:pt x="6031329" y="4798399"/>
                  <a:pt x="5897668" y="4780915"/>
                </a:cubicBezTo>
                <a:cubicBezTo>
                  <a:pt x="6013387" y="4912275"/>
                  <a:pt x="6162296" y="4998804"/>
                  <a:pt x="6303132" y="5094297"/>
                </a:cubicBezTo>
                <a:cubicBezTo>
                  <a:pt x="6343501" y="5121199"/>
                  <a:pt x="6384317" y="5139580"/>
                  <a:pt x="6393287" y="5198310"/>
                </a:cubicBezTo>
                <a:cubicBezTo>
                  <a:pt x="6410780" y="5312186"/>
                  <a:pt x="6463257" y="5406336"/>
                  <a:pt x="6575386" y="5456548"/>
                </a:cubicBezTo>
                <a:cubicBezTo>
                  <a:pt x="6576284" y="5457000"/>
                  <a:pt x="6570007" y="5474037"/>
                  <a:pt x="6566415" y="5485690"/>
                </a:cubicBezTo>
                <a:cubicBezTo>
                  <a:pt x="6497793" y="5489279"/>
                  <a:pt x="6443521" y="5422027"/>
                  <a:pt x="6356059" y="5443995"/>
                </a:cubicBezTo>
                <a:cubicBezTo>
                  <a:pt x="6439934" y="5535454"/>
                  <a:pt x="6509903" y="5617502"/>
                  <a:pt x="6628762" y="5660990"/>
                </a:cubicBezTo>
                <a:cubicBezTo>
                  <a:pt x="6723848" y="5695511"/>
                  <a:pt x="6841363" y="5715686"/>
                  <a:pt x="6910436" y="5827767"/>
                </a:cubicBezTo>
                <a:cubicBezTo>
                  <a:pt x="6830149" y="5849739"/>
                  <a:pt x="6770494" y="5821942"/>
                  <a:pt x="6710393" y="5802214"/>
                </a:cubicBezTo>
                <a:cubicBezTo>
                  <a:pt x="6618446" y="5771728"/>
                  <a:pt x="6527397" y="5737208"/>
                  <a:pt x="6435448" y="5706719"/>
                </a:cubicBezTo>
                <a:cubicBezTo>
                  <a:pt x="6400463" y="5695062"/>
                  <a:pt x="6362338" y="5686991"/>
                  <a:pt x="6339913" y="5742586"/>
                </a:cubicBezTo>
                <a:cubicBezTo>
                  <a:pt x="6456978" y="5754244"/>
                  <a:pt x="6526948" y="5829564"/>
                  <a:pt x="6600503" y="5900398"/>
                </a:cubicBezTo>
                <a:cubicBezTo>
                  <a:pt x="6641770" y="5940299"/>
                  <a:pt x="6675410" y="5993652"/>
                  <a:pt x="6749863" y="5973478"/>
                </a:cubicBezTo>
                <a:cubicBezTo>
                  <a:pt x="6788885" y="5962718"/>
                  <a:pt x="6813554" y="5992754"/>
                  <a:pt x="6809515" y="6029519"/>
                </a:cubicBezTo>
                <a:cubicBezTo>
                  <a:pt x="6794715" y="6159089"/>
                  <a:pt x="6885766" y="6204369"/>
                  <a:pt x="6979954" y="6229474"/>
                </a:cubicBezTo>
                <a:cubicBezTo>
                  <a:pt x="7158469" y="6276549"/>
                  <a:pt x="7306929" y="6387287"/>
                  <a:pt x="7480509" y="6447812"/>
                </a:cubicBezTo>
                <a:cubicBezTo>
                  <a:pt x="7649154" y="6506545"/>
                  <a:pt x="7779672" y="6645975"/>
                  <a:pt x="7948764" y="6719056"/>
                </a:cubicBezTo>
                <a:cubicBezTo>
                  <a:pt x="8040603" y="6758733"/>
                  <a:pt x="8129409" y="6806985"/>
                  <a:pt x="8221244" y="6848868"/>
                </a:cubicBezTo>
                <a:lnTo>
                  <a:pt x="824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7471D4C-D0E4-D8B5-7133-E8B9E690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18" y="365125"/>
            <a:ext cx="5257800" cy="1720524"/>
          </a:xfrm>
        </p:spPr>
        <p:txBody>
          <a:bodyPr>
            <a:normAutofit/>
          </a:bodyPr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72F98F-9AEB-493A-EB27-E470E986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70" y="1798779"/>
            <a:ext cx="6276188" cy="4091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Spelarnas önskemål är att spela 2-3 cuper i under säsongen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Skellefteå cup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Hur finansierar vi cupspel?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E96999E-D112-7A0A-CE66-E1706F9F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136" y="4220999"/>
            <a:ext cx="1947672" cy="2194560"/>
          </a:xfrm>
          <a:prstGeom prst="rect">
            <a:avLst/>
          </a:prstGeom>
        </p:spPr>
      </p:pic>
      <p:pic>
        <p:nvPicPr>
          <p:cNvPr id="5" name="Bildobjekt 4" descr="En bild som visar logotyp, symbol, Teckensnitt, Varumärke&#10;&#10;Automatiskt genererad beskrivning">
            <a:extLst>
              <a:ext uri="{FF2B5EF4-FFF2-40B4-BE49-F238E27FC236}">
                <a16:creationId xmlns:a16="http://schemas.microsoft.com/office/drawing/2014/main" id="{2361BE9A-DDEE-6BBF-52D1-FFC1374B6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42" y="4220999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386</Words>
  <Application>Microsoft Office PowerPoint</Application>
  <PresentationFormat>Bredbild</PresentationFormat>
  <Paragraphs>113</Paragraphs>
  <Slides>12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Office-tema</vt:lpstr>
      <vt:lpstr>Föräldramöte</vt:lpstr>
      <vt:lpstr>Agenda</vt:lpstr>
      <vt:lpstr>Tränare och ledare</vt:lpstr>
      <vt:lpstr>Presentation av föräldrar</vt:lpstr>
      <vt:lpstr>Presentation av laget</vt:lpstr>
      <vt:lpstr>Säsong 2025/2026</vt:lpstr>
      <vt:lpstr>Säsongsplanering</vt:lpstr>
      <vt:lpstr>Säsongsplanering</vt:lpstr>
      <vt:lpstr>Cuper</vt:lpstr>
      <vt:lpstr>Ekonomi</vt:lpstr>
      <vt:lpstr>Övrigt</vt:lpstr>
      <vt:lpstr>Övriga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Lundström</dc:creator>
  <cp:lastModifiedBy>Andreas Lundström</cp:lastModifiedBy>
  <cp:revision>7</cp:revision>
  <dcterms:created xsi:type="dcterms:W3CDTF">2024-09-07T09:16:29Z</dcterms:created>
  <dcterms:modified xsi:type="dcterms:W3CDTF">2025-09-09T20:28:25Z</dcterms:modified>
</cp:coreProperties>
</file>