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1"/>
  </p:notesMasterIdLst>
  <p:sldIdLst>
    <p:sldId id="256" r:id="rId2"/>
    <p:sldId id="268" r:id="rId3"/>
    <p:sldId id="269" r:id="rId4"/>
    <p:sldId id="270" r:id="rId5"/>
    <p:sldId id="274" r:id="rId6"/>
    <p:sldId id="260" r:id="rId7"/>
    <p:sldId id="271" r:id="rId8"/>
    <p:sldId id="272" r:id="rId9"/>
    <p:sldId id="273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BECEB8-DB18-4F7E-86A2-24E8CE5F4078}" v="9" dt="2024-04-08T08:23:27.3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7" d="100"/>
          <a:sy n="67" d="100"/>
        </p:scale>
        <p:origin x="48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eLie Granljung" userId="ee1bfb61-ff61-4b7c-abb4-0420bc79cb06" providerId="ADAL" clId="{17BECEB8-DB18-4F7E-86A2-24E8CE5F4078}"/>
    <pc:docChg chg="undo custSel addSld delSld modSld sldOrd">
      <pc:chgData name="AnneLie Granljung" userId="ee1bfb61-ff61-4b7c-abb4-0420bc79cb06" providerId="ADAL" clId="{17BECEB8-DB18-4F7E-86A2-24E8CE5F4078}" dt="2024-04-08T19:31:24.067" v="2145" actId="6549"/>
      <pc:docMkLst>
        <pc:docMk/>
      </pc:docMkLst>
      <pc:sldChg chg="modSp mod">
        <pc:chgData name="AnneLie Granljung" userId="ee1bfb61-ff61-4b7c-abb4-0420bc79cb06" providerId="ADAL" clId="{17BECEB8-DB18-4F7E-86A2-24E8CE5F4078}" dt="2024-04-08T08:23:00.080" v="728" actId="27636"/>
        <pc:sldMkLst>
          <pc:docMk/>
          <pc:sldMk cId="3078166870" sldId="256"/>
        </pc:sldMkLst>
        <pc:spChg chg="mod">
          <ac:chgData name="AnneLie Granljung" userId="ee1bfb61-ff61-4b7c-abb4-0420bc79cb06" providerId="ADAL" clId="{17BECEB8-DB18-4F7E-86A2-24E8CE5F4078}" dt="2024-04-08T08:23:00.080" v="728" actId="27636"/>
          <ac:spMkLst>
            <pc:docMk/>
            <pc:sldMk cId="3078166870" sldId="256"/>
            <ac:spMk id="3" creationId="{59CCD40D-5DB6-F80C-33E4-821BA6DE5E8C}"/>
          </ac:spMkLst>
        </pc:spChg>
      </pc:sldChg>
      <pc:sldChg chg="del">
        <pc:chgData name="AnneLie Granljung" userId="ee1bfb61-ff61-4b7c-abb4-0420bc79cb06" providerId="ADAL" clId="{17BECEB8-DB18-4F7E-86A2-24E8CE5F4078}" dt="2024-04-08T07:46:02.325" v="366" actId="47"/>
        <pc:sldMkLst>
          <pc:docMk/>
          <pc:sldMk cId="4163560309" sldId="257"/>
        </pc:sldMkLst>
      </pc:sldChg>
      <pc:sldChg chg="modSp mod ord">
        <pc:chgData name="AnneLie Granljung" userId="ee1bfb61-ff61-4b7c-abb4-0420bc79cb06" providerId="ADAL" clId="{17BECEB8-DB18-4F7E-86A2-24E8CE5F4078}" dt="2024-04-08T19:31:24.067" v="2145" actId="6549"/>
        <pc:sldMkLst>
          <pc:docMk/>
          <pc:sldMk cId="1314732029" sldId="260"/>
        </pc:sldMkLst>
        <pc:spChg chg="mod">
          <ac:chgData name="AnneLie Granljung" userId="ee1bfb61-ff61-4b7c-abb4-0420bc79cb06" providerId="ADAL" clId="{17BECEB8-DB18-4F7E-86A2-24E8CE5F4078}" dt="2024-04-08T08:08:34.623" v="641" actId="20577"/>
          <ac:spMkLst>
            <pc:docMk/>
            <pc:sldMk cId="1314732029" sldId="260"/>
            <ac:spMk id="2" creationId="{1BD781F6-3BE9-1AB1-2CA9-EB07C39AD785}"/>
          </ac:spMkLst>
        </pc:spChg>
        <pc:spChg chg="mod">
          <ac:chgData name="AnneLie Granljung" userId="ee1bfb61-ff61-4b7c-abb4-0420bc79cb06" providerId="ADAL" clId="{17BECEB8-DB18-4F7E-86A2-24E8CE5F4078}" dt="2024-04-08T19:31:24.067" v="2145" actId="6549"/>
          <ac:spMkLst>
            <pc:docMk/>
            <pc:sldMk cId="1314732029" sldId="260"/>
            <ac:spMk id="3" creationId="{56A23BBB-C751-A800-BD14-D1D8486DAE19}"/>
          </ac:spMkLst>
        </pc:spChg>
      </pc:sldChg>
      <pc:sldChg chg="modSp del mod">
        <pc:chgData name="AnneLie Granljung" userId="ee1bfb61-ff61-4b7c-abb4-0420bc79cb06" providerId="ADAL" clId="{17BECEB8-DB18-4F7E-86A2-24E8CE5F4078}" dt="2024-04-08T07:47:19.251" v="382" actId="2696"/>
        <pc:sldMkLst>
          <pc:docMk/>
          <pc:sldMk cId="2363555750" sldId="261"/>
        </pc:sldMkLst>
        <pc:spChg chg="mod">
          <ac:chgData name="AnneLie Granljung" userId="ee1bfb61-ff61-4b7c-abb4-0420bc79cb06" providerId="ADAL" clId="{17BECEB8-DB18-4F7E-86A2-24E8CE5F4078}" dt="2024-04-08T07:37:12.540" v="70" actId="20577"/>
          <ac:spMkLst>
            <pc:docMk/>
            <pc:sldMk cId="2363555750" sldId="261"/>
            <ac:spMk id="3" creationId="{58B2084F-3D29-5BC1-791F-D6FA35F603F4}"/>
          </ac:spMkLst>
        </pc:spChg>
      </pc:sldChg>
      <pc:sldChg chg="modSp del setBg">
        <pc:chgData name="AnneLie Granljung" userId="ee1bfb61-ff61-4b7c-abb4-0420bc79cb06" providerId="ADAL" clId="{17BECEB8-DB18-4F7E-86A2-24E8CE5F4078}" dt="2024-04-08T08:08:00.921" v="634" actId="47"/>
        <pc:sldMkLst>
          <pc:docMk/>
          <pc:sldMk cId="576464243" sldId="263"/>
        </pc:sldMkLst>
        <pc:spChg chg="mod">
          <ac:chgData name="AnneLie Granljung" userId="ee1bfb61-ff61-4b7c-abb4-0420bc79cb06" providerId="ADAL" clId="{17BECEB8-DB18-4F7E-86A2-24E8CE5F4078}" dt="2024-04-08T08:05:49.164" v="533"/>
          <ac:spMkLst>
            <pc:docMk/>
            <pc:sldMk cId="576464243" sldId="263"/>
            <ac:spMk id="2" creationId="{2995D098-1FAC-C5D4-5FB4-8E825DA2DF26}"/>
          </ac:spMkLst>
        </pc:spChg>
      </pc:sldChg>
      <pc:sldChg chg="modSp del mod">
        <pc:chgData name="AnneLie Granljung" userId="ee1bfb61-ff61-4b7c-abb4-0420bc79cb06" providerId="ADAL" clId="{17BECEB8-DB18-4F7E-86A2-24E8CE5F4078}" dt="2024-04-08T07:49:09.473" v="413" actId="2696"/>
        <pc:sldMkLst>
          <pc:docMk/>
          <pc:sldMk cId="2930482156" sldId="265"/>
        </pc:sldMkLst>
        <pc:spChg chg="mod">
          <ac:chgData name="AnneLie Granljung" userId="ee1bfb61-ff61-4b7c-abb4-0420bc79cb06" providerId="ADAL" clId="{17BECEB8-DB18-4F7E-86A2-24E8CE5F4078}" dt="2024-04-08T07:39:08.774" v="155" actId="20577"/>
          <ac:spMkLst>
            <pc:docMk/>
            <pc:sldMk cId="2930482156" sldId="265"/>
            <ac:spMk id="3" creationId="{D02B599A-82DB-C1CC-60C0-393156187A1A}"/>
          </ac:spMkLst>
        </pc:spChg>
      </pc:sldChg>
      <pc:sldChg chg="modSp del mod">
        <pc:chgData name="AnneLie Granljung" userId="ee1bfb61-ff61-4b7c-abb4-0420bc79cb06" providerId="ADAL" clId="{17BECEB8-DB18-4F7E-86A2-24E8CE5F4078}" dt="2024-04-08T07:57:08.171" v="498" actId="47"/>
        <pc:sldMkLst>
          <pc:docMk/>
          <pc:sldMk cId="2121170695" sldId="266"/>
        </pc:sldMkLst>
        <pc:spChg chg="mod">
          <ac:chgData name="AnneLie Granljung" userId="ee1bfb61-ff61-4b7c-abb4-0420bc79cb06" providerId="ADAL" clId="{17BECEB8-DB18-4F7E-86A2-24E8CE5F4078}" dt="2024-04-08T07:55:38.916" v="468" actId="20577"/>
          <ac:spMkLst>
            <pc:docMk/>
            <pc:sldMk cId="2121170695" sldId="266"/>
            <ac:spMk id="2" creationId="{7ED89F37-2090-734C-5C0B-554B13EBBFF2}"/>
          </ac:spMkLst>
        </pc:spChg>
        <pc:spChg chg="mod">
          <ac:chgData name="AnneLie Granljung" userId="ee1bfb61-ff61-4b7c-abb4-0420bc79cb06" providerId="ADAL" clId="{17BECEB8-DB18-4F7E-86A2-24E8CE5F4078}" dt="2024-04-08T07:55:32.181" v="460" actId="27636"/>
          <ac:spMkLst>
            <pc:docMk/>
            <pc:sldMk cId="2121170695" sldId="266"/>
            <ac:spMk id="3" creationId="{E2209137-769C-56B7-F76A-3991CF6FEA68}"/>
          </ac:spMkLst>
        </pc:spChg>
      </pc:sldChg>
      <pc:sldChg chg="del ord">
        <pc:chgData name="AnneLie Granljung" userId="ee1bfb61-ff61-4b7c-abb4-0420bc79cb06" providerId="ADAL" clId="{17BECEB8-DB18-4F7E-86A2-24E8CE5F4078}" dt="2024-04-08T08:54:32.106" v="1562" actId="47"/>
        <pc:sldMkLst>
          <pc:docMk/>
          <pc:sldMk cId="97404901" sldId="267"/>
        </pc:sldMkLst>
      </pc:sldChg>
      <pc:sldChg chg="modSp add mod">
        <pc:chgData name="AnneLie Granljung" userId="ee1bfb61-ff61-4b7c-abb4-0420bc79cb06" providerId="ADAL" clId="{17BECEB8-DB18-4F7E-86A2-24E8CE5F4078}" dt="2024-04-08T19:27:33.235" v="1993" actId="6549"/>
        <pc:sldMkLst>
          <pc:docMk/>
          <pc:sldMk cId="470093496" sldId="268"/>
        </pc:sldMkLst>
        <pc:spChg chg="mod">
          <ac:chgData name="AnneLie Granljung" userId="ee1bfb61-ff61-4b7c-abb4-0420bc79cb06" providerId="ADAL" clId="{17BECEB8-DB18-4F7E-86A2-24E8CE5F4078}" dt="2024-04-08T07:45:25.325" v="354" actId="20577"/>
          <ac:spMkLst>
            <pc:docMk/>
            <pc:sldMk cId="470093496" sldId="268"/>
            <ac:spMk id="2" creationId="{1C5DAF14-E5F3-3F25-82C0-AC737FF16D7A}"/>
          </ac:spMkLst>
        </pc:spChg>
        <pc:spChg chg="mod">
          <ac:chgData name="AnneLie Granljung" userId="ee1bfb61-ff61-4b7c-abb4-0420bc79cb06" providerId="ADAL" clId="{17BECEB8-DB18-4F7E-86A2-24E8CE5F4078}" dt="2024-04-08T19:27:33.235" v="1993" actId="6549"/>
          <ac:spMkLst>
            <pc:docMk/>
            <pc:sldMk cId="470093496" sldId="268"/>
            <ac:spMk id="17" creationId="{F2F9BB11-6BCF-DA7C-2189-27F5D45D0D3A}"/>
          </ac:spMkLst>
        </pc:spChg>
      </pc:sldChg>
      <pc:sldChg chg="modSp add mod">
        <pc:chgData name="AnneLie Granljung" userId="ee1bfb61-ff61-4b7c-abb4-0420bc79cb06" providerId="ADAL" clId="{17BECEB8-DB18-4F7E-86A2-24E8CE5F4078}" dt="2024-04-08T07:47:09.417" v="381" actId="20577"/>
        <pc:sldMkLst>
          <pc:docMk/>
          <pc:sldMk cId="721067601" sldId="269"/>
        </pc:sldMkLst>
        <pc:spChg chg="mod">
          <ac:chgData name="AnneLie Granljung" userId="ee1bfb61-ff61-4b7c-abb4-0420bc79cb06" providerId="ADAL" clId="{17BECEB8-DB18-4F7E-86A2-24E8CE5F4078}" dt="2024-04-08T07:46:29.459" v="370" actId="20577"/>
          <ac:spMkLst>
            <pc:docMk/>
            <pc:sldMk cId="721067601" sldId="269"/>
            <ac:spMk id="2" creationId="{1C5DAF14-E5F3-3F25-82C0-AC737FF16D7A}"/>
          </ac:spMkLst>
        </pc:spChg>
        <pc:spChg chg="mod">
          <ac:chgData name="AnneLie Granljung" userId="ee1bfb61-ff61-4b7c-abb4-0420bc79cb06" providerId="ADAL" clId="{17BECEB8-DB18-4F7E-86A2-24E8CE5F4078}" dt="2024-04-08T07:47:09.417" v="381" actId="20577"/>
          <ac:spMkLst>
            <pc:docMk/>
            <pc:sldMk cId="721067601" sldId="269"/>
            <ac:spMk id="17" creationId="{F2F9BB11-6BCF-DA7C-2189-27F5D45D0D3A}"/>
          </ac:spMkLst>
        </pc:spChg>
      </pc:sldChg>
      <pc:sldChg chg="addSp modSp add mod">
        <pc:chgData name="AnneLie Granljung" userId="ee1bfb61-ff61-4b7c-abb4-0420bc79cb06" providerId="ADAL" clId="{17BECEB8-DB18-4F7E-86A2-24E8CE5F4078}" dt="2024-04-08T19:27:54.883" v="1999" actId="20577"/>
        <pc:sldMkLst>
          <pc:docMk/>
          <pc:sldMk cId="2146034738" sldId="270"/>
        </pc:sldMkLst>
        <pc:spChg chg="mod">
          <ac:chgData name="AnneLie Granljung" userId="ee1bfb61-ff61-4b7c-abb4-0420bc79cb06" providerId="ADAL" clId="{17BECEB8-DB18-4F7E-86A2-24E8CE5F4078}" dt="2024-04-08T07:47:36.107" v="389" actId="27636"/>
          <ac:spMkLst>
            <pc:docMk/>
            <pc:sldMk cId="2146034738" sldId="270"/>
            <ac:spMk id="2" creationId="{1C5DAF14-E5F3-3F25-82C0-AC737FF16D7A}"/>
          </ac:spMkLst>
        </pc:spChg>
        <pc:spChg chg="add mod">
          <ac:chgData name="AnneLie Granljung" userId="ee1bfb61-ff61-4b7c-abb4-0420bc79cb06" providerId="ADAL" clId="{17BECEB8-DB18-4F7E-86A2-24E8CE5F4078}" dt="2024-04-08T08:51:16.971" v="1548" actId="20577"/>
          <ac:spMkLst>
            <pc:docMk/>
            <pc:sldMk cId="2146034738" sldId="270"/>
            <ac:spMk id="4" creationId="{FB1F5327-51F0-38CC-FFE9-264A9F5CB249}"/>
          </ac:spMkLst>
        </pc:spChg>
        <pc:spChg chg="add mod">
          <ac:chgData name="AnneLie Granljung" userId="ee1bfb61-ff61-4b7c-abb4-0420bc79cb06" providerId="ADAL" clId="{17BECEB8-DB18-4F7E-86A2-24E8CE5F4078}" dt="2024-04-08T08:52:25.064" v="1561" actId="20577"/>
          <ac:spMkLst>
            <pc:docMk/>
            <pc:sldMk cId="2146034738" sldId="270"/>
            <ac:spMk id="6" creationId="{E7B0999B-E16D-DF8D-9831-CD7152A06E27}"/>
          </ac:spMkLst>
        </pc:spChg>
        <pc:spChg chg="mod">
          <ac:chgData name="AnneLie Granljung" userId="ee1bfb61-ff61-4b7c-abb4-0420bc79cb06" providerId="ADAL" clId="{17BECEB8-DB18-4F7E-86A2-24E8CE5F4078}" dt="2024-04-08T19:27:54.883" v="1999" actId="20577"/>
          <ac:spMkLst>
            <pc:docMk/>
            <pc:sldMk cId="2146034738" sldId="270"/>
            <ac:spMk id="17" creationId="{F2F9BB11-6BCF-DA7C-2189-27F5D45D0D3A}"/>
          </ac:spMkLst>
        </pc:spChg>
        <pc:picChg chg="add mod">
          <ac:chgData name="AnneLie Granljung" userId="ee1bfb61-ff61-4b7c-abb4-0420bc79cb06" providerId="ADAL" clId="{17BECEB8-DB18-4F7E-86A2-24E8CE5F4078}" dt="2024-04-08T07:48:24.895" v="397" actId="14100"/>
          <ac:picMkLst>
            <pc:docMk/>
            <pc:sldMk cId="2146034738" sldId="270"/>
            <ac:picMk id="3" creationId="{8EB95224-3210-1FCB-2AF3-84A690937ECC}"/>
          </ac:picMkLst>
        </pc:picChg>
      </pc:sldChg>
      <pc:sldChg chg="delSp modSp add mod ord">
        <pc:chgData name="AnneLie Granljung" userId="ee1bfb61-ff61-4b7c-abb4-0420bc79cb06" providerId="ADAL" clId="{17BECEB8-DB18-4F7E-86A2-24E8CE5F4078}" dt="2024-04-08T08:57:13.443" v="1582" actId="20577"/>
        <pc:sldMkLst>
          <pc:docMk/>
          <pc:sldMk cId="3178831189" sldId="271"/>
        </pc:sldMkLst>
        <pc:spChg chg="mod">
          <ac:chgData name="AnneLie Granljung" userId="ee1bfb61-ff61-4b7c-abb4-0420bc79cb06" providerId="ADAL" clId="{17BECEB8-DB18-4F7E-86A2-24E8CE5F4078}" dt="2024-04-08T07:56:25.340" v="479" actId="20577"/>
          <ac:spMkLst>
            <pc:docMk/>
            <pc:sldMk cId="3178831189" sldId="271"/>
            <ac:spMk id="2" creationId="{1C5DAF14-E5F3-3F25-82C0-AC737FF16D7A}"/>
          </ac:spMkLst>
        </pc:spChg>
        <pc:spChg chg="del">
          <ac:chgData name="AnneLie Granljung" userId="ee1bfb61-ff61-4b7c-abb4-0420bc79cb06" providerId="ADAL" clId="{17BECEB8-DB18-4F7E-86A2-24E8CE5F4078}" dt="2024-04-08T07:56:08.602" v="471" actId="478"/>
          <ac:spMkLst>
            <pc:docMk/>
            <pc:sldMk cId="3178831189" sldId="271"/>
            <ac:spMk id="4" creationId="{FB1F5327-51F0-38CC-FFE9-264A9F5CB249}"/>
          </ac:spMkLst>
        </pc:spChg>
        <pc:spChg chg="del mod">
          <ac:chgData name="AnneLie Granljung" userId="ee1bfb61-ff61-4b7c-abb4-0420bc79cb06" providerId="ADAL" clId="{17BECEB8-DB18-4F7E-86A2-24E8CE5F4078}" dt="2024-04-08T07:56:09.509" v="472" actId="478"/>
          <ac:spMkLst>
            <pc:docMk/>
            <pc:sldMk cId="3178831189" sldId="271"/>
            <ac:spMk id="6" creationId="{E7B0999B-E16D-DF8D-9831-CD7152A06E27}"/>
          </ac:spMkLst>
        </pc:spChg>
        <pc:spChg chg="mod">
          <ac:chgData name="AnneLie Granljung" userId="ee1bfb61-ff61-4b7c-abb4-0420bc79cb06" providerId="ADAL" clId="{17BECEB8-DB18-4F7E-86A2-24E8CE5F4078}" dt="2024-04-08T08:57:13.443" v="1582" actId="20577"/>
          <ac:spMkLst>
            <pc:docMk/>
            <pc:sldMk cId="3178831189" sldId="271"/>
            <ac:spMk id="17" creationId="{F2F9BB11-6BCF-DA7C-2189-27F5D45D0D3A}"/>
          </ac:spMkLst>
        </pc:spChg>
        <pc:picChg chg="del">
          <ac:chgData name="AnneLie Granljung" userId="ee1bfb61-ff61-4b7c-abb4-0420bc79cb06" providerId="ADAL" clId="{17BECEB8-DB18-4F7E-86A2-24E8CE5F4078}" dt="2024-04-08T07:56:10.429" v="473" actId="478"/>
          <ac:picMkLst>
            <pc:docMk/>
            <pc:sldMk cId="3178831189" sldId="271"/>
            <ac:picMk id="3" creationId="{8EB95224-3210-1FCB-2AF3-84A690937ECC}"/>
          </ac:picMkLst>
        </pc:picChg>
      </pc:sldChg>
      <pc:sldChg chg="modSp add mod">
        <pc:chgData name="AnneLie Granljung" userId="ee1bfb61-ff61-4b7c-abb4-0420bc79cb06" providerId="ADAL" clId="{17BECEB8-DB18-4F7E-86A2-24E8CE5F4078}" dt="2024-04-08T19:30:48.995" v="2135" actId="20577"/>
        <pc:sldMkLst>
          <pc:docMk/>
          <pc:sldMk cId="2820996169" sldId="272"/>
        </pc:sldMkLst>
        <pc:spChg chg="mod">
          <ac:chgData name="AnneLie Granljung" userId="ee1bfb61-ff61-4b7c-abb4-0420bc79cb06" providerId="ADAL" clId="{17BECEB8-DB18-4F7E-86A2-24E8CE5F4078}" dt="2024-04-08T08:07:00.477" v="550" actId="404"/>
          <ac:spMkLst>
            <pc:docMk/>
            <pc:sldMk cId="2820996169" sldId="272"/>
            <ac:spMk id="2" creationId="{1C5DAF14-E5F3-3F25-82C0-AC737FF16D7A}"/>
          </ac:spMkLst>
        </pc:spChg>
        <pc:spChg chg="mod">
          <ac:chgData name="AnneLie Granljung" userId="ee1bfb61-ff61-4b7c-abb4-0420bc79cb06" providerId="ADAL" clId="{17BECEB8-DB18-4F7E-86A2-24E8CE5F4078}" dt="2024-04-08T19:30:48.995" v="2135" actId="20577"/>
          <ac:spMkLst>
            <pc:docMk/>
            <pc:sldMk cId="2820996169" sldId="272"/>
            <ac:spMk id="17" creationId="{F2F9BB11-6BCF-DA7C-2189-27F5D45D0D3A}"/>
          </ac:spMkLst>
        </pc:spChg>
      </pc:sldChg>
      <pc:sldChg chg="modSp add mod ord">
        <pc:chgData name="AnneLie Granljung" userId="ee1bfb61-ff61-4b7c-abb4-0420bc79cb06" providerId="ADAL" clId="{17BECEB8-DB18-4F7E-86A2-24E8CE5F4078}" dt="2024-04-08T19:30:05.922" v="2057" actId="20577"/>
        <pc:sldMkLst>
          <pc:docMk/>
          <pc:sldMk cId="1510519359" sldId="273"/>
        </pc:sldMkLst>
        <pc:spChg chg="mod">
          <ac:chgData name="AnneLie Granljung" userId="ee1bfb61-ff61-4b7c-abb4-0420bc79cb06" providerId="ADAL" clId="{17BECEB8-DB18-4F7E-86A2-24E8CE5F4078}" dt="2024-04-08T08:33:53.463" v="1274" actId="20577"/>
          <ac:spMkLst>
            <pc:docMk/>
            <pc:sldMk cId="1510519359" sldId="273"/>
            <ac:spMk id="2" creationId="{1C5DAF14-E5F3-3F25-82C0-AC737FF16D7A}"/>
          </ac:spMkLst>
        </pc:spChg>
        <pc:spChg chg="mod">
          <ac:chgData name="AnneLie Granljung" userId="ee1bfb61-ff61-4b7c-abb4-0420bc79cb06" providerId="ADAL" clId="{17BECEB8-DB18-4F7E-86A2-24E8CE5F4078}" dt="2024-04-08T19:30:05.922" v="2057" actId="20577"/>
          <ac:spMkLst>
            <pc:docMk/>
            <pc:sldMk cId="1510519359" sldId="273"/>
            <ac:spMk id="17" creationId="{F2F9BB11-6BCF-DA7C-2189-27F5D45D0D3A}"/>
          </ac:spMkLst>
        </pc:spChg>
      </pc:sldChg>
      <pc:sldChg chg="delSp modSp add mod">
        <pc:chgData name="AnneLie Granljung" userId="ee1bfb61-ff61-4b7c-abb4-0420bc79cb06" providerId="ADAL" clId="{17BECEB8-DB18-4F7E-86A2-24E8CE5F4078}" dt="2024-04-08T19:28:01.714" v="2004" actId="20577"/>
        <pc:sldMkLst>
          <pc:docMk/>
          <pc:sldMk cId="3134781884" sldId="274"/>
        </pc:sldMkLst>
        <pc:spChg chg="mod">
          <ac:chgData name="AnneLie Granljung" userId="ee1bfb61-ff61-4b7c-abb4-0420bc79cb06" providerId="ADAL" clId="{17BECEB8-DB18-4F7E-86A2-24E8CE5F4078}" dt="2024-04-08T19:28:01.714" v="2004" actId="20577"/>
          <ac:spMkLst>
            <pc:docMk/>
            <pc:sldMk cId="3134781884" sldId="274"/>
            <ac:spMk id="2" creationId="{1C5DAF14-E5F3-3F25-82C0-AC737FF16D7A}"/>
          </ac:spMkLst>
        </pc:spChg>
        <pc:spChg chg="del">
          <ac:chgData name="AnneLie Granljung" userId="ee1bfb61-ff61-4b7c-abb4-0420bc79cb06" providerId="ADAL" clId="{17BECEB8-DB18-4F7E-86A2-24E8CE5F4078}" dt="2024-04-08T08:24:43.499" v="921" actId="478"/>
          <ac:spMkLst>
            <pc:docMk/>
            <pc:sldMk cId="3134781884" sldId="274"/>
            <ac:spMk id="4" creationId="{FB1F5327-51F0-38CC-FFE9-264A9F5CB249}"/>
          </ac:spMkLst>
        </pc:spChg>
        <pc:spChg chg="del">
          <ac:chgData name="AnneLie Granljung" userId="ee1bfb61-ff61-4b7c-abb4-0420bc79cb06" providerId="ADAL" clId="{17BECEB8-DB18-4F7E-86A2-24E8CE5F4078}" dt="2024-04-08T08:24:45.604" v="922" actId="478"/>
          <ac:spMkLst>
            <pc:docMk/>
            <pc:sldMk cId="3134781884" sldId="274"/>
            <ac:spMk id="6" creationId="{E7B0999B-E16D-DF8D-9831-CD7152A06E27}"/>
          </ac:spMkLst>
        </pc:spChg>
        <pc:spChg chg="mod">
          <ac:chgData name="AnneLie Granljung" userId="ee1bfb61-ff61-4b7c-abb4-0420bc79cb06" providerId="ADAL" clId="{17BECEB8-DB18-4F7E-86A2-24E8CE5F4078}" dt="2024-04-08T08:32:10.367" v="1252" actId="20577"/>
          <ac:spMkLst>
            <pc:docMk/>
            <pc:sldMk cId="3134781884" sldId="274"/>
            <ac:spMk id="17" creationId="{F2F9BB11-6BCF-DA7C-2189-27F5D45D0D3A}"/>
          </ac:spMkLst>
        </pc:spChg>
        <pc:picChg chg="del">
          <ac:chgData name="AnneLie Granljung" userId="ee1bfb61-ff61-4b7c-abb4-0420bc79cb06" providerId="ADAL" clId="{17BECEB8-DB18-4F7E-86A2-24E8CE5F4078}" dt="2024-04-08T08:24:40.933" v="920" actId="478"/>
          <ac:picMkLst>
            <pc:docMk/>
            <pc:sldMk cId="3134781884" sldId="274"/>
            <ac:picMk id="3" creationId="{8EB95224-3210-1FCB-2AF3-84A690937ECC}"/>
          </ac:picMkLst>
        </pc:picChg>
      </pc:sldChg>
    </pc:docChg>
  </pc:docChgLst>
  <pc:docChgLst>
    <pc:chgData name="Anna Håkans" userId="e134f5383d6f69e7" providerId="LiveId" clId="{F30C663C-4763-4937-B0A4-1F5F79DAC761}"/>
    <pc:docChg chg="undo redo custSel addSld delSld modSld">
      <pc:chgData name="Anna Håkans" userId="e134f5383d6f69e7" providerId="LiveId" clId="{F30C663C-4763-4937-B0A4-1F5F79DAC761}" dt="2024-03-26T19:15:12.932" v="1085" actId="27636"/>
      <pc:docMkLst>
        <pc:docMk/>
      </pc:docMkLst>
      <pc:sldChg chg="modSp mod">
        <pc:chgData name="Anna Håkans" userId="e134f5383d6f69e7" providerId="LiveId" clId="{F30C663C-4763-4937-B0A4-1F5F79DAC761}" dt="2024-03-26T19:08:23.745" v="891" actId="20577"/>
        <pc:sldMkLst>
          <pc:docMk/>
          <pc:sldMk cId="3078166870" sldId="256"/>
        </pc:sldMkLst>
        <pc:spChg chg="mod">
          <ac:chgData name="Anna Håkans" userId="e134f5383d6f69e7" providerId="LiveId" clId="{F30C663C-4763-4937-B0A4-1F5F79DAC761}" dt="2024-03-26T19:08:23.745" v="891" actId="20577"/>
          <ac:spMkLst>
            <pc:docMk/>
            <pc:sldMk cId="3078166870" sldId="256"/>
            <ac:spMk id="3" creationId="{59CCD40D-5DB6-F80C-33E4-821BA6DE5E8C}"/>
          </ac:spMkLst>
        </pc:spChg>
      </pc:sldChg>
      <pc:sldChg chg="modSp mod">
        <pc:chgData name="Anna Håkans" userId="e134f5383d6f69e7" providerId="LiveId" clId="{F30C663C-4763-4937-B0A4-1F5F79DAC761}" dt="2024-03-26T19:10:14.032" v="901" actId="20577"/>
        <pc:sldMkLst>
          <pc:docMk/>
          <pc:sldMk cId="4163560309" sldId="257"/>
        </pc:sldMkLst>
        <pc:spChg chg="mod">
          <ac:chgData name="Anna Håkans" userId="e134f5383d6f69e7" providerId="LiveId" clId="{F30C663C-4763-4937-B0A4-1F5F79DAC761}" dt="2024-03-26T19:10:14.032" v="901" actId="20577"/>
          <ac:spMkLst>
            <pc:docMk/>
            <pc:sldMk cId="4163560309" sldId="257"/>
            <ac:spMk id="3" creationId="{0CAA9E3C-30E1-2BD7-1E46-E6275601722B}"/>
          </ac:spMkLst>
        </pc:spChg>
      </pc:sldChg>
      <pc:sldChg chg="del">
        <pc:chgData name="Anna Håkans" userId="e134f5383d6f69e7" providerId="LiveId" clId="{F30C663C-4763-4937-B0A4-1F5F79DAC761}" dt="2024-03-26T18:46:47.880" v="2" actId="47"/>
        <pc:sldMkLst>
          <pc:docMk/>
          <pc:sldMk cId="743082837" sldId="258"/>
        </pc:sldMkLst>
      </pc:sldChg>
      <pc:sldChg chg="del">
        <pc:chgData name="Anna Håkans" userId="e134f5383d6f69e7" providerId="LiveId" clId="{F30C663C-4763-4937-B0A4-1F5F79DAC761}" dt="2024-03-26T19:02:06.440" v="708" actId="47"/>
        <pc:sldMkLst>
          <pc:docMk/>
          <pc:sldMk cId="1676038621" sldId="259"/>
        </pc:sldMkLst>
      </pc:sldChg>
      <pc:sldChg chg="modSp mod">
        <pc:chgData name="Anna Håkans" userId="e134f5383d6f69e7" providerId="LiveId" clId="{F30C663C-4763-4937-B0A4-1F5F79DAC761}" dt="2024-03-26T19:03:14.252" v="821" actId="13926"/>
        <pc:sldMkLst>
          <pc:docMk/>
          <pc:sldMk cId="1314732029" sldId="260"/>
        </pc:sldMkLst>
        <pc:spChg chg="mod">
          <ac:chgData name="Anna Håkans" userId="e134f5383d6f69e7" providerId="LiveId" clId="{F30C663C-4763-4937-B0A4-1F5F79DAC761}" dt="2024-03-26T19:03:14.252" v="821" actId="13926"/>
          <ac:spMkLst>
            <pc:docMk/>
            <pc:sldMk cId="1314732029" sldId="260"/>
            <ac:spMk id="3" creationId="{56A23BBB-C751-A800-BD14-D1D8486DAE19}"/>
          </ac:spMkLst>
        </pc:spChg>
      </pc:sldChg>
      <pc:sldChg chg="modSp mod">
        <pc:chgData name="Anna Håkans" userId="e134f5383d6f69e7" providerId="LiveId" clId="{F30C663C-4763-4937-B0A4-1F5F79DAC761}" dt="2024-03-26T18:58:09.812" v="652" actId="20577"/>
        <pc:sldMkLst>
          <pc:docMk/>
          <pc:sldMk cId="576464243" sldId="263"/>
        </pc:sldMkLst>
        <pc:spChg chg="mod">
          <ac:chgData name="Anna Håkans" userId="e134f5383d6f69e7" providerId="LiveId" clId="{F30C663C-4763-4937-B0A4-1F5F79DAC761}" dt="2024-03-26T18:58:09.812" v="652" actId="20577"/>
          <ac:spMkLst>
            <pc:docMk/>
            <pc:sldMk cId="576464243" sldId="263"/>
            <ac:spMk id="3" creationId="{A2E3A5AD-430B-C645-7137-AE6AC38B3E36}"/>
          </ac:spMkLst>
        </pc:spChg>
      </pc:sldChg>
      <pc:sldChg chg="addSp delSp modSp mod">
        <pc:chgData name="Anna Håkans" userId="e134f5383d6f69e7" providerId="LiveId" clId="{F30C663C-4763-4937-B0A4-1F5F79DAC761}" dt="2024-03-26T19:14:55.716" v="1068" actId="20577"/>
        <pc:sldMkLst>
          <pc:docMk/>
          <pc:sldMk cId="2930482156" sldId="265"/>
        </pc:sldMkLst>
        <pc:spChg chg="mod">
          <ac:chgData name="Anna Håkans" userId="e134f5383d6f69e7" providerId="LiveId" clId="{F30C663C-4763-4937-B0A4-1F5F79DAC761}" dt="2024-03-26T18:46:53.640" v="4" actId="20577"/>
          <ac:spMkLst>
            <pc:docMk/>
            <pc:sldMk cId="2930482156" sldId="265"/>
            <ac:spMk id="2" creationId="{43DCBAC6-8076-11D3-F58F-EF20FB590D30}"/>
          </ac:spMkLst>
        </pc:spChg>
        <pc:spChg chg="mod">
          <ac:chgData name="Anna Håkans" userId="e134f5383d6f69e7" providerId="LiveId" clId="{F30C663C-4763-4937-B0A4-1F5F79DAC761}" dt="2024-03-26T19:12:34.541" v="976"/>
          <ac:spMkLst>
            <pc:docMk/>
            <pc:sldMk cId="2930482156" sldId="265"/>
            <ac:spMk id="3" creationId="{D02B599A-82DB-C1CC-60C0-393156187A1A}"/>
          </ac:spMkLst>
        </pc:spChg>
        <pc:spChg chg="add del">
          <ac:chgData name="Anna Håkans" userId="e134f5383d6f69e7" providerId="LiveId" clId="{F30C663C-4763-4937-B0A4-1F5F79DAC761}" dt="2024-03-26T19:10:43.279" v="903" actId="478"/>
          <ac:spMkLst>
            <pc:docMk/>
            <pc:sldMk cId="2930482156" sldId="265"/>
            <ac:spMk id="4" creationId="{85946ADA-C62B-B9BA-2206-8111B8B0961E}"/>
          </ac:spMkLst>
        </pc:spChg>
        <pc:spChg chg="add mod">
          <ac:chgData name="Anna Håkans" userId="e134f5383d6f69e7" providerId="LiveId" clId="{F30C663C-4763-4937-B0A4-1F5F79DAC761}" dt="2024-03-26T19:14:00.307" v="1046" actId="1076"/>
          <ac:spMkLst>
            <pc:docMk/>
            <pc:sldMk cId="2930482156" sldId="265"/>
            <ac:spMk id="7" creationId="{848EAFEF-9458-DD06-2D99-075093E8187D}"/>
          </ac:spMkLst>
        </pc:spChg>
        <pc:spChg chg="add mod">
          <ac:chgData name="Anna Håkans" userId="e134f5383d6f69e7" providerId="LiveId" clId="{F30C663C-4763-4937-B0A4-1F5F79DAC761}" dt="2024-03-26T19:14:55.716" v="1068" actId="20577"/>
          <ac:spMkLst>
            <pc:docMk/>
            <pc:sldMk cId="2930482156" sldId="265"/>
            <ac:spMk id="8" creationId="{1F551D5A-7BE6-9DF9-8251-DB503367A9D7}"/>
          </ac:spMkLst>
        </pc:spChg>
      </pc:sldChg>
      <pc:sldChg chg="modSp mod">
        <pc:chgData name="Anna Håkans" userId="e134f5383d6f69e7" providerId="LiveId" clId="{F30C663C-4763-4937-B0A4-1F5F79DAC761}" dt="2024-03-26T19:15:12.932" v="1085" actId="27636"/>
        <pc:sldMkLst>
          <pc:docMk/>
          <pc:sldMk cId="2121170695" sldId="266"/>
        </pc:sldMkLst>
        <pc:spChg chg="mod">
          <ac:chgData name="Anna Håkans" userId="e134f5383d6f69e7" providerId="LiveId" clId="{F30C663C-4763-4937-B0A4-1F5F79DAC761}" dt="2024-03-26T19:15:12.932" v="1085" actId="27636"/>
          <ac:spMkLst>
            <pc:docMk/>
            <pc:sldMk cId="2121170695" sldId="266"/>
            <ac:spMk id="3" creationId="{E2209137-769C-56B7-F76A-3991CF6FEA68}"/>
          </ac:spMkLst>
        </pc:spChg>
      </pc:sldChg>
      <pc:sldChg chg="modSp add mod">
        <pc:chgData name="Anna Håkans" userId="e134f5383d6f69e7" providerId="LiveId" clId="{F30C663C-4763-4937-B0A4-1F5F79DAC761}" dt="2024-03-26T19:06:07.984" v="870" actId="20577"/>
        <pc:sldMkLst>
          <pc:docMk/>
          <pc:sldMk cId="97404901" sldId="267"/>
        </pc:sldMkLst>
        <pc:spChg chg="mod">
          <ac:chgData name="Anna Håkans" userId="e134f5383d6f69e7" providerId="LiveId" clId="{F30C663C-4763-4937-B0A4-1F5F79DAC761}" dt="2024-03-26T18:49:57.875" v="124" actId="20577"/>
          <ac:spMkLst>
            <pc:docMk/>
            <pc:sldMk cId="97404901" sldId="267"/>
            <ac:spMk id="2" creationId="{9CAEB261-3ADA-0B64-B56E-29A6AE55905E}"/>
          </ac:spMkLst>
        </pc:spChg>
        <pc:spChg chg="mod">
          <ac:chgData name="Anna Håkans" userId="e134f5383d6f69e7" providerId="LiveId" clId="{F30C663C-4763-4937-B0A4-1F5F79DAC761}" dt="2024-03-26T19:06:07.984" v="870" actId="20577"/>
          <ac:spMkLst>
            <pc:docMk/>
            <pc:sldMk cId="97404901" sldId="267"/>
            <ac:spMk id="3" creationId="{C62EB769-6282-97F7-3D3C-C085969EEB1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1A0A1D-CFEC-4D48-86AA-F42A014F0FA1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3A209F-6C4B-4F7A-984B-EA4E566A80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760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F9D3B-2C72-474A-8323-3E1CDE21260D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4335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F9D3B-2C72-474A-8323-3E1CDE21260D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0293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F9D3B-2C72-474A-8323-3E1CDE21260D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1161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F9D3B-2C72-474A-8323-3E1CDE21260D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6667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F9D3B-2C72-474A-8323-3E1CDE21260D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1811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F9D3B-2C72-474A-8323-3E1CDE21260D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2032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F9D3B-2C72-474A-8323-3E1CDE21260D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7729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A6A15-6E39-4FFA-B5DC-89EB633E6D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8300" y="1371600"/>
            <a:ext cx="8127574" cy="2736443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169311-3201-45EC-B973-82EC27DA52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8300" y="4299358"/>
            <a:ext cx="8127574" cy="1187042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2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AE4B9-EDEF-4A2C-B464-332C5C624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4C951-4861-4549-8E72-CEECA89E4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E1401-5637-41BC-AC21-891056450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70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AD0E6-AD36-493C-9DC3-5ACC2059E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299" y="685800"/>
            <a:ext cx="8915402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0B8558-FA83-4F6C-A6D1-2DF9D3F74B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38299" y="2057399"/>
            <a:ext cx="8915401" cy="41148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DE619-0CC6-4480-ABDE-277D36BDF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791E6-BE35-4ECA-8AD1-E8EC09B85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F94606-B928-42D6-85CC-9576F60E3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49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F18D8A-5002-491C-922A-E9624E2DBD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5882C6-2BE9-4E25-B8BB-A2346A2B0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BEFF9-B3BC-4C07-BF6C-2E3C91B54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F4CF6-CDF1-4AFD-8319-71FD4FED4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1A026-57F4-47F7-B4F0-E0D48E012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136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B3747-9ADB-4FCC-89CE-6E84D1347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EC9C6-5D7D-4249-8820-D4C99D0AE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F35F7-46A1-40A9-ACD7-C49239926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345637-B780-4999-A87D-0039BC5A9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9777F-E471-4CC5-B27B-137CB061E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702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DCB1D-064E-46DE-B533-7CDA331EE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300" y="2748406"/>
            <a:ext cx="8115300" cy="273799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D222C0-D002-4A94-BAFF-FD1A1CCA6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38300" y="1371600"/>
            <a:ext cx="8115300" cy="133327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3E7D7E-EC9F-4AA5-A559-EF556C6AD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7A8EE-88C1-400C-A23F-656DC76B9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245A4-F9C6-44E9-929F-78C657C8B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569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DF34F-B65E-4FA0-87E8-8890F482B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299" y="685800"/>
            <a:ext cx="9382348" cy="13716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25A67-10CA-4531-93E1-39892C087E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38297" y="2057400"/>
            <a:ext cx="4553103" cy="41250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2BE36-0CAF-4D92-9AC2-9249276B96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7000" y="2057400"/>
            <a:ext cx="4543647" cy="4125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C36479-3B04-43BD-9B59-DBF6CA2BF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FD4449-57DB-41D2-B49E-694E7C13F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60CC2C-E50B-47D2-B62F-D5C4C9CDA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252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8530B-D0F2-4FC4-A10F-1E54EF82C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300" y="755118"/>
            <a:ext cx="9378304" cy="122276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68865C-9D06-4FA3-BA3D-7187BB41B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38300" y="2034147"/>
            <a:ext cx="4529391" cy="681591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2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656570-8F97-4B7E-A805-96925AC478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38300" y="2748405"/>
            <a:ext cx="4529391" cy="34412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57EF54-F63F-4730-99EE-0E472578F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87213" y="2034147"/>
            <a:ext cx="4529391" cy="681591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2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08453E-B012-4889-9F49-E1351532AD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87213" y="2748405"/>
            <a:ext cx="4529391" cy="34412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9FC47A-8514-4C98-B1BE-FF6CC666C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D4301A-D375-4163-9488-27A9CDC6F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ED6105-4A37-4D4B-9BE8-715FB732C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988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3007F-6649-4D23-8869-C1CC29D00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8B85A1-41F9-4BC1-9C40-3E5D5C042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B23774-EAA9-47ED-87EF-EE2B29A2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526550-DD4D-45E2-8916-8314C5D06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942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35FACD-1A4D-49F3-8EA8-21B5C1A6A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FD9DD-0E4E-4C36-AF85-B3EAD7FE6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6F4C8-14FA-4405-85EE-ABF53FB03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076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E7C28-5DEE-493D-ABAD-38E4F2D75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621" y="1085481"/>
            <a:ext cx="3651180" cy="1657719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E79C5-E567-4F12-96B8-8BBEAE3D8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6900" y="1132676"/>
            <a:ext cx="5289480" cy="4728374"/>
          </a:xfrm>
        </p:spPr>
        <p:txBody>
          <a:bodyPr/>
          <a:lstStyle>
            <a:lvl1pPr>
              <a:lnSpc>
                <a:spcPct val="110000"/>
              </a:lnSpc>
              <a:defRPr sz="3200"/>
            </a:lvl1pPr>
            <a:lvl2pPr>
              <a:lnSpc>
                <a:spcPct val="110000"/>
              </a:lnSpc>
              <a:defRPr sz="2800"/>
            </a:lvl2pPr>
            <a:lvl3pPr>
              <a:lnSpc>
                <a:spcPct val="110000"/>
              </a:lnSpc>
              <a:defRPr sz="2400"/>
            </a:lvl3pPr>
            <a:lvl4pPr>
              <a:lnSpc>
                <a:spcPct val="110000"/>
              </a:lnSpc>
              <a:defRPr sz="2000"/>
            </a:lvl4pPr>
            <a:lvl5pPr>
              <a:lnSpc>
                <a:spcPct val="110000"/>
              </a:lnSpc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33DF7F-0B5C-40CE-A65F-779FA7EFBF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25621" y="2748406"/>
            <a:ext cx="3651180" cy="3112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22248C-1826-4833-9592-383B5873A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0219DC-2646-42AD-897A-EB765DCBE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238D7-4EEA-475B-B1CA-C44B89BEA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18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D65BE-C907-4660-A586-71C6A1D10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085481"/>
            <a:ext cx="3657600" cy="1657719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4C8A9-67DF-419C-B2FC-3A879CCEF3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76900" y="1061885"/>
            <a:ext cx="5331069" cy="47755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DA94A1-3058-402A-9C3F-2F210D91D9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200" y="2748406"/>
            <a:ext cx="3657600" cy="3112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C3CA50-C8D8-4F83-B2F6-BCE825866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7E5BE3-7B02-4281-BD90-C1FAAF636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E256D-ACD5-438F-BA6F-605E5260E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55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31A689-589E-4A73-9313-EF44F7E4E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299" y="685800"/>
            <a:ext cx="8915402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B11B8-9E77-4144-B9C1-FD164D9A1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38300" y="2057400"/>
            <a:ext cx="8915402" cy="4137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6E4CC-CF79-4C8D-9E5F-1BB517435A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-1001475" y="1517536"/>
            <a:ext cx="28011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100" baseline="0">
                <a:solidFill>
                  <a:schemeClr val="tx1"/>
                </a:solidFill>
              </a:defRPr>
            </a:lvl1pPr>
          </a:lstStyle>
          <a:p>
            <a:fld id="{B6D41BCC-AD73-4203-A5A6-E62EB28B0FE6}" type="datetimeFigureOut">
              <a:rPr lang="en-US" smtClean="0"/>
              <a:pPr/>
              <a:t>4/8/2024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D79449-05F6-4BC7-95DF-F04E1F1614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118764" y="4237870"/>
            <a:ext cx="33440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1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17FE5-2D1F-4ECC-9460-08145C3BB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8877" y="6319138"/>
            <a:ext cx="7106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100" baseline="0">
                <a:solidFill>
                  <a:schemeClr val="tx1"/>
                </a:solidFill>
              </a:defRPr>
            </a:lvl1pPr>
          </a:lstStyle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435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05" r:id="rId6"/>
    <p:sldLayoutId id="2147483701" r:id="rId7"/>
    <p:sldLayoutId id="2147483702" r:id="rId8"/>
    <p:sldLayoutId id="2147483703" r:id="rId9"/>
    <p:sldLayoutId id="2147483704" r:id="rId10"/>
    <p:sldLayoutId id="2147483706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baikbutiken.se/" TargetMode="Externa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AEF0F480-AC05-4FED-9090-797A1AA65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5D3A5B-8711-48A3-ABD6-39982B174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84" y="1371599"/>
            <a:ext cx="10543516" cy="411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77CE4E1-4543-4B9B-EBAB-0ECD01777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200" y="2266402"/>
            <a:ext cx="5257800" cy="1633423"/>
          </a:xfrm>
        </p:spPr>
        <p:txBody>
          <a:bodyPr>
            <a:normAutofit/>
          </a:bodyPr>
          <a:lstStyle/>
          <a:p>
            <a:r>
              <a:rPr lang="sv-SE" dirty="0"/>
              <a:t>Föräldramöte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9CCD40D-5DB6-F80C-33E4-821BA6DE5E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9200" y="4114800"/>
            <a:ext cx="5257800" cy="92197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sv-SE" sz="1600" dirty="0"/>
              <a:t>Fotboll</a:t>
            </a:r>
          </a:p>
          <a:p>
            <a:pPr>
              <a:lnSpc>
                <a:spcPct val="110000"/>
              </a:lnSpc>
            </a:pPr>
            <a:r>
              <a:rPr lang="sv-SE" sz="1600" dirty="0"/>
              <a:t>Flickor 2010</a:t>
            </a:r>
          </a:p>
          <a:p>
            <a:pPr>
              <a:lnSpc>
                <a:spcPct val="110000"/>
              </a:lnSpc>
            </a:pPr>
            <a:r>
              <a:rPr lang="sv-SE" sz="1600" dirty="0"/>
              <a:t>9 april 2024</a:t>
            </a:r>
          </a:p>
          <a:p>
            <a:pPr>
              <a:lnSpc>
                <a:spcPct val="110000"/>
              </a:lnSpc>
            </a:pPr>
            <a:endParaRPr lang="sv-SE" sz="16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0A8A871-62C7-BE39-8996-4179719D5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5384" y="2118032"/>
            <a:ext cx="2438400" cy="2621935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21253F74-A5BD-9E52-6BE5-A2B9BEBC44CA}"/>
              </a:ext>
            </a:extLst>
          </p:cNvPr>
          <p:cNvSpPr txBox="1"/>
          <p:nvPr/>
        </p:nvSpPr>
        <p:spPr>
          <a:xfrm>
            <a:off x="7500642" y="5036770"/>
            <a:ext cx="2640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Hos oss är alla stjärnor! </a:t>
            </a:r>
          </a:p>
        </p:txBody>
      </p:sp>
    </p:spTree>
    <p:extLst>
      <p:ext uri="{BB962C8B-B14F-4D97-AF65-F5344CB8AC3E}">
        <p14:creationId xmlns:p14="http://schemas.microsoft.com/office/powerpoint/2010/main" val="3078166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5DAF14-E5F3-3F25-82C0-AC737FF16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84" y="335642"/>
            <a:ext cx="7448550" cy="974043"/>
          </a:xfrm>
        </p:spPr>
        <p:txBody>
          <a:bodyPr>
            <a:normAutofit/>
          </a:bodyPr>
          <a:lstStyle/>
          <a:p>
            <a:pPr algn="l"/>
            <a:r>
              <a:rPr lang="sv-SE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Agenda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7CC8831-7BC3-64D6-264D-A3A39D51B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8178" y="221609"/>
            <a:ext cx="862013" cy="974043"/>
          </a:xfrm>
          <a:prstGeom prst="rect">
            <a:avLst/>
          </a:prstGeom>
        </p:spPr>
      </p:pic>
      <p:pic>
        <p:nvPicPr>
          <p:cNvPr id="16" name="Bildobjekt 15" descr="En bild som visar text&#10;&#10;Automatiskt genererad beskrivning">
            <a:extLst>
              <a:ext uri="{FF2B5EF4-FFF2-40B4-BE49-F238E27FC236}">
                <a16:creationId xmlns:a16="http://schemas.microsoft.com/office/drawing/2014/main" id="{8FC54A34-A301-6504-A1B4-56E24E66C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022265">
            <a:off x="7028410" y="5489940"/>
            <a:ext cx="3556000" cy="495300"/>
          </a:xfrm>
          <a:prstGeom prst="rect">
            <a:avLst/>
          </a:prstGeom>
        </p:spPr>
      </p:pic>
      <p:sp>
        <p:nvSpPr>
          <p:cNvPr id="17" name="textruta 16">
            <a:extLst>
              <a:ext uri="{FF2B5EF4-FFF2-40B4-BE49-F238E27FC236}">
                <a16:creationId xmlns:a16="http://schemas.microsoft.com/office/drawing/2014/main" id="{F2F9BB11-6BCF-DA7C-2189-27F5D45D0D3A}"/>
              </a:ext>
            </a:extLst>
          </p:cNvPr>
          <p:cNvSpPr txBox="1"/>
          <p:nvPr/>
        </p:nvSpPr>
        <p:spPr>
          <a:xfrm>
            <a:off x="2170772" y="1449659"/>
            <a:ext cx="816606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Presentationsrunda ledarstaben / föräldrar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Säsongen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Samarbeten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Matcher och cuper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Ekonomi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Förväntningar / arbetsinsatser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Fokus i laget under säsongen</a:t>
            </a:r>
          </a:p>
          <a:p>
            <a:endParaRPr lang="sv-SE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endParaRPr lang="es-E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endParaRPr lang="sv-SE" sz="16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093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5DAF14-E5F3-3F25-82C0-AC737FF16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84" y="335642"/>
            <a:ext cx="7448550" cy="974043"/>
          </a:xfrm>
        </p:spPr>
        <p:txBody>
          <a:bodyPr>
            <a:normAutofit/>
          </a:bodyPr>
          <a:lstStyle/>
          <a:p>
            <a:pPr algn="l"/>
            <a:r>
              <a:rPr lang="sv-SE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Presentationsrunda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7CC8831-7BC3-64D6-264D-A3A39D51B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8178" y="221609"/>
            <a:ext cx="862013" cy="974043"/>
          </a:xfrm>
          <a:prstGeom prst="rect">
            <a:avLst/>
          </a:prstGeom>
        </p:spPr>
      </p:pic>
      <p:pic>
        <p:nvPicPr>
          <p:cNvPr id="16" name="Bildobjekt 15" descr="En bild som visar text&#10;&#10;Automatiskt genererad beskrivning">
            <a:extLst>
              <a:ext uri="{FF2B5EF4-FFF2-40B4-BE49-F238E27FC236}">
                <a16:creationId xmlns:a16="http://schemas.microsoft.com/office/drawing/2014/main" id="{8FC54A34-A301-6504-A1B4-56E24E66C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022265">
            <a:off x="7028410" y="5489940"/>
            <a:ext cx="3556000" cy="495300"/>
          </a:xfrm>
          <a:prstGeom prst="rect">
            <a:avLst/>
          </a:prstGeom>
        </p:spPr>
      </p:pic>
      <p:sp>
        <p:nvSpPr>
          <p:cNvPr id="17" name="textruta 16">
            <a:extLst>
              <a:ext uri="{FF2B5EF4-FFF2-40B4-BE49-F238E27FC236}">
                <a16:creationId xmlns:a16="http://schemas.microsoft.com/office/drawing/2014/main" id="{F2F9BB11-6BCF-DA7C-2189-27F5D45D0D3A}"/>
              </a:ext>
            </a:extLst>
          </p:cNvPr>
          <p:cNvSpPr txBox="1"/>
          <p:nvPr/>
        </p:nvSpPr>
        <p:spPr>
          <a:xfrm>
            <a:off x="2170772" y="1449659"/>
            <a:ext cx="816606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sv-S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Ledarstaben</a:t>
            </a:r>
          </a:p>
          <a:p>
            <a:r>
              <a:rPr lang="sv-S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Tränare: Robert </a:t>
            </a:r>
            <a:r>
              <a:rPr lang="sv-S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Bergenstråle</a:t>
            </a:r>
            <a:r>
              <a:rPr lang="sv-S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, Anders Gustafsson</a:t>
            </a:r>
          </a:p>
          <a:p>
            <a:r>
              <a:rPr lang="sv-S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Lagledare: AnneLie Granljung</a:t>
            </a:r>
          </a:p>
          <a:p>
            <a:r>
              <a:rPr lang="sv-S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Ekonomiansvarig: Magnus Heintz</a:t>
            </a:r>
          </a:p>
          <a:p>
            <a:endParaRPr lang="sv-SE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Föräldrar</a:t>
            </a:r>
          </a:p>
          <a:p>
            <a:r>
              <a:rPr lang="sv-S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Berätta vad ni heter och vem ni är förälder till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endParaRPr lang="sv-SE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endParaRPr lang="es-ES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endParaRPr lang="sv-SE" sz="16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067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5DAF14-E5F3-3F25-82C0-AC737FF16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84" y="335642"/>
            <a:ext cx="7448550" cy="974043"/>
          </a:xfrm>
        </p:spPr>
        <p:txBody>
          <a:bodyPr>
            <a:normAutofit/>
          </a:bodyPr>
          <a:lstStyle/>
          <a:p>
            <a:pPr algn="l"/>
            <a:r>
              <a:rPr lang="sv-SE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Säsongen 2024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7CC8831-7BC3-64D6-264D-A3A39D51B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8178" y="221609"/>
            <a:ext cx="862013" cy="974043"/>
          </a:xfrm>
          <a:prstGeom prst="rect">
            <a:avLst/>
          </a:prstGeom>
        </p:spPr>
      </p:pic>
      <p:pic>
        <p:nvPicPr>
          <p:cNvPr id="16" name="Bildobjekt 15" descr="En bild som visar text&#10;&#10;Automatiskt genererad beskrivning">
            <a:extLst>
              <a:ext uri="{FF2B5EF4-FFF2-40B4-BE49-F238E27FC236}">
                <a16:creationId xmlns:a16="http://schemas.microsoft.com/office/drawing/2014/main" id="{8FC54A34-A301-6504-A1B4-56E24E66C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022265">
            <a:off x="7028410" y="5489940"/>
            <a:ext cx="3556000" cy="495300"/>
          </a:xfrm>
          <a:prstGeom prst="rect">
            <a:avLst/>
          </a:prstGeom>
        </p:spPr>
      </p:pic>
      <p:sp>
        <p:nvSpPr>
          <p:cNvPr id="17" name="textruta 16">
            <a:extLst>
              <a:ext uri="{FF2B5EF4-FFF2-40B4-BE49-F238E27FC236}">
                <a16:creationId xmlns:a16="http://schemas.microsoft.com/office/drawing/2014/main" id="{F2F9BB11-6BCF-DA7C-2189-27F5D45D0D3A}"/>
              </a:ext>
            </a:extLst>
          </p:cNvPr>
          <p:cNvSpPr txBox="1"/>
          <p:nvPr/>
        </p:nvSpPr>
        <p:spPr>
          <a:xfrm>
            <a:off x="2170773" y="1449659"/>
            <a:ext cx="64779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10-12 spelare födda 2010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sv-S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Träning 3 gånger/vecka, en-två matcher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sv-S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9 v 9, större plan än i fjol, 3x25 minuter, boll nr 5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sv-S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sv-SE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Lagkläder</a:t>
            </a: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 beställs via BAIK-butiken, hämtas ut på kansliet. </a:t>
            </a: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https://baikbutiken.se/</a:t>
            </a: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 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sv-S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endParaRPr lang="sv-S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endParaRPr lang="es-ES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endParaRPr lang="sv-SE" sz="1400" dirty="0">
              <a:latin typeface="Arial" panose="020B0604020202020204" pitchFamily="34" charset="0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EB95224-3210-1FCB-2AF3-84A690937EC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489" r="-2" b="3902"/>
          <a:stretch/>
        </p:blipFill>
        <p:spPr>
          <a:xfrm>
            <a:off x="8467247" y="3286124"/>
            <a:ext cx="3221219" cy="3251323"/>
          </a:xfrm>
          <a:prstGeom prst="rect">
            <a:avLst/>
          </a:prstGeom>
          <a:noFill/>
        </p:spPr>
      </p:pic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FB1F5327-51F0-38CC-FFE9-264A9F5CB249}"/>
              </a:ext>
            </a:extLst>
          </p:cNvPr>
          <p:cNvSpPr/>
          <p:nvPr/>
        </p:nvSpPr>
        <p:spPr>
          <a:xfrm>
            <a:off x="499533" y="5333799"/>
            <a:ext cx="2575249" cy="12036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 dirty="0">
                <a:solidFill>
                  <a:schemeClr val="tx1"/>
                </a:solidFill>
              </a:rPr>
              <a:t>Vecka 26, 27 </a:t>
            </a:r>
            <a:br>
              <a:rPr lang="sv-SE" sz="1400" b="1" dirty="0">
                <a:solidFill>
                  <a:schemeClr val="tx1"/>
                </a:solidFill>
              </a:rPr>
            </a:br>
            <a:r>
              <a:rPr lang="sv-SE" sz="1400" b="1" dirty="0">
                <a:solidFill>
                  <a:schemeClr val="tx1"/>
                </a:solidFill>
              </a:rPr>
              <a:t>BAIK sommarträning </a:t>
            </a:r>
            <a:br>
              <a:rPr lang="sv-SE" sz="1400" b="1" dirty="0">
                <a:solidFill>
                  <a:schemeClr val="tx1"/>
                </a:solidFill>
              </a:rPr>
            </a:br>
            <a:r>
              <a:rPr lang="sv-SE" sz="1400" b="1" dirty="0" err="1">
                <a:solidFill>
                  <a:schemeClr val="tx1"/>
                </a:solidFill>
              </a:rPr>
              <a:t>månd-onsd</a:t>
            </a:r>
            <a:r>
              <a:rPr lang="sv-SE" sz="1400" b="1" dirty="0">
                <a:solidFill>
                  <a:schemeClr val="tx1"/>
                </a:solidFill>
              </a:rPr>
              <a:t> 09.30-11.00</a:t>
            </a:r>
          </a:p>
          <a:p>
            <a:pPr algn="ctr"/>
            <a:r>
              <a:rPr lang="sv-SE" sz="1400" b="1" dirty="0">
                <a:solidFill>
                  <a:schemeClr val="tx1"/>
                </a:solidFill>
              </a:rPr>
              <a:t>gratis</a:t>
            </a:r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E7B0999B-E16D-DF8D-9831-CD7152A06E27}"/>
              </a:ext>
            </a:extLst>
          </p:cNvPr>
          <p:cNvSpPr/>
          <p:nvPr/>
        </p:nvSpPr>
        <p:spPr>
          <a:xfrm>
            <a:off x="3349105" y="5318709"/>
            <a:ext cx="2575249" cy="12036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 dirty="0">
                <a:solidFill>
                  <a:schemeClr val="tx1"/>
                </a:solidFill>
              </a:rPr>
              <a:t>12-14 augusti</a:t>
            </a:r>
            <a:br>
              <a:rPr lang="sv-SE" sz="1400" b="1" dirty="0">
                <a:solidFill>
                  <a:schemeClr val="tx1"/>
                </a:solidFill>
              </a:rPr>
            </a:br>
            <a:r>
              <a:rPr lang="sv-SE" sz="1400" b="1" dirty="0">
                <a:solidFill>
                  <a:schemeClr val="tx1"/>
                </a:solidFill>
              </a:rPr>
              <a:t>Liverpool fotbollsskola</a:t>
            </a:r>
          </a:p>
          <a:p>
            <a:pPr algn="ctr"/>
            <a:r>
              <a:rPr lang="sv-SE" sz="1400" b="1" dirty="0">
                <a:solidFill>
                  <a:schemeClr val="tx1"/>
                </a:solidFill>
              </a:rPr>
              <a:t>avgift</a:t>
            </a:r>
          </a:p>
        </p:txBody>
      </p:sp>
    </p:spTree>
    <p:extLst>
      <p:ext uri="{BB962C8B-B14F-4D97-AF65-F5344CB8AC3E}">
        <p14:creationId xmlns:p14="http://schemas.microsoft.com/office/powerpoint/2010/main" val="2146034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5DAF14-E5F3-3F25-82C0-AC737FF16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84" y="335642"/>
            <a:ext cx="7448550" cy="974043"/>
          </a:xfrm>
        </p:spPr>
        <p:txBody>
          <a:bodyPr>
            <a:normAutofit/>
          </a:bodyPr>
          <a:lstStyle/>
          <a:p>
            <a:pPr algn="l"/>
            <a:r>
              <a:rPr lang="sv-SE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Samarbeten inom BAIK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7CC8831-7BC3-64D6-264D-A3A39D51B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8178" y="221609"/>
            <a:ext cx="862013" cy="974043"/>
          </a:xfrm>
          <a:prstGeom prst="rect">
            <a:avLst/>
          </a:prstGeom>
        </p:spPr>
      </p:pic>
      <p:pic>
        <p:nvPicPr>
          <p:cNvPr id="16" name="Bildobjekt 15" descr="En bild som visar text&#10;&#10;Automatiskt genererad beskrivning">
            <a:extLst>
              <a:ext uri="{FF2B5EF4-FFF2-40B4-BE49-F238E27FC236}">
                <a16:creationId xmlns:a16="http://schemas.microsoft.com/office/drawing/2014/main" id="{8FC54A34-A301-6504-A1B4-56E24E66C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022265">
            <a:off x="7028410" y="5489940"/>
            <a:ext cx="3556000" cy="495300"/>
          </a:xfrm>
          <a:prstGeom prst="rect">
            <a:avLst/>
          </a:prstGeom>
        </p:spPr>
      </p:pic>
      <p:sp>
        <p:nvSpPr>
          <p:cNvPr id="17" name="textruta 16">
            <a:extLst>
              <a:ext uri="{FF2B5EF4-FFF2-40B4-BE49-F238E27FC236}">
                <a16:creationId xmlns:a16="http://schemas.microsoft.com/office/drawing/2014/main" id="{F2F9BB11-6BCF-DA7C-2189-27F5D45D0D3A}"/>
              </a:ext>
            </a:extLst>
          </p:cNvPr>
          <p:cNvSpPr txBox="1"/>
          <p:nvPr/>
        </p:nvSpPr>
        <p:spPr>
          <a:xfrm>
            <a:off x="2170772" y="1449659"/>
            <a:ext cx="8166061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F-09 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Spelar 11v11 (13 spelare i dagsläget)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3 överåriga får spela på våra matcher, utan dispensansökan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Intresserade från F-10 hjälper till vid behov i F-09, inget krav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sv-S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Samträning ett tillfälle per vecka mellan F-09 och F-10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sv-S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F-12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Spelar 7v7 (29 spelare)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Ca 6 spelare som hjälpte oss i fjol vid behov</a:t>
            </a:r>
          </a:p>
          <a:p>
            <a:endParaRPr lang="sv-S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endParaRPr lang="es-ES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endParaRPr lang="sv-SE" sz="1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781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D781F6-3BE9-1AB1-2CA9-EB07C39AD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174" y="685800"/>
            <a:ext cx="4430650" cy="1560864"/>
          </a:xfrm>
        </p:spPr>
        <p:txBody>
          <a:bodyPr anchor="t">
            <a:normAutofit/>
          </a:bodyPr>
          <a:lstStyle/>
          <a:p>
            <a:r>
              <a:rPr lang="sv-SE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Matcher och cuper</a:t>
            </a:r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D0E46F84-9A50-0D0F-2F21-30BCF63852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82" r="30654" b="-2"/>
          <a:stretch/>
        </p:blipFill>
        <p:spPr>
          <a:xfrm>
            <a:off x="0" y="2159545"/>
            <a:ext cx="3995705" cy="3841803"/>
          </a:xfrm>
          <a:prstGeom prst="rect">
            <a:avLst/>
          </a:prstGeom>
          <a:noFill/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A23BBB-C751-A800-BD14-D1D8486DA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1515" y="2159545"/>
            <a:ext cx="5402202" cy="4837590"/>
          </a:xfrm>
        </p:spPr>
        <p:txBody>
          <a:bodyPr>
            <a:normAutofit/>
          </a:bodyPr>
          <a:lstStyle/>
          <a:p>
            <a:r>
              <a:rPr lang="sv-SE" sz="2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Seriestart </a:t>
            </a: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5 maj till sista juni</a:t>
            </a:r>
          </a:p>
          <a:p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Bra motstånd i serien:</a:t>
            </a:r>
          </a:p>
          <a:p>
            <a:pPr marL="274320" lvl="1" indent="0">
              <a:buNone/>
            </a:pPr>
            <a:r>
              <a:rPr lang="sv-SE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Sunderbyn/Gammelstad, Storfors, IBFF, Gammelgården, Notviken, Alvik, Piteå IF, IFK Luleå, Sävast. </a:t>
            </a:r>
          </a:p>
          <a:p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Coop Norrbotten cup DM</a:t>
            </a:r>
          </a:p>
          <a:p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Träningsnärvaro viktigt </a:t>
            </a:r>
          </a:p>
          <a:p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Preliminära cuper</a:t>
            </a:r>
          </a:p>
          <a:p>
            <a:pPr lvl="1"/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Piteå Summer Games 	28-30 juni</a:t>
            </a:r>
          </a:p>
          <a:p>
            <a:pPr lvl="1"/>
            <a:r>
              <a:rPr lang="sv-SE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Gammelstadscupen</a:t>
            </a: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	2-4 augusti</a:t>
            </a:r>
          </a:p>
          <a:p>
            <a:pPr marL="274320" lvl="1" indent="0">
              <a:buNone/>
            </a:pPr>
            <a:endParaRPr lang="sv-SE" dirty="0"/>
          </a:p>
          <a:p>
            <a:endParaRPr lang="sv-SE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109FE0B-0AFC-4929-8515-CCE334CA8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28877" y="6319138"/>
            <a:ext cx="71064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C15563AB-8317-4F4A-8C10-D6F570F02A77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214C5BA-D005-43AD-282A-F38AF498E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925" y="358058"/>
            <a:ext cx="1707126" cy="1835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732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5DAF14-E5F3-3F25-82C0-AC737FF16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84" y="335642"/>
            <a:ext cx="7448550" cy="974043"/>
          </a:xfrm>
        </p:spPr>
        <p:txBody>
          <a:bodyPr>
            <a:normAutofit/>
          </a:bodyPr>
          <a:lstStyle/>
          <a:p>
            <a:pPr algn="l"/>
            <a:r>
              <a:rPr lang="sv-SE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Ekonomi, Magnus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7CC8831-7BC3-64D6-264D-A3A39D51B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8178" y="221609"/>
            <a:ext cx="862013" cy="974043"/>
          </a:xfrm>
          <a:prstGeom prst="rect">
            <a:avLst/>
          </a:prstGeom>
        </p:spPr>
      </p:pic>
      <p:pic>
        <p:nvPicPr>
          <p:cNvPr id="16" name="Bildobjekt 15" descr="En bild som visar text&#10;&#10;Automatiskt genererad beskrivning">
            <a:extLst>
              <a:ext uri="{FF2B5EF4-FFF2-40B4-BE49-F238E27FC236}">
                <a16:creationId xmlns:a16="http://schemas.microsoft.com/office/drawing/2014/main" id="{8FC54A34-A301-6504-A1B4-56E24E66C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022265">
            <a:off x="7028410" y="5489940"/>
            <a:ext cx="3556000" cy="495300"/>
          </a:xfrm>
          <a:prstGeom prst="rect">
            <a:avLst/>
          </a:prstGeom>
        </p:spPr>
      </p:pic>
      <p:sp>
        <p:nvSpPr>
          <p:cNvPr id="17" name="textruta 16">
            <a:extLst>
              <a:ext uri="{FF2B5EF4-FFF2-40B4-BE49-F238E27FC236}">
                <a16:creationId xmlns:a16="http://schemas.microsoft.com/office/drawing/2014/main" id="{F2F9BB11-6BCF-DA7C-2189-27F5D45D0D3A}"/>
              </a:ext>
            </a:extLst>
          </p:cNvPr>
          <p:cNvSpPr txBox="1"/>
          <p:nvPr/>
        </p:nvSpPr>
        <p:spPr>
          <a:xfrm>
            <a:off x="2170772" y="1449659"/>
            <a:ext cx="8166061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sv-S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Det här betalar du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Medlemskap i BAIK: 350 kr/enskild, 600 kr/familj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Aktivitetsavgift: 1500 kr /spelare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Idrottsrabatter 2 </a:t>
            </a:r>
            <a:r>
              <a:rPr lang="sv-SE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st</a:t>
            </a: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 per spelare</a:t>
            </a:r>
            <a:b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</a:br>
            <a:endParaRPr lang="sv-S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Lagets ekonomi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Lagkassa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Lagavgift BAIK per spelare per säsong 500 kr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BAIK betalar två cuper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sv-S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endParaRPr lang="sv-S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endParaRPr lang="sv-S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endParaRPr lang="es-ES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endParaRPr lang="sv-SE" sz="1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831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5DAF14-E5F3-3F25-82C0-AC737FF16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84" y="335642"/>
            <a:ext cx="7448550" cy="974043"/>
          </a:xfrm>
        </p:spPr>
        <p:txBody>
          <a:bodyPr>
            <a:normAutofit/>
          </a:bodyPr>
          <a:lstStyle/>
          <a:p>
            <a:pPr algn="l"/>
            <a:r>
              <a:rPr lang="sv-SE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Förväntningar / arbetsinsatser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7CC8831-7BC3-64D6-264D-A3A39D51B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8178" y="221609"/>
            <a:ext cx="862013" cy="974043"/>
          </a:xfrm>
          <a:prstGeom prst="rect">
            <a:avLst/>
          </a:prstGeom>
        </p:spPr>
      </p:pic>
      <p:pic>
        <p:nvPicPr>
          <p:cNvPr id="16" name="Bildobjekt 15" descr="En bild som visar text&#10;&#10;Automatiskt genererad beskrivning">
            <a:extLst>
              <a:ext uri="{FF2B5EF4-FFF2-40B4-BE49-F238E27FC236}">
                <a16:creationId xmlns:a16="http://schemas.microsoft.com/office/drawing/2014/main" id="{8FC54A34-A301-6504-A1B4-56E24E66C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022265">
            <a:off x="7028410" y="5489940"/>
            <a:ext cx="3556000" cy="495300"/>
          </a:xfrm>
          <a:prstGeom prst="rect">
            <a:avLst/>
          </a:prstGeom>
        </p:spPr>
      </p:pic>
      <p:sp>
        <p:nvSpPr>
          <p:cNvPr id="17" name="textruta 16">
            <a:extLst>
              <a:ext uri="{FF2B5EF4-FFF2-40B4-BE49-F238E27FC236}">
                <a16:creationId xmlns:a16="http://schemas.microsoft.com/office/drawing/2014/main" id="{F2F9BB11-6BCF-DA7C-2189-27F5D45D0D3A}"/>
              </a:ext>
            </a:extLst>
          </p:cNvPr>
          <p:cNvSpPr txBox="1"/>
          <p:nvPr/>
        </p:nvSpPr>
        <p:spPr>
          <a:xfrm>
            <a:off x="2170772" y="1449659"/>
            <a:ext cx="816606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Kioskvecka, vecka X, behövs en ansvarig!</a:t>
            </a:r>
          </a:p>
          <a:p>
            <a:pPr lvl="1"/>
            <a:endParaRPr lang="sv-SE" sz="1600" dirty="0"/>
          </a:p>
          <a:p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Planerad försäljning, behövs en säljteam!</a:t>
            </a:r>
          </a:p>
          <a:p>
            <a:pPr lvl="1"/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Toalettpapper hos Magnus?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En gemensam resa</a:t>
            </a:r>
          </a:p>
          <a:p>
            <a:endParaRPr lang="sv-S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Träningsläger</a:t>
            </a:r>
          </a:p>
          <a:p>
            <a:endParaRPr lang="sv-S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Ska vi åka på cup långt bort nästa år?</a:t>
            </a:r>
          </a:p>
          <a:p>
            <a:endParaRPr lang="sv-S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Ett säljteam 2-3 personer behövs från föräldrarna.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endParaRPr lang="sv-S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endParaRPr lang="sv-S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endParaRPr lang="es-ES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endParaRPr lang="sv-SE" sz="1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996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5DAF14-E5F3-3F25-82C0-AC737FF16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84" y="335642"/>
            <a:ext cx="7448550" cy="974043"/>
          </a:xfrm>
        </p:spPr>
        <p:txBody>
          <a:bodyPr>
            <a:normAutofit/>
          </a:bodyPr>
          <a:lstStyle/>
          <a:p>
            <a:pPr algn="l"/>
            <a:r>
              <a:rPr lang="sv-SE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Fokus under säsongen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7CC8831-7BC3-64D6-264D-A3A39D51B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8178" y="221609"/>
            <a:ext cx="862013" cy="974043"/>
          </a:xfrm>
          <a:prstGeom prst="rect">
            <a:avLst/>
          </a:prstGeom>
        </p:spPr>
      </p:pic>
      <p:pic>
        <p:nvPicPr>
          <p:cNvPr id="16" name="Bildobjekt 15" descr="En bild som visar text&#10;&#10;Automatiskt genererad beskrivning">
            <a:extLst>
              <a:ext uri="{FF2B5EF4-FFF2-40B4-BE49-F238E27FC236}">
                <a16:creationId xmlns:a16="http://schemas.microsoft.com/office/drawing/2014/main" id="{8FC54A34-A301-6504-A1B4-56E24E66C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022265">
            <a:off x="7028410" y="5489940"/>
            <a:ext cx="3556000" cy="495300"/>
          </a:xfrm>
          <a:prstGeom prst="rect">
            <a:avLst/>
          </a:prstGeom>
        </p:spPr>
      </p:pic>
      <p:sp>
        <p:nvSpPr>
          <p:cNvPr id="17" name="textruta 16">
            <a:extLst>
              <a:ext uri="{FF2B5EF4-FFF2-40B4-BE49-F238E27FC236}">
                <a16:creationId xmlns:a16="http://schemas.microsoft.com/office/drawing/2014/main" id="{F2F9BB11-6BCF-DA7C-2189-27F5D45D0D3A}"/>
              </a:ext>
            </a:extLst>
          </p:cNvPr>
          <p:cNvSpPr txBox="1"/>
          <p:nvPr/>
        </p:nvSpPr>
        <p:spPr>
          <a:xfrm>
            <a:off x="2170772" y="1449659"/>
            <a:ext cx="81660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Kickoff med tjejerna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Jobba med lagkänslan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Uppträdande gentemot varandra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Regler och mål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Ha roligt!</a:t>
            </a:r>
          </a:p>
          <a:p>
            <a:endParaRPr lang="sv-SE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endParaRPr lang="sv-SE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endParaRPr lang="sv-SE" sz="1400" dirty="0">
              <a:latin typeface="Arial" panose="020B0604020202020204" pitchFamily="34" charset="0"/>
            </a:endParaRPr>
          </a:p>
          <a:p>
            <a:endParaRPr lang="sv-SE" sz="1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519359"/>
      </p:ext>
    </p:extLst>
  </p:cSld>
  <p:clrMapOvr>
    <a:masterClrMapping/>
  </p:clrMapOvr>
</p:sld>
</file>

<file path=ppt/theme/theme1.xml><?xml version="1.0" encoding="utf-8"?>
<a:theme xmlns:a="http://schemas.openxmlformats.org/drawingml/2006/main" name="EncaseVTI">
  <a:themeElements>
    <a:clrScheme name="Encase">
      <a:dk1>
        <a:sysClr val="windowText" lastClr="000000"/>
      </a:dk1>
      <a:lt1>
        <a:sysClr val="window" lastClr="FFFFFF"/>
      </a:lt1>
      <a:dk2>
        <a:srgbClr val="1E2121"/>
      </a:dk2>
      <a:lt2>
        <a:srgbClr val="EFECEB"/>
      </a:lt2>
      <a:accent1>
        <a:srgbClr val="717059"/>
      </a:accent1>
      <a:accent2>
        <a:srgbClr val="B9A17E"/>
      </a:accent2>
      <a:accent3>
        <a:srgbClr val="766752"/>
      </a:accent3>
      <a:accent4>
        <a:srgbClr val="A28578"/>
      </a:accent4>
      <a:accent5>
        <a:srgbClr val="6E736D"/>
      </a:accent5>
      <a:accent6>
        <a:srgbClr val="BE8366"/>
      </a:accent6>
      <a:hlink>
        <a:srgbClr val="B5714F"/>
      </a:hlink>
      <a:folHlink>
        <a:srgbClr val="7B6B4C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caseVTI" id="{C293990F-FDB3-4ED3-8175-FB79CE5A2A12}" vid="{A5662C19-271F-459F-B4ED-861A98237642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912</TotalTime>
  <Words>355</Words>
  <Application>Microsoft Office PowerPoint</Application>
  <PresentationFormat>Bredbild</PresentationFormat>
  <Paragraphs>107</Paragraphs>
  <Slides>9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4" baseType="lpstr">
      <vt:lpstr>Aptos</vt:lpstr>
      <vt:lpstr>Arial</vt:lpstr>
      <vt:lpstr>Avenir Next LT Pro</vt:lpstr>
      <vt:lpstr>Avenir Next LT Pro Light</vt:lpstr>
      <vt:lpstr>EncaseVTI</vt:lpstr>
      <vt:lpstr>Föräldramöte</vt:lpstr>
      <vt:lpstr>Agenda</vt:lpstr>
      <vt:lpstr>Presentationsrunda</vt:lpstr>
      <vt:lpstr>Säsongen 2024</vt:lpstr>
      <vt:lpstr>Samarbeten inom BAIK</vt:lpstr>
      <vt:lpstr>Matcher och cuper</vt:lpstr>
      <vt:lpstr>Ekonomi, Magnus</vt:lpstr>
      <vt:lpstr>Förväntningar / arbetsinsatser</vt:lpstr>
      <vt:lpstr>Fokus under säsongen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</dc:title>
  <dc:creator>Anna Håkans</dc:creator>
  <cp:lastModifiedBy>AnneLie Granljung</cp:lastModifiedBy>
  <cp:revision>3</cp:revision>
  <dcterms:created xsi:type="dcterms:W3CDTF">2023-04-25T12:57:36Z</dcterms:created>
  <dcterms:modified xsi:type="dcterms:W3CDTF">2024-04-08T19:31:30Z</dcterms:modified>
</cp:coreProperties>
</file>