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58" r:id="rId3"/>
    <p:sldId id="259" r:id="rId4"/>
    <p:sldId id="260" r:id="rId5"/>
    <p:sldId id="262" r:id="rId6"/>
    <p:sldId id="265" r:id="rId7"/>
    <p:sldId id="267" r:id="rId8"/>
    <p:sldId id="268" r:id="rId9"/>
    <p:sldId id="263" r:id="rId10"/>
  </p:sldIdLst>
  <p:sldSz cx="9144000" cy="5143500" type="screen16x9"/>
  <p:notesSz cx="6858000" cy="9144000"/>
  <p:embeddedFontLst>
    <p:embeddedFont>
      <p:font typeface="Roboto" panose="02000000000000000000" pitchFamily="2" charset="0"/>
      <p:regular r:id="rId12"/>
      <p:bold r:id="rId13"/>
      <p:italic r:id="rId14"/>
      <p:boldItalic r:id="rId15"/>
    </p:embeddedFont>
    <p:embeddedFont>
      <p:font typeface="Roboto Slab" pitchFamily="2"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99671B-FD2D-4FCB-A0F6-EEFF4729762A}" v="12" dt="2026-05-17T15:06:14.08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96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rik Östling" userId="9bb57397358e7b57" providerId="LiveId" clId="{BE0B7509-A8A1-4B68-9A56-9FE6AA96327E}"/>
    <pc:docChg chg="undo custSel addSld delSld modSld">
      <pc:chgData name="Fredrik Östling" userId="9bb57397358e7b57" providerId="LiveId" clId="{BE0B7509-A8A1-4B68-9A56-9FE6AA96327E}" dt="2026-05-25T15:36:20.399" v="825" actId="20577"/>
      <pc:docMkLst>
        <pc:docMk/>
      </pc:docMkLst>
      <pc:sldChg chg="modSp mod">
        <pc:chgData name="Fredrik Östling" userId="9bb57397358e7b57" providerId="LiveId" clId="{BE0B7509-A8A1-4B68-9A56-9FE6AA96327E}" dt="2026-05-16T05:20:31.659" v="1" actId="20577"/>
        <pc:sldMkLst>
          <pc:docMk/>
          <pc:sldMk cId="0" sldId="256"/>
        </pc:sldMkLst>
        <pc:spChg chg="mod">
          <ac:chgData name="Fredrik Östling" userId="9bb57397358e7b57" providerId="LiveId" clId="{BE0B7509-A8A1-4B68-9A56-9FE6AA96327E}" dt="2026-05-16T05:20:31.659" v="1" actId="20577"/>
          <ac:spMkLst>
            <pc:docMk/>
            <pc:sldMk cId="0" sldId="256"/>
            <ac:spMk id="74" creationId="{00000000-0000-0000-0000-000000000000}"/>
          </ac:spMkLst>
        </pc:spChg>
      </pc:sldChg>
      <pc:sldChg chg="addSp modSp mod">
        <pc:chgData name="Fredrik Östling" userId="9bb57397358e7b57" providerId="LiveId" clId="{BE0B7509-A8A1-4B68-9A56-9FE6AA96327E}" dt="2026-05-25T15:35:55.133" v="823" actId="20577"/>
        <pc:sldMkLst>
          <pc:docMk/>
          <pc:sldMk cId="0" sldId="258"/>
        </pc:sldMkLst>
        <pc:spChg chg="mod">
          <ac:chgData name="Fredrik Östling" userId="9bb57397358e7b57" providerId="LiveId" clId="{BE0B7509-A8A1-4B68-9A56-9FE6AA96327E}" dt="2026-05-25T15:35:55.133" v="823" actId="20577"/>
          <ac:spMkLst>
            <pc:docMk/>
            <pc:sldMk cId="0" sldId="258"/>
            <ac:spMk id="86" creationId="{00000000-0000-0000-0000-000000000000}"/>
          </ac:spMkLst>
        </pc:spChg>
        <pc:picChg chg="add mod">
          <ac:chgData name="Fredrik Östling" userId="9bb57397358e7b57" providerId="LiveId" clId="{BE0B7509-A8A1-4B68-9A56-9FE6AA96327E}" dt="2026-05-17T15:05:52.892" v="813" actId="1076"/>
          <ac:picMkLst>
            <pc:docMk/>
            <pc:sldMk cId="0" sldId="258"/>
            <ac:picMk id="3" creationId="{E19CB77A-5C88-AFEB-F021-0801076BCD68}"/>
          </ac:picMkLst>
        </pc:picChg>
      </pc:sldChg>
      <pc:sldChg chg="addSp delSp modSp mod">
        <pc:chgData name="Fredrik Östling" userId="9bb57397358e7b57" providerId="LiveId" clId="{BE0B7509-A8A1-4B68-9A56-9FE6AA96327E}" dt="2026-05-17T15:05:59.994" v="814"/>
        <pc:sldMkLst>
          <pc:docMk/>
          <pc:sldMk cId="0" sldId="259"/>
        </pc:sldMkLst>
        <pc:spChg chg="mod">
          <ac:chgData name="Fredrik Östling" userId="9bb57397358e7b57" providerId="LiveId" clId="{BE0B7509-A8A1-4B68-9A56-9FE6AA96327E}" dt="2026-05-16T05:22:28.531" v="154" actId="20577"/>
          <ac:spMkLst>
            <pc:docMk/>
            <pc:sldMk cId="0" sldId="259"/>
            <ac:spMk id="4" creationId="{F55E245C-7E1F-CDF4-E48B-577EEAD1E8AC}"/>
          </ac:spMkLst>
        </pc:spChg>
        <pc:spChg chg="mod">
          <ac:chgData name="Fredrik Östling" userId="9bb57397358e7b57" providerId="LiveId" clId="{BE0B7509-A8A1-4B68-9A56-9FE6AA96327E}" dt="2026-05-16T05:22:09.251" v="150" actId="20577"/>
          <ac:spMkLst>
            <pc:docMk/>
            <pc:sldMk cId="0" sldId="259"/>
            <ac:spMk id="6" creationId="{789AB17F-CAFE-68A7-E0D2-8B8B1E0C1A61}"/>
          </ac:spMkLst>
        </pc:spChg>
        <pc:spChg chg="mod">
          <ac:chgData name="Fredrik Östling" userId="9bb57397358e7b57" providerId="LiveId" clId="{BE0B7509-A8A1-4B68-9A56-9FE6AA96327E}" dt="2026-05-16T05:24:34.946" v="446" actId="20577"/>
          <ac:spMkLst>
            <pc:docMk/>
            <pc:sldMk cId="0" sldId="259"/>
            <ac:spMk id="92" creationId="{00000000-0000-0000-0000-000000000000}"/>
          </ac:spMkLst>
        </pc:spChg>
        <pc:spChg chg="mod">
          <ac:chgData name="Fredrik Östling" userId="9bb57397358e7b57" providerId="LiveId" clId="{BE0B7509-A8A1-4B68-9A56-9FE6AA96327E}" dt="2026-05-16T05:23:03.690" v="229" actId="20577"/>
          <ac:spMkLst>
            <pc:docMk/>
            <pc:sldMk cId="0" sldId="259"/>
            <ac:spMk id="93" creationId="{00000000-0000-0000-0000-000000000000}"/>
          </ac:spMkLst>
        </pc:spChg>
        <pc:picChg chg="add mod">
          <ac:chgData name="Fredrik Östling" userId="9bb57397358e7b57" providerId="LiveId" clId="{BE0B7509-A8A1-4B68-9A56-9FE6AA96327E}" dt="2026-05-17T15:05:59.994" v="814"/>
          <ac:picMkLst>
            <pc:docMk/>
            <pc:sldMk cId="0" sldId="259"/>
            <ac:picMk id="2" creationId="{809D0D33-9F69-C722-86EB-E996B92546D3}"/>
          </ac:picMkLst>
        </pc:picChg>
      </pc:sldChg>
      <pc:sldChg chg="addSp delSp modSp mod">
        <pc:chgData name="Fredrik Östling" userId="9bb57397358e7b57" providerId="LiveId" clId="{BE0B7509-A8A1-4B68-9A56-9FE6AA96327E}" dt="2026-05-17T15:06:03.197" v="815"/>
        <pc:sldMkLst>
          <pc:docMk/>
          <pc:sldMk cId="0" sldId="260"/>
        </pc:sldMkLst>
        <pc:spChg chg="add mod">
          <ac:chgData name="Fredrik Östling" userId="9bb57397358e7b57" providerId="LiveId" clId="{BE0B7509-A8A1-4B68-9A56-9FE6AA96327E}" dt="2026-05-16T05:27:31.246" v="498" actId="20577"/>
          <ac:spMkLst>
            <pc:docMk/>
            <pc:sldMk cId="0" sldId="260"/>
            <ac:spMk id="6" creationId="{7D0923A6-2685-D1CF-397F-F529988E8B0B}"/>
          </ac:spMkLst>
        </pc:spChg>
        <pc:spChg chg="mod">
          <ac:chgData name="Fredrik Östling" userId="9bb57397358e7b57" providerId="LiveId" clId="{BE0B7509-A8A1-4B68-9A56-9FE6AA96327E}" dt="2026-05-16T05:25:37.014" v="465" actId="1076"/>
          <ac:spMkLst>
            <pc:docMk/>
            <pc:sldMk cId="0" sldId="260"/>
            <ac:spMk id="99" creationId="{00000000-0000-0000-0000-000000000000}"/>
          </ac:spMkLst>
        </pc:spChg>
        <pc:spChg chg="mod">
          <ac:chgData name="Fredrik Östling" userId="9bb57397358e7b57" providerId="LiveId" clId="{BE0B7509-A8A1-4B68-9A56-9FE6AA96327E}" dt="2026-05-16T05:25:39.042" v="466" actId="14100"/>
          <ac:spMkLst>
            <pc:docMk/>
            <pc:sldMk cId="0" sldId="260"/>
            <ac:spMk id="100" creationId="{00000000-0000-0000-0000-000000000000}"/>
          </ac:spMkLst>
        </pc:spChg>
        <pc:spChg chg="mod">
          <ac:chgData name="Fredrik Östling" userId="9bb57397358e7b57" providerId="LiveId" clId="{BE0B7509-A8A1-4B68-9A56-9FE6AA96327E}" dt="2026-05-16T05:27:36.396" v="499" actId="1076"/>
          <ac:spMkLst>
            <pc:docMk/>
            <pc:sldMk cId="0" sldId="260"/>
            <ac:spMk id="102" creationId="{00000000-0000-0000-0000-000000000000}"/>
          </ac:spMkLst>
        </pc:spChg>
        <pc:picChg chg="add mod">
          <ac:chgData name="Fredrik Östling" userId="9bb57397358e7b57" providerId="LiveId" clId="{BE0B7509-A8A1-4B68-9A56-9FE6AA96327E}" dt="2026-05-17T15:06:03.197" v="815"/>
          <ac:picMkLst>
            <pc:docMk/>
            <pc:sldMk cId="0" sldId="260"/>
            <ac:picMk id="2" creationId="{5C0404EF-2F97-1FC1-5C14-A61158918759}"/>
          </ac:picMkLst>
        </pc:picChg>
        <pc:picChg chg="add mod">
          <ac:chgData name="Fredrik Östling" userId="9bb57397358e7b57" providerId="LiveId" clId="{BE0B7509-A8A1-4B68-9A56-9FE6AA96327E}" dt="2026-05-16T05:33:37.190" v="586" actId="14100"/>
          <ac:picMkLst>
            <pc:docMk/>
            <pc:sldMk cId="0" sldId="260"/>
            <ac:picMk id="8" creationId="{61243EBF-8659-2E99-448E-1CF506B6F31B}"/>
          </ac:picMkLst>
        </pc:picChg>
      </pc:sldChg>
      <pc:sldChg chg="addSp modSp mod">
        <pc:chgData name="Fredrik Östling" userId="9bb57397358e7b57" providerId="LiveId" clId="{BE0B7509-A8A1-4B68-9A56-9FE6AA96327E}" dt="2026-05-25T15:36:20.399" v="825" actId="20577"/>
        <pc:sldMkLst>
          <pc:docMk/>
          <pc:sldMk cId="0" sldId="262"/>
        </pc:sldMkLst>
        <pc:spChg chg="mod">
          <ac:chgData name="Fredrik Östling" userId="9bb57397358e7b57" providerId="LiveId" clId="{BE0B7509-A8A1-4B68-9A56-9FE6AA96327E}" dt="2026-05-25T15:36:20.399" v="825" actId="20577"/>
          <ac:spMkLst>
            <pc:docMk/>
            <pc:sldMk cId="0" sldId="262"/>
            <ac:spMk id="116" creationId="{00000000-0000-0000-0000-000000000000}"/>
          </ac:spMkLst>
        </pc:spChg>
        <pc:spChg chg="mod">
          <ac:chgData name="Fredrik Östling" userId="9bb57397358e7b57" providerId="LiveId" clId="{BE0B7509-A8A1-4B68-9A56-9FE6AA96327E}" dt="2026-05-16T05:28:59.666" v="547" actId="20577"/>
          <ac:spMkLst>
            <pc:docMk/>
            <pc:sldMk cId="0" sldId="262"/>
            <ac:spMk id="117" creationId="{00000000-0000-0000-0000-000000000000}"/>
          </ac:spMkLst>
        </pc:spChg>
        <pc:picChg chg="add mod">
          <ac:chgData name="Fredrik Östling" userId="9bb57397358e7b57" providerId="LiveId" clId="{BE0B7509-A8A1-4B68-9A56-9FE6AA96327E}" dt="2026-05-17T15:06:06.131" v="816"/>
          <ac:picMkLst>
            <pc:docMk/>
            <pc:sldMk cId="0" sldId="262"/>
            <ac:picMk id="2" creationId="{D7969EE0-A0C4-21FF-7975-AC2D584FE186}"/>
          </ac:picMkLst>
        </pc:picChg>
      </pc:sldChg>
      <pc:sldChg chg="addSp modSp">
        <pc:chgData name="Fredrik Östling" userId="9bb57397358e7b57" providerId="LiveId" clId="{BE0B7509-A8A1-4B68-9A56-9FE6AA96327E}" dt="2026-05-17T15:06:14.080" v="820"/>
        <pc:sldMkLst>
          <pc:docMk/>
          <pc:sldMk cId="0" sldId="263"/>
        </pc:sldMkLst>
        <pc:picChg chg="add mod">
          <ac:chgData name="Fredrik Östling" userId="9bb57397358e7b57" providerId="LiveId" clId="{BE0B7509-A8A1-4B68-9A56-9FE6AA96327E}" dt="2026-05-17T15:06:14.080" v="820"/>
          <ac:picMkLst>
            <pc:docMk/>
            <pc:sldMk cId="0" sldId="263"/>
            <ac:picMk id="4" creationId="{411CA314-E80C-9CBB-9955-593FE505F3AA}"/>
          </ac:picMkLst>
        </pc:picChg>
      </pc:sldChg>
      <pc:sldChg chg="addSp modSp mod">
        <pc:chgData name="Fredrik Östling" userId="9bb57397358e7b57" providerId="LiveId" clId="{BE0B7509-A8A1-4B68-9A56-9FE6AA96327E}" dt="2026-05-17T15:06:08.381" v="817"/>
        <pc:sldMkLst>
          <pc:docMk/>
          <pc:sldMk cId="0" sldId="265"/>
        </pc:sldMkLst>
        <pc:picChg chg="add mod">
          <ac:chgData name="Fredrik Östling" userId="9bb57397358e7b57" providerId="LiveId" clId="{BE0B7509-A8A1-4B68-9A56-9FE6AA96327E}" dt="2026-05-17T15:06:08.381" v="817"/>
          <ac:picMkLst>
            <pc:docMk/>
            <pc:sldMk cId="0" sldId="265"/>
            <ac:picMk id="2" creationId="{A5B54317-CF40-7871-73B9-EFDF65449A11}"/>
          </ac:picMkLst>
        </pc:picChg>
        <pc:picChg chg="add mod">
          <ac:chgData name="Fredrik Östling" userId="9bb57397358e7b57" providerId="LiveId" clId="{BE0B7509-A8A1-4B68-9A56-9FE6AA96327E}" dt="2026-05-16T05:41:11.401" v="808" actId="14100"/>
          <ac:picMkLst>
            <pc:docMk/>
            <pc:sldMk cId="0" sldId="265"/>
            <ac:picMk id="3" creationId="{BCBD5540-049C-8B5C-7B39-14EDB62BC92B}"/>
          </ac:picMkLst>
        </pc:picChg>
      </pc:sldChg>
      <pc:sldChg chg="addSp delSp modSp mod">
        <pc:chgData name="Fredrik Östling" userId="9bb57397358e7b57" providerId="LiveId" clId="{BE0B7509-A8A1-4B68-9A56-9FE6AA96327E}" dt="2026-05-17T15:06:10.121" v="818"/>
        <pc:sldMkLst>
          <pc:docMk/>
          <pc:sldMk cId="0" sldId="267"/>
        </pc:sldMkLst>
        <pc:spChg chg="mod">
          <ac:chgData name="Fredrik Östling" userId="9bb57397358e7b57" providerId="LiveId" clId="{BE0B7509-A8A1-4B68-9A56-9FE6AA96327E}" dt="2026-05-16T05:29:22.395" v="551" actId="20577"/>
          <ac:spMkLst>
            <pc:docMk/>
            <pc:sldMk cId="0" sldId="267"/>
            <ac:spMk id="147" creationId="{00000000-0000-0000-0000-000000000000}"/>
          </ac:spMkLst>
        </pc:spChg>
        <pc:spChg chg="mod">
          <ac:chgData name="Fredrik Östling" userId="9bb57397358e7b57" providerId="LiveId" clId="{BE0B7509-A8A1-4B68-9A56-9FE6AA96327E}" dt="2026-05-16T05:30:11.130" v="563" actId="27636"/>
          <ac:spMkLst>
            <pc:docMk/>
            <pc:sldMk cId="0" sldId="267"/>
            <ac:spMk id="148" creationId="{00000000-0000-0000-0000-000000000000}"/>
          </ac:spMkLst>
        </pc:spChg>
        <pc:spChg chg="mod">
          <ac:chgData name="Fredrik Östling" userId="9bb57397358e7b57" providerId="LiveId" clId="{BE0B7509-A8A1-4B68-9A56-9FE6AA96327E}" dt="2026-05-16T05:29:25.231" v="553" actId="27636"/>
          <ac:spMkLst>
            <pc:docMk/>
            <pc:sldMk cId="0" sldId="267"/>
            <ac:spMk id="149" creationId="{00000000-0000-0000-0000-000000000000}"/>
          </ac:spMkLst>
        </pc:spChg>
        <pc:picChg chg="add mod">
          <ac:chgData name="Fredrik Östling" userId="9bb57397358e7b57" providerId="LiveId" clId="{BE0B7509-A8A1-4B68-9A56-9FE6AA96327E}" dt="2026-05-17T15:06:10.121" v="818"/>
          <ac:picMkLst>
            <pc:docMk/>
            <pc:sldMk cId="0" sldId="267"/>
            <ac:picMk id="2" creationId="{13A2AFCE-62B7-F4FA-35BA-1AB9B7E90727}"/>
          </ac:picMkLst>
        </pc:picChg>
        <pc:picChg chg="add mod">
          <ac:chgData name="Fredrik Östling" userId="9bb57397358e7b57" providerId="LiveId" clId="{BE0B7509-A8A1-4B68-9A56-9FE6AA96327E}" dt="2026-05-16T05:35:10.650" v="590" actId="1076"/>
          <ac:picMkLst>
            <pc:docMk/>
            <pc:sldMk cId="0" sldId="267"/>
            <ac:picMk id="5" creationId="{93B40E31-8529-DBF0-2217-BD7BC6590D10}"/>
          </ac:picMkLst>
        </pc:picChg>
        <pc:picChg chg="add mod">
          <ac:chgData name="Fredrik Östling" userId="9bb57397358e7b57" providerId="LiveId" clId="{BE0B7509-A8A1-4B68-9A56-9FE6AA96327E}" dt="2026-05-16T05:35:08.438" v="589" actId="1076"/>
          <ac:picMkLst>
            <pc:docMk/>
            <pc:sldMk cId="0" sldId="267"/>
            <ac:picMk id="7" creationId="{D9CF2E8F-9F39-F3A9-6D5F-0604ADB227E7}"/>
          </ac:picMkLst>
        </pc:picChg>
        <pc:picChg chg="add mod">
          <ac:chgData name="Fredrik Östling" userId="9bb57397358e7b57" providerId="LiveId" clId="{BE0B7509-A8A1-4B68-9A56-9FE6AA96327E}" dt="2026-05-16T05:35:38.924" v="593" actId="1076"/>
          <ac:picMkLst>
            <pc:docMk/>
            <pc:sldMk cId="0" sldId="267"/>
            <ac:picMk id="9" creationId="{1BCC5304-CBE9-9CCA-05CB-D3854BA757C2}"/>
          </ac:picMkLst>
        </pc:picChg>
      </pc:sldChg>
      <pc:sldChg chg="addSp modSp mod">
        <pc:chgData name="Fredrik Östling" userId="9bb57397358e7b57" providerId="LiveId" clId="{BE0B7509-A8A1-4B68-9A56-9FE6AA96327E}" dt="2026-05-17T15:06:12.247" v="819"/>
        <pc:sldMkLst>
          <pc:docMk/>
          <pc:sldMk cId="0" sldId="268"/>
        </pc:sldMkLst>
        <pc:spChg chg="mod">
          <ac:chgData name="Fredrik Östling" userId="9bb57397358e7b57" providerId="LiveId" clId="{BE0B7509-A8A1-4B68-9A56-9FE6AA96327E}" dt="2026-05-16T05:38:17.245" v="795" actId="1076"/>
          <ac:spMkLst>
            <pc:docMk/>
            <pc:sldMk cId="0" sldId="268"/>
            <ac:spMk id="154" creationId="{00000000-0000-0000-0000-000000000000}"/>
          </ac:spMkLst>
        </pc:spChg>
        <pc:spChg chg="mod">
          <ac:chgData name="Fredrik Östling" userId="9bb57397358e7b57" providerId="LiveId" clId="{BE0B7509-A8A1-4B68-9A56-9FE6AA96327E}" dt="2026-05-16T05:38:20.362" v="796" actId="1076"/>
          <ac:spMkLst>
            <pc:docMk/>
            <pc:sldMk cId="0" sldId="268"/>
            <ac:spMk id="155" creationId="{00000000-0000-0000-0000-000000000000}"/>
          </ac:spMkLst>
        </pc:spChg>
        <pc:spChg chg="mod">
          <ac:chgData name="Fredrik Östling" userId="9bb57397358e7b57" providerId="LiveId" clId="{BE0B7509-A8A1-4B68-9A56-9FE6AA96327E}" dt="2026-05-16T05:30:54.502" v="566" actId="27636"/>
          <ac:spMkLst>
            <pc:docMk/>
            <pc:sldMk cId="0" sldId="268"/>
            <ac:spMk id="156" creationId="{00000000-0000-0000-0000-000000000000}"/>
          </ac:spMkLst>
        </pc:spChg>
        <pc:picChg chg="add mod">
          <ac:chgData name="Fredrik Östling" userId="9bb57397358e7b57" providerId="LiveId" clId="{BE0B7509-A8A1-4B68-9A56-9FE6AA96327E}" dt="2026-05-17T15:06:12.247" v="819"/>
          <ac:picMkLst>
            <pc:docMk/>
            <pc:sldMk cId="0" sldId="268"/>
            <ac:picMk id="2" creationId="{AA0B4472-E893-82B2-47B6-79AC0E2379AA}"/>
          </ac:picMkLst>
        </pc:picChg>
        <pc:picChg chg="add mod">
          <ac:chgData name="Fredrik Östling" userId="9bb57397358e7b57" providerId="LiveId" clId="{BE0B7509-A8A1-4B68-9A56-9FE6AA96327E}" dt="2026-05-16T05:39:50.900" v="801" actId="1076"/>
          <ac:picMkLst>
            <pc:docMk/>
            <pc:sldMk cId="0" sldId="268"/>
            <ac:picMk id="3" creationId="{BDD0DFF0-BAA1-8B5E-25F2-94705C37EF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4598e0ccc9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4598e0ccc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4598e0ccc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4598e0ccc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4598e0ccc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4598e0ccc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4598e0ccc9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4598e0ccc9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4598e0ccc9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4598e0ccc9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4598e0ccc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4598e0ccc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598e0ccc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4598e0ccc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4598e0ccc9_0_128:notes"/>
          <p:cNvSpPr txBox="1">
            <a:spLocks noGrp="1"/>
          </p:cNvSpPr>
          <p:nvPr>
            <p:ph type="body" idx="1"/>
          </p:nvPr>
        </p:nvSpPr>
        <p:spPr>
          <a:xfrm>
            <a:off x="685800" y="4343977"/>
            <a:ext cx="54864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34598e0ccc9_0_128:notes"/>
          <p:cNvSpPr>
            <a:spLocks noGrp="1" noRot="1" noChangeAspect="1"/>
          </p:cNvSpPr>
          <p:nvPr>
            <p:ph type="sldImg" idx="2"/>
          </p:nvPr>
        </p:nvSpPr>
        <p:spPr>
          <a:xfrm>
            <a:off x="381000" y="685800"/>
            <a:ext cx="6097588" cy="34305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txBody>
          <a:bodyPr/>
          <a:lstStyle/>
          <a:p>
            <a:endParaRPr lang="sv-SE"/>
          </a:p>
        </p:txBody>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txBody>
          <a:bodyPr/>
          <a:lstStyle/>
          <a:p>
            <a:endParaRPr lang="sv-SE"/>
          </a:p>
        </p:txBody>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vå delar">
  <p:cSld name="Två delar">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546277" y="772120"/>
            <a:ext cx="5801700" cy="1025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1" name="Google Shape;61;p13"/>
          <p:cNvSpPr txBox="1">
            <a:spLocks noGrp="1"/>
          </p:cNvSpPr>
          <p:nvPr>
            <p:ph type="body" idx="1"/>
          </p:nvPr>
        </p:nvSpPr>
        <p:spPr>
          <a:xfrm>
            <a:off x="544267" y="1836735"/>
            <a:ext cx="4027800" cy="292230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750"/>
              </a:spcBef>
              <a:spcAft>
                <a:spcPts val="0"/>
              </a:spcAft>
              <a:buClr>
                <a:schemeClr val="dk1"/>
              </a:buClr>
              <a:buSzPts val="1800"/>
              <a:buChar char="●"/>
              <a:defRPr/>
            </a:lvl1pPr>
            <a:lvl2pPr marL="914400" lvl="1" indent="-342900" algn="l">
              <a:lnSpc>
                <a:spcPct val="110000"/>
              </a:lnSpc>
              <a:spcBef>
                <a:spcPts val="450"/>
              </a:spcBef>
              <a:spcAft>
                <a:spcPts val="0"/>
              </a:spcAft>
              <a:buClr>
                <a:schemeClr val="dk1"/>
              </a:buClr>
              <a:buSzPts val="1800"/>
              <a:buChar char="○"/>
              <a:defRPr/>
            </a:lvl2pPr>
            <a:lvl3pPr marL="1371600" lvl="2" indent="-342900" algn="l">
              <a:lnSpc>
                <a:spcPct val="110000"/>
              </a:lnSpc>
              <a:spcBef>
                <a:spcPts val="450"/>
              </a:spcBef>
              <a:spcAft>
                <a:spcPts val="0"/>
              </a:spcAft>
              <a:buClr>
                <a:schemeClr val="dk1"/>
              </a:buClr>
              <a:buSzPts val="1800"/>
              <a:buChar char="■"/>
              <a:defRPr/>
            </a:lvl3pPr>
            <a:lvl4pPr marL="1828800" lvl="3" indent="-342900" algn="l">
              <a:lnSpc>
                <a:spcPct val="110000"/>
              </a:lnSpc>
              <a:spcBef>
                <a:spcPts val="450"/>
              </a:spcBef>
              <a:spcAft>
                <a:spcPts val="0"/>
              </a:spcAft>
              <a:buClr>
                <a:schemeClr val="dk1"/>
              </a:buClr>
              <a:buSzPts val="1800"/>
              <a:buChar char="●"/>
              <a:defRPr/>
            </a:lvl4pPr>
            <a:lvl5pPr marL="2286000" lvl="4" indent="-342900" algn="l">
              <a:lnSpc>
                <a:spcPct val="90000"/>
              </a:lnSpc>
              <a:spcBef>
                <a:spcPts val="45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grpSp>
        <p:nvGrpSpPr>
          <p:cNvPr id="62" name="Google Shape;62;p13"/>
          <p:cNvGrpSpPr/>
          <p:nvPr/>
        </p:nvGrpSpPr>
        <p:grpSpPr>
          <a:xfrm rot="-10101594">
            <a:off x="5190357" y="738496"/>
            <a:ext cx="5289177" cy="5450682"/>
            <a:chOff x="8149828" y="4715850"/>
            <a:chExt cx="2028825" cy="2028825"/>
          </a:xfrm>
        </p:grpSpPr>
        <p:sp>
          <p:nvSpPr>
            <p:cNvPr id="63" name="Google Shape;63;p13"/>
            <p:cNvSpPr/>
            <p:nvPr/>
          </p:nvSpPr>
          <p:spPr>
            <a:xfrm>
              <a:off x="8149828" y="4715850"/>
              <a:ext cx="2028825" cy="2028825"/>
            </a:xfrm>
            <a:custGeom>
              <a:avLst/>
              <a:gdLst/>
              <a:ahLst/>
              <a:cxnLst/>
              <a:rect l="l" t="t" r="r" b="b"/>
              <a:pathLst>
                <a:path w="2028825" h="2028825" extrusionOk="0">
                  <a:moveTo>
                    <a:pt x="2028587" y="3572"/>
                  </a:moveTo>
                  <a:cubicBezTo>
                    <a:pt x="2028587" y="1121807"/>
                    <a:pt x="1121807" y="2028587"/>
                    <a:pt x="3572" y="2028587"/>
                  </a:cubicBez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 name="Google Shape;64;p13"/>
            <p:cNvSpPr/>
            <p:nvPr/>
          </p:nvSpPr>
          <p:spPr>
            <a:xfrm>
              <a:off x="8149828" y="4715850"/>
              <a:ext cx="1762125" cy="1762125"/>
            </a:xfrm>
            <a:custGeom>
              <a:avLst/>
              <a:gdLst/>
              <a:ahLst/>
              <a:cxnLst/>
              <a:rect l="l" t="t" r="r" b="b"/>
              <a:pathLst>
                <a:path w="1762125" h="1762125" extrusionOk="0">
                  <a:moveTo>
                    <a:pt x="1759029" y="3572"/>
                  </a:moveTo>
                  <a:cubicBezTo>
                    <a:pt x="1759029" y="973217"/>
                    <a:pt x="973217" y="1759029"/>
                    <a:pt x="3572" y="1759029"/>
                  </a:cubicBez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 name="Google Shape;65;p13"/>
            <p:cNvSpPr/>
            <p:nvPr/>
          </p:nvSpPr>
          <p:spPr>
            <a:xfrm>
              <a:off x="8149828" y="4715850"/>
              <a:ext cx="1485900" cy="1485900"/>
            </a:xfrm>
            <a:custGeom>
              <a:avLst/>
              <a:gdLst/>
              <a:ahLst/>
              <a:cxnLst/>
              <a:rect l="l" t="t" r="r" b="b"/>
              <a:pathLst>
                <a:path w="1485900" h="1485900" extrusionOk="0">
                  <a:moveTo>
                    <a:pt x="1488519" y="3572"/>
                  </a:moveTo>
                  <a:cubicBezTo>
                    <a:pt x="1488519" y="823674"/>
                    <a:pt x="823674" y="1488519"/>
                    <a:pt x="3572" y="1488519"/>
                  </a:cubicBez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 name="Google Shape;66;p13"/>
            <p:cNvSpPr/>
            <p:nvPr/>
          </p:nvSpPr>
          <p:spPr>
            <a:xfrm>
              <a:off x="8149828" y="4715850"/>
              <a:ext cx="1219200" cy="1219200"/>
            </a:xfrm>
            <a:custGeom>
              <a:avLst/>
              <a:gdLst/>
              <a:ahLst/>
              <a:cxnLst/>
              <a:rect l="l" t="t" r="r" b="b"/>
              <a:pathLst>
                <a:path w="1219200" h="1219200" extrusionOk="0">
                  <a:moveTo>
                    <a:pt x="1218962" y="3572"/>
                  </a:moveTo>
                  <a:cubicBezTo>
                    <a:pt x="1218962" y="674132"/>
                    <a:pt x="675084" y="1218962"/>
                    <a:pt x="3572" y="1218962"/>
                  </a:cubicBez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 name="Google Shape;67;p13"/>
            <p:cNvSpPr/>
            <p:nvPr/>
          </p:nvSpPr>
          <p:spPr>
            <a:xfrm>
              <a:off x="8149828" y="4715850"/>
              <a:ext cx="942975" cy="942975"/>
            </a:xfrm>
            <a:custGeom>
              <a:avLst/>
              <a:gdLst/>
              <a:ahLst/>
              <a:cxnLst/>
              <a:rect l="l" t="t" r="r" b="b"/>
              <a:pathLst>
                <a:path w="942975" h="942975" extrusionOk="0">
                  <a:moveTo>
                    <a:pt x="948452" y="3572"/>
                  </a:moveTo>
                  <a:cubicBezTo>
                    <a:pt x="948452" y="525542"/>
                    <a:pt x="525542" y="948452"/>
                    <a:pt x="3572" y="948452"/>
                  </a:cubicBez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 name="Google Shape;68;p13"/>
            <p:cNvSpPr/>
            <p:nvPr/>
          </p:nvSpPr>
          <p:spPr>
            <a:xfrm>
              <a:off x="8149828" y="4715850"/>
              <a:ext cx="676275" cy="676275"/>
            </a:xfrm>
            <a:custGeom>
              <a:avLst/>
              <a:gdLst/>
              <a:ahLst/>
              <a:cxnLst/>
              <a:rect l="l" t="t" r="r" b="b"/>
              <a:pathLst>
                <a:path w="676275" h="676275" extrusionOk="0">
                  <a:moveTo>
                    <a:pt x="678894" y="3572"/>
                  </a:moveTo>
                  <a:cubicBezTo>
                    <a:pt x="678894" y="375999"/>
                    <a:pt x="376952" y="678894"/>
                    <a:pt x="3572" y="678894"/>
                  </a:cubicBez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 name="Google Shape;69;p13"/>
            <p:cNvSpPr/>
            <p:nvPr/>
          </p:nvSpPr>
          <p:spPr>
            <a:xfrm>
              <a:off x="8149828" y="4715850"/>
              <a:ext cx="409575" cy="409575"/>
            </a:xfrm>
            <a:custGeom>
              <a:avLst/>
              <a:gdLst/>
              <a:ahLst/>
              <a:cxnLst/>
              <a:rect l="l" t="t" r="r" b="b"/>
              <a:pathLst>
                <a:path w="409575" h="409575" extrusionOk="0">
                  <a:moveTo>
                    <a:pt x="408384" y="3572"/>
                  </a:moveTo>
                  <a:cubicBezTo>
                    <a:pt x="408384" y="227409"/>
                    <a:pt x="227409" y="408384"/>
                    <a:pt x="3572" y="408384"/>
                  </a:cubicBez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61C00"/>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ctrTitle"/>
          </p:nvPr>
        </p:nvSpPr>
        <p:spPr>
          <a:xfrm>
            <a:off x="1406236" y="1188925"/>
            <a:ext cx="6057466"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sv" dirty="0"/>
              <a:t>Föräldrarmöte 2026</a:t>
            </a:r>
            <a:br>
              <a:rPr lang="sv" dirty="0"/>
            </a:br>
            <a:r>
              <a:rPr lang="sv" dirty="0"/>
              <a:t>2018-2019</a:t>
            </a:r>
            <a:endParaRPr dirty="0"/>
          </a:p>
        </p:txBody>
      </p:sp>
      <p:pic>
        <p:nvPicPr>
          <p:cNvPr id="75" name="Google Shape;75;p14"/>
          <p:cNvPicPr preferRelativeResize="0"/>
          <p:nvPr/>
        </p:nvPicPr>
        <p:blipFill>
          <a:blip r:embed="rId3">
            <a:alphaModFix/>
          </a:blip>
          <a:stretch>
            <a:fillRect/>
          </a:stretch>
        </p:blipFill>
        <p:spPr>
          <a:xfrm>
            <a:off x="3711200" y="2723850"/>
            <a:ext cx="1721600" cy="170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87900" y="458025"/>
            <a:ext cx="8368200" cy="3439200"/>
          </a:xfrm>
          <a:prstGeom prst="rect">
            <a:avLst/>
          </a:prstGeom>
          <a:solidFill>
            <a:srgbClr val="FF0000"/>
          </a:solidFill>
        </p:spPr>
        <p:txBody>
          <a:bodyPr spcFirstLastPara="1" wrap="square" lIns="91425" tIns="91425" rIns="91425" bIns="91425" anchor="b" anchorCtr="0">
            <a:noAutofit/>
          </a:bodyPr>
          <a:lstStyle/>
          <a:p>
            <a:pPr marL="0" lvl="0" indent="0" algn="l" rtl="0">
              <a:spcBef>
                <a:spcPts val="0"/>
              </a:spcBef>
              <a:spcAft>
                <a:spcPts val="0"/>
              </a:spcAft>
              <a:buNone/>
            </a:pPr>
            <a:r>
              <a:rPr lang="sv" sz="1350" dirty="0">
                <a:solidFill>
                  <a:srgbClr val="000000"/>
                </a:solidFill>
                <a:highlight>
                  <a:srgbClr val="FFFFFF"/>
                </a:highlight>
              </a:rPr>
              <a:t>Anmälan: www.laget.se/aspoif/Member (om du anmäler ditt barn får ni de informationsutskick som tränarna skickar till sina lag - så skicka gärna in en anmälan för att inte missa någon information)</a:t>
            </a:r>
            <a:endParaRPr sz="1350" dirty="0">
              <a:solidFill>
                <a:srgbClr val="000000"/>
              </a:solidFill>
              <a:highlight>
                <a:srgbClr val="FFFFFF"/>
              </a:highlight>
            </a:endParaRPr>
          </a:p>
          <a:p>
            <a:pPr marL="0" lvl="0" indent="0" algn="l" rtl="0">
              <a:spcBef>
                <a:spcPts val="0"/>
              </a:spcBef>
              <a:spcAft>
                <a:spcPts val="0"/>
              </a:spcAft>
              <a:buNone/>
            </a:pPr>
            <a:r>
              <a:rPr lang="sv" sz="1350" dirty="0">
                <a:solidFill>
                  <a:srgbClr val="000000"/>
                </a:solidFill>
                <a:highlight>
                  <a:srgbClr val="FFFFFF"/>
                </a:highlight>
              </a:rPr>
              <a:t>Kontakt: aspoif@live.se</a:t>
            </a:r>
            <a:endParaRPr sz="1350" dirty="0">
              <a:solidFill>
                <a:srgbClr val="000000"/>
              </a:solidFill>
              <a:highlight>
                <a:srgbClr val="FFFFFF"/>
              </a:highlight>
            </a:endParaRPr>
          </a:p>
          <a:p>
            <a:pPr marL="0" lvl="0" indent="0" algn="l" rtl="0">
              <a:spcBef>
                <a:spcPts val="0"/>
              </a:spcBef>
              <a:spcAft>
                <a:spcPts val="0"/>
              </a:spcAft>
              <a:buNone/>
            </a:pPr>
            <a:endParaRPr sz="1400" dirty="0">
              <a:solidFill>
                <a:srgbClr val="000000"/>
              </a:solidFill>
            </a:endParaRPr>
          </a:p>
          <a:p>
            <a:pPr marL="0" lvl="0" indent="0" algn="l" rtl="0">
              <a:spcBef>
                <a:spcPts val="0"/>
              </a:spcBef>
              <a:spcAft>
                <a:spcPts val="0"/>
              </a:spcAft>
              <a:buNone/>
            </a:pPr>
            <a:r>
              <a:rPr lang="sv" sz="1350" dirty="0">
                <a:solidFill>
                  <a:srgbClr val="000000"/>
                </a:solidFill>
                <a:highlight>
                  <a:srgbClr val="FFFFFF"/>
                </a:highlight>
              </a:rPr>
              <a:t>Tränings- och medlemsavgift  träningsavgiften 150 kr och medlemsavgiften 150 kr.</a:t>
            </a:r>
            <a:endParaRPr sz="1350" dirty="0">
              <a:solidFill>
                <a:srgbClr val="000000"/>
              </a:solidFill>
              <a:highlight>
                <a:srgbClr val="FFFFFF"/>
              </a:highlight>
            </a:endParaRPr>
          </a:p>
          <a:p>
            <a:pPr marL="0" lvl="0" indent="0" algn="l" rtl="0">
              <a:spcBef>
                <a:spcPts val="0"/>
              </a:spcBef>
              <a:spcAft>
                <a:spcPts val="0"/>
              </a:spcAft>
              <a:buNone/>
            </a:pPr>
            <a:endParaRPr sz="1400" dirty="0">
              <a:solidFill>
                <a:srgbClr val="000000"/>
              </a:solidFill>
            </a:endParaRPr>
          </a:p>
          <a:p>
            <a:pPr marL="0" lvl="0" indent="0" algn="l" rtl="0">
              <a:spcBef>
                <a:spcPts val="0"/>
              </a:spcBef>
              <a:spcAft>
                <a:spcPts val="0"/>
              </a:spcAft>
              <a:buNone/>
            </a:pPr>
            <a:r>
              <a:rPr lang="sv" sz="1350" dirty="0">
                <a:solidFill>
                  <a:srgbClr val="000000"/>
                </a:solidFill>
                <a:highlight>
                  <a:srgbClr val="FFFFFF"/>
                </a:highlight>
              </a:rPr>
              <a:t>Aspö IF är en ideell klubb och all verksamhet bygger på att vi föräldrar i klubben efter förmåga hjälps åt med träning, sammandrag mm - ett roligt sätt att lära känna fler familjer i närområdet!</a:t>
            </a:r>
            <a:endParaRPr sz="1350" dirty="0">
              <a:solidFill>
                <a:srgbClr val="000000"/>
              </a:solidFill>
              <a:highlight>
                <a:srgbClr val="FFFFFF"/>
              </a:highlight>
            </a:endParaRPr>
          </a:p>
          <a:p>
            <a:pPr marL="0" lvl="0" indent="0" algn="l" rtl="0">
              <a:spcBef>
                <a:spcPts val="0"/>
              </a:spcBef>
              <a:spcAft>
                <a:spcPts val="0"/>
              </a:spcAft>
              <a:buNone/>
            </a:pPr>
            <a:endParaRPr sz="1400" dirty="0">
              <a:solidFill>
                <a:srgbClr val="000000"/>
              </a:solidFill>
            </a:endParaRPr>
          </a:p>
          <a:p>
            <a:pPr marL="0" lvl="0" indent="0" algn="l" rtl="0">
              <a:spcBef>
                <a:spcPts val="0"/>
              </a:spcBef>
              <a:spcAft>
                <a:spcPts val="0"/>
              </a:spcAft>
              <a:buNone/>
            </a:pPr>
            <a:r>
              <a:rPr lang="sv" sz="1350" dirty="0">
                <a:solidFill>
                  <a:srgbClr val="000000"/>
                </a:solidFill>
                <a:highlight>
                  <a:srgbClr val="FFFFFF"/>
                </a:highlight>
              </a:rPr>
              <a:t>Föreningens värdegrund:</a:t>
            </a:r>
            <a:endParaRPr sz="1350" dirty="0">
              <a:solidFill>
                <a:srgbClr val="000000"/>
              </a:solidFill>
              <a:highlight>
                <a:srgbClr val="FFFFFF"/>
              </a:highlight>
            </a:endParaRPr>
          </a:p>
          <a:p>
            <a:pPr marL="0" lvl="0" indent="0" algn="l" rtl="0">
              <a:spcBef>
                <a:spcPts val="0"/>
              </a:spcBef>
              <a:spcAft>
                <a:spcPts val="0"/>
              </a:spcAft>
              <a:buNone/>
            </a:pPr>
            <a:r>
              <a:rPr lang="sv" sz="1350" dirty="0">
                <a:solidFill>
                  <a:srgbClr val="000000"/>
                </a:solidFill>
                <a:highlight>
                  <a:srgbClr val="FFFFFF"/>
                </a:highlight>
              </a:rPr>
              <a:t>I Aspö IFs verksamhet ska alla barn känna sig välkomna och delaktiga och få delta och utvecklas efter sina egna förutsättningar. Tränare, föräldrar och vuxna i föreningen har fokus på att alla barn känner sig trygga, sedda, utvecklas och har roligt! Föreningen ställer sig bakom idrottsrörelsens värdegrund och ”Barnens spelregler” som tagits fram av riksidrottsförbundet och Bris. https://barnensspelregler.se</a:t>
            </a:r>
            <a:endParaRPr sz="3300" dirty="0"/>
          </a:p>
        </p:txBody>
      </p:sp>
      <p:pic>
        <p:nvPicPr>
          <p:cNvPr id="3" name="Bildobjekt 2">
            <a:extLst>
              <a:ext uri="{FF2B5EF4-FFF2-40B4-BE49-F238E27FC236}">
                <a16:creationId xmlns:a16="http://schemas.microsoft.com/office/drawing/2014/main" id="{E19CB77A-5C88-AFEB-F021-0801076BCD68}"/>
              </a:ext>
            </a:extLst>
          </p:cNvPr>
          <p:cNvPicPr>
            <a:picLocks noChangeAspect="1"/>
          </p:cNvPicPr>
          <p:nvPr/>
        </p:nvPicPr>
        <p:blipFill>
          <a:blip r:embed="rId3"/>
          <a:stretch>
            <a:fillRect/>
          </a:stretch>
        </p:blipFill>
        <p:spPr>
          <a:xfrm>
            <a:off x="7779039" y="3897225"/>
            <a:ext cx="1202039" cy="11755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90"/>
        <p:cNvGrpSpPr/>
        <p:nvPr/>
      </p:nvGrpSpPr>
      <p:grpSpPr>
        <a:xfrm>
          <a:off x="0" y="0"/>
          <a:ext cx="0" cy="0"/>
          <a:chOff x="0" y="0"/>
          <a:chExt cx="0" cy="0"/>
        </a:xfrm>
      </p:grpSpPr>
      <p:sp>
        <p:nvSpPr>
          <p:cNvPr id="92" name="Google Shape;92;p1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SE" dirty="0"/>
              <a:t>1. Rebecca -mamma Hugo </a:t>
            </a:r>
          </a:p>
          <a:p>
            <a:pPr marL="0" lvl="0" indent="0" algn="l" rtl="0">
              <a:spcBef>
                <a:spcPts val="0"/>
              </a:spcBef>
              <a:spcAft>
                <a:spcPts val="0"/>
              </a:spcAft>
              <a:buNone/>
            </a:pPr>
            <a:r>
              <a:rPr lang="sv-SE" dirty="0"/>
              <a:t>2. Simon - pappa till Sam</a:t>
            </a:r>
          </a:p>
          <a:p>
            <a:pPr marL="0" lvl="0" indent="0" algn="l" rtl="0">
              <a:spcBef>
                <a:spcPts val="0"/>
              </a:spcBef>
              <a:spcAft>
                <a:spcPts val="0"/>
              </a:spcAft>
              <a:buNone/>
            </a:pPr>
            <a:r>
              <a:rPr lang="sv-SE" dirty="0"/>
              <a:t>3. Jesper – pappa till Florens</a:t>
            </a:r>
          </a:p>
          <a:p>
            <a:pPr marL="0" lvl="0" indent="0" algn="l" rtl="0">
              <a:spcBef>
                <a:spcPts val="0"/>
              </a:spcBef>
              <a:spcAft>
                <a:spcPts val="0"/>
              </a:spcAft>
              <a:buNone/>
            </a:pPr>
            <a:r>
              <a:rPr lang="sv-SE" dirty="0"/>
              <a:t>4. Fredrik – pappa till Adrian</a:t>
            </a:r>
          </a:p>
          <a:p>
            <a:pPr marL="0" lvl="0" indent="0" algn="l" rtl="0">
              <a:spcBef>
                <a:spcPts val="0"/>
              </a:spcBef>
              <a:spcAft>
                <a:spcPts val="0"/>
              </a:spcAft>
              <a:buNone/>
            </a:pPr>
            <a:r>
              <a:rPr lang="sv-SE" dirty="0"/>
              <a:t>5. Niclas – pappa till August</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 alla </a:t>
            </a:r>
            <a:r>
              <a:rPr lang="sv-SE" dirty="0" err="1"/>
              <a:t>fantastsika</a:t>
            </a:r>
            <a:r>
              <a:rPr lang="sv-SE" dirty="0"/>
              <a:t> föräldrar som alltid ställer upp. Vi gör detta tillsammans 🖤❤️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Vi har även tre föräldrar i styrelsen. </a:t>
            </a:r>
          </a:p>
          <a:p>
            <a:pPr marL="0" lvl="0" indent="0" algn="l" rtl="0">
              <a:spcBef>
                <a:spcPts val="0"/>
              </a:spcBef>
              <a:spcAft>
                <a:spcPts val="0"/>
              </a:spcAft>
              <a:buNone/>
            </a:pPr>
            <a:r>
              <a:rPr lang="sv-SE" dirty="0"/>
              <a:t>Fredrik, Linda och Cissi.</a:t>
            </a:r>
          </a:p>
        </p:txBody>
      </p:sp>
      <p:sp>
        <p:nvSpPr>
          <p:cNvPr id="93" name="Google Shape;93;p17"/>
          <p:cNvSpPr txBox="1">
            <a:spLocks noGrp="1"/>
          </p:cNvSpPr>
          <p:nvPr>
            <p:ph type="body" idx="2"/>
          </p:nvPr>
        </p:nvSpPr>
        <p:spPr>
          <a:xfrm>
            <a:off x="5804689" y="603870"/>
            <a:ext cx="3318191" cy="149583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SE" dirty="0"/>
              <a:t>Träningar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Måndagar: 18.15-19.15</a:t>
            </a:r>
          </a:p>
          <a:p>
            <a:pPr marL="0" lvl="0" indent="0" algn="l" rtl="0">
              <a:spcBef>
                <a:spcPts val="0"/>
              </a:spcBef>
              <a:spcAft>
                <a:spcPts val="0"/>
              </a:spcAft>
              <a:buNone/>
            </a:pPr>
            <a:r>
              <a:rPr lang="sv-SE" dirty="0"/>
              <a:t>Torsdagar: 17.30-19.30</a:t>
            </a:r>
            <a:endParaRPr dirty="0"/>
          </a:p>
        </p:txBody>
      </p:sp>
      <p:sp>
        <p:nvSpPr>
          <p:cNvPr id="94" name="Google Shape;94;p17"/>
          <p:cNvSpPr txBox="1"/>
          <p:nvPr/>
        </p:nvSpPr>
        <p:spPr>
          <a:xfrm>
            <a:off x="2318375" y="3864700"/>
            <a:ext cx="4425900" cy="8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Roboto"/>
              <a:ea typeface="Roboto"/>
              <a:cs typeface="Roboto"/>
              <a:sym typeface="Roboto"/>
            </a:endParaRPr>
          </a:p>
        </p:txBody>
      </p:sp>
      <p:pic>
        <p:nvPicPr>
          <p:cNvPr id="3" name="Bildobjekt 2" descr="En bild som visar gräs, utomhus, Konstgräs, person&#10;&#10;AI-genererat innehåll kan vara felaktigt.">
            <a:extLst>
              <a:ext uri="{FF2B5EF4-FFF2-40B4-BE49-F238E27FC236}">
                <a16:creationId xmlns:a16="http://schemas.microsoft.com/office/drawing/2014/main" id="{4C3D34CF-A699-0512-DB46-4896F2A853EA}"/>
              </a:ext>
            </a:extLst>
          </p:cNvPr>
          <p:cNvPicPr>
            <a:picLocks noChangeAspect="1"/>
          </p:cNvPicPr>
          <p:nvPr/>
        </p:nvPicPr>
        <p:blipFill>
          <a:blip r:embed="rId3"/>
          <a:stretch>
            <a:fillRect/>
          </a:stretch>
        </p:blipFill>
        <p:spPr>
          <a:xfrm rot="5400000">
            <a:off x="3864359" y="2490513"/>
            <a:ext cx="2463771" cy="1847828"/>
          </a:xfrm>
          <a:prstGeom prst="rect">
            <a:avLst/>
          </a:prstGeom>
        </p:spPr>
      </p:pic>
      <p:sp>
        <p:nvSpPr>
          <p:cNvPr id="4" name="textruta 3">
            <a:extLst>
              <a:ext uri="{FF2B5EF4-FFF2-40B4-BE49-F238E27FC236}">
                <a16:creationId xmlns:a16="http://schemas.microsoft.com/office/drawing/2014/main" id="{F55E245C-7E1F-CDF4-E48B-577EEAD1E8AC}"/>
              </a:ext>
            </a:extLst>
          </p:cNvPr>
          <p:cNvSpPr txBox="1"/>
          <p:nvPr/>
        </p:nvSpPr>
        <p:spPr>
          <a:xfrm>
            <a:off x="6904074" y="2686493"/>
            <a:ext cx="1686680" cy="738664"/>
          </a:xfrm>
          <a:prstGeom prst="rect">
            <a:avLst/>
          </a:prstGeom>
          <a:noFill/>
        </p:spPr>
        <p:txBody>
          <a:bodyPr wrap="none" rtlCol="0">
            <a:spAutoFit/>
          </a:bodyPr>
          <a:lstStyle/>
          <a:p>
            <a:pPr algn="ctr"/>
            <a:r>
              <a:rPr lang="sv-SE" dirty="0">
                <a:solidFill>
                  <a:schemeClr val="tx1"/>
                </a:solidFill>
              </a:rPr>
              <a:t>Sommaruppehåll? </a:t>
            </a:r>
          </a:p>
          <a:p>
            <a:pPr algn="ctr"/>
            <a:endParaRPr lang="sv-SE" dirty="0">
              <a:solidFill>
                <a:schemeClr val="tx1"/>
              </a:solidFill>
            </a:endParaRPr>
          </a:p>
          <a:p>
            <a:pPr algn="ctr"/>
            <a:r>
              <a:rPr lang="sv-SE" dirty="0">
                <a:solidFill>
                  <a:schemeClr val="tx1"/>
                </a:solidFill>
              </a:rPr>
              <a:t>28-29 -30 -31 </a:t>
            </a:r>
          </a:p>
        </p:txBody>
      </p:sp>
      <p:sp>
        <p:nvSpPr>
          <p:cNvPr id="6" name="textruta 5">
            <a:extLst>
              <a:ext uri="{FF2B5EF4-FFF2-40B4-BE49-F238E27FC236}">
                <a16:creationId xmlns:a16="http://schemas.microsoft.com/office/drawing/2014/main" id="{789AB17F-CAFE-68A7-E0D2-8B8B1E0C1A61}"/>
              </a:ext>
            </a:extLst>
          </p:cNvPr>
          <p:cNvSpPr txBox="1"/>
          <p:nvPr/>
        </p:nvSpPr>
        <p:spPr>
          <a:xfrm>
            <a:off x="248282" y="3300319"/>
            <a:ext cx="3790824" cy="307777"/>
          </a:xfrm>
          <a:prstGeom prst="rect">
            <a:avLst/>
          </a:prstGeom>
          <a:noFill/>
        </p:spPr>
        <p:txBody>
          <a:bodyPr wrap="square" rtlCol="0">
            <a:spAutoFit/>
          </a:bodyPr>
          <a:lstStyle/>
          <a:p>
            <a:r>
              <a:rPr lang="sv-SE" dirty="0"/>
              <a:t>. </a:t>
            </a:r>
          </a:p>
        </p:txBody>
      </p:sp>
      <p:pic>
        <p:nvPicPr>
          <p:cNvPr id="2" name="Bildobjekt 1">
            <a:extLst>
              <a:ext uri="{FF2B5EF4-FFF2-40B4-BE49-F238E27FC236}">
                <a16:creationId xmlns:a16="http://schemas.microsoft.com/office/drawing/2014/main" id="{809D0D33-9F69-C722-86EB-E996B92546D3}"/>
              </a:ext>
            </a:extLst>
          </p:cNvPr>
          <p:cNvPicPr>
            <a:picLocks noChangeAspect="1"/>
          </p:cNvPicPr>
          <p:nvPr/>
        </p:nvPicPr>
        <p:blipFill>
          <a:blip r:embed="rId4"/>
          <a:stretch>
            <a:fillRect/>
          </a:stretch>
        </p:blipFill>
        <p:spPr>
          <a:xfrm>
            <a:off x="7779039" y="3897225"/>
            <a:ext cx="1202039" cy="11755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B0F00"/>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274146" y="108904"/>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sv" dirty="0"/>
              <a:t>Laget 2026</a:t>
            </a:r>
            <a:endParaRPr dirty="0"/>
          </a:p>
        </p:txBody>
      </p:sp>
      <p:sp>
        <p:nvSpPr>
          <p:cNvPr id="100" name="Google Shape;100;p18"/>
          <p:cNvSpPr txBox="1">
            <a:spLocks noGrp="1"/>
          </p:cNvSpPr>
          <p:nvPr>
            <p:ph type="body" idx="1"/>
          </p:nvPr>
        </p:nvSpPr>
        <p:spPr>
          <a:xfrm>
            <a:off x="387899" y="108904"/>
            <a:ext cx="2517481" cy="4864878"/>
          </a:xfrm>
          <a:prstGeom prst="rect">
            <a:avLst/>
          </a:prstGeom>
        </p:spPr>
        <p:txBody>
          <a:bodyPr spcFirstLastPara="1" wrap="square" lIns="91425" tIns="91425" rIns="91425" bIns="91425" anchor="t" anchorCtr="0">
            <a:normAutofit/>
          </a:bodyPr>
          <a:lstStyle/>
          <a:p>
            <a:pPr marL="228600" lvl="0" indent="-228600" algn="l" rtl="0">
              <a:spcBef>
                <a:spcPts val="0"/>
              </a:spcBef>
              <a:spcAft>
                <a:spcPts val="0"/>
              </a:spcAft>
              <a:buFont typeface="+mj-lt"/>
              <a:buAutoNum type="arabicPeriod"/>
            </a:pPr>
            <a:endParaRPr dirty="0"/>
          </a:p>
        </p:txBody>
      </p:sp>
      <p:sp>
        <p:nvSpPr>
          <p:cNvPr id="102" name="Google Shape;102;p18"/>
          <p:cNvSpPr txBox="1">
            <a:spLocks noGrp="1"/>
          </p:cNvSpPr>
          <p:nvPr>
            <p:ph type="body" idx="1"/>
          </p:nvPr>
        </p:nvSpPr>
        <p:spPr>
          <a:xfrm>
            <a:off x="3372197" y="2706509"/>
            <a:ext cx="879325" cy="886905"/>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sv-SE" dirty="0"/>
              <a:t>+ Några som ”provar” på fortfarande </a:t>
            </a:r>
            <a:endParaRPr dirty="0"/>
          </a:p>
        </p:txBody>
      </p:sp>
      <p:pic>
        <p:nvPicPr>
          <p:cNvPr id="3" name="Bildobjekt 2" descr="En bild som visar utomhus, Människoansikte, person, klädsel&#10;&#10;AI-genererat innehåll kan vara felaktigt.">
            <a:extLst>
              <a:ext uri="{FF2B5EF4-FFF2-40B4-BE49-F238E27FC236}">
                <a16:creationId xmlns:a16="http://schemas.microsoft.com/office/drawing/2014/main" id="{36A2971C-C394-0A39-0D2D-C97F5695279B}"/>
              </a:ext>
            </a:extLst>
          </p:cNvPr>
          <p:cNvPicPr>
            <a:picLocks noChangeAspect="1"/>
          </p:cNvPicPr>
          <p:nvPr/>
        </p:nvPicPr>
        <p:blipFill>
          <a:blip r:embed="rId3"/>
          <a:stretch>
            <a:fillRect/>
          </a:stretch>
        </p:blipFill>
        <p:spPr>
          <a:xfrm>
            <a:off x="5049580" y="995809"/>
            <a:ext cx="2517481" cy="2944449"/>
          </a:xfrm>
          <a:prstGeom prst="rect">
            <a:avLst/>
          </a:prstGeom>
        </p:spPr>
      </p:pic>
      <p:sp>
        <p:nvSpPr>
          <p:cNvPr id="6" name="textruta 5">
            <a:extLst>
              <a:ext uri="{FF2B5EF4-FFF2-40B4-BE49-F238E27FC236}">
                <a16:creationId xmlns:a16="http://schemas.microsoft.com/office/drawing/2014/main" id="{7D0923A6-2685-D1CF-397F-F529988E8B0B}"/>
              </a:ext>
            </a:extLst>
          </p:cNvPr>
          <p:cNvSpPr txBox="1"/>
          <p:nvPr/>
        </p:nvSpPr>
        <p:spPr>
          <a:xfrm>
            <a:off x="3274146" y="1745673"/>
            <a:ext cx="1214139" cy="523220"/>
          </a:xfrm>
          <a:prstGeom prst="rect">
            <a:avLst/>
          </a:prstGeom>
          <a:noFill/>
        </p:spPr>
        <p:txBody>
          <a:bodyPr wrap="square" rtlCol="0">
            <a:spAutoFit/>
          </a:bodyPr>
          <a:lstStyle/>
          <a:p>
            <a:r>
              <a:rPr lang="sv-SE" dirty="0">
                <a:solidFill>
                  <a:schemeClr val="tx1"/>
                </a:solidFill>
              </a:rPr>
              <a:t>12st 2018</a:t>
            </a:r>
          </a:p>
          <a:p>
            <a:r>
              <a:rPr lang="sv-SE" dirty="0">
                <a:solidFill>
                  <a:schemeClr val="tx1"/>
                </a:solidFill>
              </a:rPr>
              <a:t>13st 2019</a:t>
            </a:r>
          </a:p>
        </p:txBody>
      </p:sp>
      <p:pic>
        <p:nvPicPr>
          <p:cNvPr id="8" name="Bildobjekt 7">
            <a:extLst>
              <a:ext uri="{FF2B5EF4-FFF2-40B4-BE49-F238E27FC236}">
                <a16:creationId xmlns:a16="http://schemas.microsoft.com/office/drawing/2014/main" id="{61243EBF-8659-2E99-448E-1CF506B6F31B}"/>
              </a:ext>
            </a:extLst>
          </p:cNvPr>
          <p:cNvPicPr>
            <a:picLocks noChangeAspect="1"/>
          </p:cNvPicPr>
          <p:nvPr/>
        </p:nvPicPr>
        <p:blipFill>
          <a:blip r:embed="rId4"/>
          <a:stretch>
            <a:fillRect/>
          </a:stretch>
        </p:blipFill>
        <p:spPr>
          <a:xfrm>
            <a:off x="243252" y="134894"/>
            <a:ext cx="2740775" cy="4864877"/>
          </a:xfrm>
          <a:prstGeom prst="rect">
            <a:avLst/>
          </a:prstGeom>
        </p:spPr>
      </p:pic>
      <p:pic>
        <p:nvPicPr>
          <p:cNvPr id="2" name="Bildobjekt 1">
            <a:extLst>
              <a:ext uri="{FF2B5EF4-FFF2-40B4-BE49-F238E27FC236}">
                <a16:creationId xmlns:a16="http://schemas.microsoft.com/office/drawing/2014/main" id="{5C0404EF-2F97-1FC1-5C14-A61158918759}"/>
              </a:ext>
            </a:extLst>
          </p:cNvPr>
          <p:cNvPicPr>
            <a:picLocks noChangeAspect="1"/>
          </p:cNvPicPr>
          <p:nvPr/>
        </p:nvPicPr>
        <p:blipFill>
          <a:blip r:embed="rId5"/>
          <a:stretch>
            <a:fillRect/>
          </a:stretch>
        </p:blipFill>
        <p:spPr>
          <a:xfrm>
            <a:off x="7779039" y="3897225"/>
            <a:ext cx="1202039" cy="11755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sv" dirty="0"/>
              <a:t>Våra förväningar på dig och ditt barn: </a:t>
            </a:r>
            <a:endParaRPr dirty="0"/>
          </a:p>
        </p:txBody>
      </p:sp>
      <p:sp>
        <p:nvSpPr>
          <p:cNvPr id="116" name="Google Shape;116;p20"/>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sv" dirty="0"/>
              <a:t>Komma i tid</a:t>
            </a:r>
            <a:endParaRPr dirty="0"/>
          </a:p>
          <a:p>
            <a:pPr marL="457200" lvl="0" indent="-317500" algn="l" rtl="0">
              <a:spcBef>
                <a:spcPts val="0"/>
              </a:spcBef>
              <a:spcAft>
                <a:spcPts val="0"/>
              </a:spcAft>
              <a:buSzPts val="1400"/>
              <a:buChar char="●"/>
            </a:pPr>
            <a:r>
              <a:rPr lang="sv" dirty="0"/>
              <a:t>Har du ett barn med speciella behov, att du kommunicerar det med oss ledare så att vi kan möta barnet på bästa sätt. Om vi ser behov av att du finns som stöd under träningarna, ber vi om ditt stöd av det. </a:t>
            </a:r>
            <a:endParaRPr dirty="0"/>
          </a:p>
          <a:p>
            <a:pPr marL="457200" lvl="0" indent="-317500" algn="l" rtl="0">
              <a:spcBef>
                <a:spcPts val="0"/>
              </a:spcBef>
              <a:spcAft>
                <a:spcPts val="0"/>
              </a:spcAft>
              <a:buSzPts val="1400"/>
              <a:buChar char="●"/>
            </a:pPr>
            <a:r>
              <a:rPr lang="sv" dirty="0"/>
              <a:t>Fairplay - du som förälder stöttar som en förälder (hejar på ALLA m.m.) </a:t>
            </a:r>
            <a:endParaRPr dirty="0"/>
          </a:p>
          <a:p>
            <a:pPr marL="457200" lvl="0" indent="-317500" algn="l" rtl="0">
              <a:spcBef>
                <a:spcPts val="0"/>
              </a:spcBef>
              <a:spcAft>
                <a:spcPts val="0"/>
              </a:spcAft>
              <a:buSzPts val="1400"/>
              <a:buChar char="●"/>
            </a:pPr>
            <a:r>
              <a:rPr lang="sv" dirty="0"/>
              <a:t>Du coachar inte ditt barn under träning och sammandrag, du finns där som en vuxen och tröstar och peppar. </a:t>
            </a:r>
            <a:endParaRPr dirty="0"/>
          </a:p>
        </p:txBody>
      </p:sp>
      <p:sp>
        <p:nvSpPr>
          <p:cNvPr id="117" name="Google Shape;117;p2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sv-SE" dirty="0"/>
              <a:t>Anmäla i </a:t>
            </a:r>
            <a:r>
              <a:rPr lang="sv-SE" dirty="0" err="1"/>
              <a:t>appen</a:t>
            </a:r>
            <a:r>
              <a:rPr lang="sv-SE" dirty="0"/>
              <a:t> (svara på kallelser)</a:t>
            </a:r>
          </a:p>
          <a:p>
            <a:pPr marL="457200" lvl="0" indent="-317500" algn="l" rtl="0">
              <a:spcBef>
                <a:spcPts val="0"/>
              </a:spcBef>
              <a:spcAft>
                <a:spcPts val="0"/>
              </a:spcAft>
              <a:buSzPts val="1400"/>
              <a:buChar char="●"/>
            </a:pPr>
            <a:r>
              <a:rPr lang="sv-SE" dirty="0"/>
              <a:t>Vill ni inte synas på FB säg till. </a:t>
            </a:r>
          </a:p>
          <a:p>
            <a:pPr marL="457200" lvl="0" indent="-317500" algn="l" rtl="0">
              <a:spcBef>
                <a:spcPts val="0"/>
              </a:spcBef>
              <a:spcAft>
                <a:spcPts val="0"/>
              </a:spcAft>
              <a:buSzPts val="1400"/>
              <a:buChar char="●"/>
            </a:pPr>
            <a:r>
              <a:rPr lang="sv-SE" dirty="0"/>
              <a:t>Se till att barnet får redan nu en förståelse med vikten av äta och fylla på Energi och nyttiga mellanmål. </a:t>
            </a:r>
          </a:p>
          <a:p>
            <a:pPr marL="457200" lvl="0" indent="-317500" algn="l" rtl="0">
              <a:spcBef>
                <a:spcPts val="0"/>
              </a:spcBef>
              <a:spcAft>
                <a:spcPts val="0"/>
              </a:spcAft>
              <a:buSzPts val="1400"/>
              <a:buChar char="●"/>
            </a:pPr>
            <a:r>
              <a:rPr lang="sv-SE" dirty="0"/>
              <a:t>Prata hemma om hur man är en schysst kompis. </a:t>
            </a:r>
          </a:p>
          <a:p>
            <a:pPr marL="457200" lvl="0" indent="-317500" algn="l" rtl="0">
              <a:spcBef>
                <a:spcPts val="0"/>
              </a:spcBef>
              <a:spcAft>
                <a:spcPts val="0"/>
              </a:spcAft>
              <a:buSzPts val="1400"/>
              <a:buChar char="●"/>
            </a:pPr>
            <a:r>
              <a:rPr lang="sv-SE" dirty="0"/>
              <a:t>Att vi är ett lag och tränar tillsammans för att bli så bra som möjligt</a:t>
            </a:r>
          </a:p>
          <a:p>
            <a:pPr marL="139700" lvl="0" indent="0" algn="l" rtl="0">
              <a:spcBef>
                <a:spcPts val="0"/>
              </a:spcBef>
              <a:spcAft>
                <a:spcPts val="0"/>
              </a:spcAft>
              <a:buSzPts val="1400"/>
              <a:buNone/>
            </a:pPr>
            <a:endParaRPr lang="sv-SE" dirty="0"/>
          </a:p>
          <a:p>
            <a:pPr marL="457200" lvl="0" indent="-317500" algn="l" rtl="0">
              <a:spcBef>
                <a:spcPts val="0"/>
              </a:spcBef>
              <a:spcAft>
                <a:spcPts val="0"/>
              </a:spcAft>
              <a:buSzPts val="1400"/>
              <a:buChar char="●"/>
            </a:pPr>
            <a:endParaRPr lang="sv-SE" dirty="0"/>
          </a:p>
          <a:p>
            <a:pPr marL="457200" lvl="0" indent="-317500" algn="l" rtl="0">
              <a:spcBef>
                <a:spcPts val="0"/>
              </a:spcBef>
              <a:spcAft>
                <a:spcPts val="0"/>
              </a:spcAft>
              <a:buSzPts val="1400"/>
              <a:buChar char="●"/>
            </a:pPr>
            <a:endParaRPr dirty="0"/>
          </a:p>
        </p:txBody>
      </p:sp>
      <p:pic>
        <p:nvPicPr>
          <p:cNvPr id="2" name="Bildobjekt 1">
            <a:extLst>
              <a:ext uri="{FF2B5EF4-FFF2-40B4-BE49-F238E27FC236}">
                <a16:creationId xmlns:a16="http://schemas.microsoft.com/office/drawing/2014/main" id="{D7969EE0-A0C4-21FF-7975-AC2D584FE186}"/>
              </a:ext>
            </a:extLst>
          </p:cNvPr>
          <p:cNvPicPr>
            <a:picLocks noChangeAspect="1"/>
          </p:cNvPicPr>
          <p:nvPr/>
        </p:nvPicPr>
        <p:blipFill>
          <a:blip r:embed="rId3"/>
          <a:stretch>
            <a:fillRect/>
          </a:stretch>
        </p:blipFill>
        <p:spPr>
          <a:xfrm>
            <a:off x="7779039" y="3897225"/>
            <a:ext cx="1202039" cy="11755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87900" y="1110475"/>
            <a:ext cx="8368200" cy="68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sv" dirty="0"/>
              <a:t>Era förväningar på oss? </a:t>
            </a:r>
            <a:endParaRPr dirty="0"/>
          </a:p>
          <a:p>
            <a:pPr marL="0" lvl="0" indent="0" algn="ctr" rtl="0">
              <a:spcBef>
                <a:spcPts val="0"/>
              </a:spcBef>
              <a:spcAft>
                <a:spcPts val="0"/>
              </a:spcAft>
              <a:buNone/>
            </a:pPr>
            <a:r>
              <a:rPr lang="sv" dirty="0"/>
              <a:t>Vad är viktigt för att du och ditt barn ska uppskatta Aspö IF? </a:t>
            </a:r>
            <a:endParaRPr dirty="0"/>
          </a:p>
        </p:txBody>
      </p:sp>
      <p:pic>
        <p:nvPicPr>
          <p:cNvPr id="3" name="Bildobjekt 2">
            <a:extLst>
              <a:ext uri="{FF2B5EF4-FFF2-40B4-BE49-F238E27FC236}">
                <a16:creationId xmlns:a16="http://schemas.microsoft.com/office/drawing/2014/main" id="{BCBD5540-049C-8B5C-7B39-14EDB62BC92B}"/>
              </a:ext>
            </a:extLst>
          </p:cNvPr>
          <p:cNvPicPr>
            <a:picLocks noChangeAspect="1"/>
          </p:cNvPicPr>
          <p:nvPr/>
        </p:nvPicPr>
        <p:blipFill>
          <a:blip r:embed="rId3"/>
          <a:stretch>
            <a:fillRect/>
          </a:stretch>
        </p:blipFill>
        <p:spPr>
          <a:xfrm>
            <a:off x="3186545" y="2410691"/>
            <a:ext cx="2241474" cy="2075296"/>
          </a:xfrm>
          <a:prstGeom prst="rect">
            <a:avLst/>
          </a:prstGeom>
        </p:spPr>
      </p:pic>
      <p:pic>
        <p:nvPicPr>
          <p:cNvPr id="2" name="Bildobjekt 1">
            <a:extLst>
              <a:ext uri="{FF2B5EF4-FFF2-40B4-BE49-F238E27FC236}">
                <a16:creationId xmlns:a16="http://schemas.microsoft.com/office/drawing/2014/main" id="{A5B54317-CF40-7871-73B9-EFDF65449A11}"/>
              </a:ext>
            </a:extLst>
          </p:cNvPr>
          <p:cNvPicPr>
            <a:picLocks noChangeAspect="1"/>
          </p:cNvPicPr>
          <p:nvPr/>
        </p:nvPicPr>
        <p:blipFill>
          <a:blip r:embed="rId4"/>
          <a:stretch>
            <a:fillRect/>
          </a:stretch>
        </p:blipFill>
        <p:spPr>
          <a:xfrm>
            <a:off x="7779039" y="3897225"/>
            <a:ext cx="1202039" cy="11755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2500104" y="394854"/>
            <a:ext cx="3775391" cy="804689"/>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sv" dirty="0"/>
              <a:t>Sammandrag 2026</a:t>
            </a:r>
            <a:endParaRPr dirty="0"/>
          </a:p>
        </p:txBody>
      </p:sp>
      <p:sp>
        <p:nvSpPr>
          <p:cNvPr id="148" name="Google Shape;148;p25"/>
          <p:cNvSpPr txBox="1">
            <a:spLocks noGrp="1"/>
          </p:cNvSpPr>
          <p:nvPr>
            <p:ph type="body" idx="1"/>
          </p:nvPr>
        </p:nvSpPr>
        <p:spPr>
          <a:xfrm flipH="1" flipV="1">
            <a:off x="3341018" y="2852529"/>
            <a:ext cx="45719" cy="45719"/>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dirty="0"/>
          </a:p>
        </p:txBody>
      </p:sp>
      <p:sp>
        <p:nvSpPr>
          <p:cNvPr id="149" name="Google Shape;149;p2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lang="sv-SE" dirty="0"/>
          </a:p>
          <a:p>
            <a:pPr marL="0" lvl="0" indent="0" algn="l" rtl="0">
              <a:spcBef>
                <a:spcPts val="0"/>
              </a:spcBef>
              <a:spcAft>
                <a:spcPts val="0"/>
              </a:spcAft>
              <a:buNone/>
            </a:pPr>
            <a:endParaRPr lang="sv-SE" dirty="0"/>
          </a:p>
          <a:p>
            <a:pPr marL="0" lvl="0" indent="0" algn="l" rtl="0">
              <a:spcBef>
                <a:spcPts val="0"/>
              </a:spcBef>
              <a:spcAft>
                <a:spcPts val="0"/>
              </a:spcAft>
              <a:buNone/>
            </a:pPr>
            <a:endParaRPr lang="sv-SE" dirty="0"/>
          </a:p>
          <a:p>
            <a:pPr marL="0" lvl="0" indent="0" algn="l" rtl="0">
              <a:spcBef>
                <a:spcPts val="0"/>
              </a:spcBef>
              <a:spcAft>
                <a:spcPts val="0"/>
              </a:spcAft>
              <a:buNone/>
            </a:pPr>
            <a:endParaRPr lang="sv-SE" dirty="0"/>
          </a:p>
        </p:txBody>
      </p:sp>
      <p:pic>
        <p:nvPicPr>
          <p:cNvPr id="5" name="Bildobjekt 4">
            <a:extLst>
              <a:ext uri="{FF2B5EF4-FFF2-40B4-BE49-F238E27FC236}">
                <a16:creationId xmlns:a16="http://schemas.microsoft.com/office/drawing/2014/main" id="{93B40E31-8529-DBF0-2217-BD7BC6590D10}"/>
              </a:ext>
            </a:extLst>
          </p:cNvPr>
          <p:cNvPicPr>
            <a:picLocks noChangeAspect="1"/>
          </p:cNvPicPr>
          <p:nvPr/>
        </p:nvPicPr>
        <p:blipFill>
          <a:blip r:embed="rId3"/>
          <a:stretch>
            <a:fillRect/>
          </a:stretch>
        </p:blipFill>
        <p:spPr>
          <a:xfrm>
            <a:off x="2196743" y="1199543"/>
            <a:ext cx="4382112" cy="1362265"/>
          </a:xfrm>
          <a:prstGeom prst="rect">
            <a:avLst/>
          </a:prstGeom>
        </p:spPr>
      </p:pic>
      <p:pic>
        <p:nvPicPr>
          <p:cNvPr id="7" name="Bildobjekt 6">
            <a:extLst>
              <a:ext uri="{FF2B5EF4-FFF2-40B4-BE49-F238E27FC236}">
                <a16:creationId xmlns:a16="http://schemas.microsoft.com/office/drawing/2014/main" id="{D9CF2E8F-9F39-F3A9-6D5F-0604ADB227E7}"/>
              </a:ext>
            </a:extLst>
          </p:cNvPr>
          <p:cNvPicPr>
            <a:picLocks noChangeAspect="1"/>
          </p:cNvPicPr>
          <p:nvPr/>
        </p:nvPicPr>
        <p:blipFill>
          <a:blip r:embed="rId4"/>
          <a:stretch>
            <a:fillRect/>
          </a:stretch>
        </p:blipFill>
        <p:spPr>
          <a:xfrm>
            <a:off x="322429" y="2852529"/>
            <a:ext cx="3689449" cy="2189781"/>
          </a:xfrm>
          <a:prstGeom prst="rect">
            <a:avLst/>
          </a:prstGeom>
        </p:spPr>
      </p:pic>
      <p:pic>
        <p:nvPicPr>
          <p:cNvPr id="9" name="Bildobjekt 8">
            <a:extLst>
              <a:ext uri="{FF2B5EF4-FFF2-40B4-BE49-F238E27FC236}">
                <a16:creationId xmlns:a16="http://schemas.microsoft.com/office/drawing/2014/main" id="{1BCC5304-CBE9-9CCA-05CB-D3854BA757C2}"/>
              </a:ext>
            </a:extLst>
          </p:cNvPr>
          <p:cNvPicPr>
            <a:picLocks noChangeAspect="1"/>
          </p:cNvPicPr>
          <p:nvPr/>
        </p:nvPicPr>
        <p:blipFill>
          <a:blip r:embed="rId5"/>
          <a:stretch>
            <a:fillRect/>
          </a:stretch>
        </p:blipFill>
        <p:spPr>
          <a:xfrm>
            <a:off x="4124432" y="2898248"/>
            <a:ext cx="3468487" cy="1504659"/>
          </a:xfrm>
          <a:prstGeom prst="rect">
            <a:avLst/>
          </a:prstGeom>
        </p:spPr>
      </p:pic>
      <p:pic>
        <p:nvPicPr>
          <p:cNvPr id="2" name="Bildobjekt 1">
            <a:extLst>
              <a:ext uri="{FF2B5EF4-FFF2-40B4-BE49-F238E27FC236}">
                <a16:creationId xmlns:a16="http://schemas.microsoft.com/office/drawing/2014/main" id="{13A2AFCE-62B7-F4FA-35BA-1AB9B7E90727}"/>
              </a:ext>
            </a:extLst>
          </p:cNvPr>
          <p:cNvPicPr>
            <a:picLocks noChangeAspect="1"/>
          </p:cNvPicPr>
          <p:nvPr/>
        </p:nvPicPr>
        <p:blipFill>
          <a:blip r:embed="rId6"/>
          <a:stretch>
            <a:fillRect/>
          </a:stretch>
        </p:blipFill>
        <p:spPr>
          <a:xfrm>
            <a:off x="7779039" y="3897225"/>
            <a:ext cx="1202039" cy="117556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2687755" y="416461"/>
            <a:ext cx="2450550" cy="59925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sv" dirty="0"/>
              <a:t>Kläder:</a:t>
            </a:r>
            <a:endParaRPr dirty="0"/>
          </a:p>
        </p:txBody>
      </p:sp>
      <p:sp>
        <p:nvSpPr>
          <p:cNvPr id="155" name="Google Shape;155;p26"/>
          <p:cNvSpPr txBox="1">
            <a:spLocks noGrp="1"/>
          </p:cNvSpPr>
          <p:nvPr>
            <p:ph type="body" idx="1"/>
          </p:nvPr>
        </p:nvSpPr>
        <p:spPr>
          <a:xfrm>
            <a:off x="1138405" y="1188893"/>
            <a:ext cx="3999900" cy="3294107"/>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sv" dirty="0"/>
              <a:t>Det är helt valfritt om man vill beställa personliga matchkläder. Man kan låna vid matcher</a:t>
            </a:r>
            <a:endParaRPr dirty="0"/>
          </a:p>
          <a:p>
            <a:pPr marL="0" lvl="0" indent="0" algn="l" rtl="0">
              <a:spcBef>
                <a:spcPts val="1200"/>
              </a:spcBef>
              <a:spcAft>
                <a:spcPts val="0"/>
              </a:spcAft>
              <a:buNone/>
            </a:pPr>
            <a:r>
              <a:rPr lang="sv" dirty="0"/>
              <a:t>Priser:</a:t>
            </a:r>
          </a:p>
          <a:p>
            <a:pPr marL="0" lvl="0" indent="0" algn="l" rtl="0">
              <a:spcBef>
                <a:spcPts val="1200"/>
              </a:spcBef>
              <a:spcAft>
                <a:spcPts val="0"/>
              </a:spcAft>
              <a:buNone/>
            </a:pPr>
            <a:r>
              <a:rPr lang="sv" dirty="0"/>
              <a:t> Byxor och jacka </a:t>
            </a:r>
            <a:r>
              <a:rPr lang="sv" sz="1500" b="1" dirty="0"/>
              <a:t>622kr </a:t>
            </a:r>
          </a:p>
          <a:p>
            <a:pPr marL="0" lvl="0" indent="0" algn="l" rtl="0">
              <a:spcBef>
                <a:spcPts val="1200"/>
              </a:spcBef>
              <a:spcAft>
                <a:spcPts val="0"/>
              </a:spcAft>
              <a:buNone/>
            </a:pPr>
            <a:r>
              <a:rPr lang="sv" dirty="0"/>
              <a:t>Matchkläder shorts, strumpor, matchtröja</a:t>
            </a:r>
            <a:r>
              <a:rPr lang="sv" sz="1500" b="1" dirty="0"/>
              <a:t> 517kr</a:t>
            </a:r>
          </a:p>
          <a:p>
            <a:pPr marL="0" lvl="0" indent="0" algn="l" rtl="0">
              <a:spcBef>
                <a:spcPts val="1200"/>
              </a:spcBef>
              <a:spcAft>
                <a:spcPts val="0"/>
              </a:spcAft>
              <a:buNone/>
            </a:pPr>
            <a:r>
              <a:rPr lang="sv-SE" sz="1500" b="1" dirty="0" err="1"/>
              <a:t>Träningströjort</a:t>
            </a:r>
            <a:r>
              <a:rPr lang="sv-SE" sz="1500" b="1" dirty="0"/>
              <a:t> 100kr / </a:t>
            </a:r>
            <a:r>
              <a:rPr lang="sv-SE" sz="1500" b="1" dirty="0" err="1"/>
              <a:t>st</a:t>
            </a:r>
            <a:endParaRPr sz="1500" b="1" dirty="0"/>
          </a:p>
          <a:p>
            <a:pPr marL="0" lvl="0" indent="0" algn="l" rtl="0">
              <a:spcBef>
                <a:spcPts val="1200"/>
              </a:spcBef>
              <a:spcAft>
                <a:spcPts val="1200"/>
              </a:spcAft>
              <a:buNone/>
            </a:pPr>
            <a:endParaRPr lang="sv-SE" dirty="0"/>
          </a:p>
          <a:p>
            <a:pPr marL="0" lvl="0" indent="0" algn="l" rtl="0">
              <a:spcBef>
                <a:spcPts val="1200"/>
              </a:spcBef>
              <a:spcAft>
                <a:spcPts val="1200"/>
              </a:spcAft>
              <a:buNone/>
            </a:pPr>
            <a:r>
              <a:rPr lang="sv-SE" dirty="0"/>
              <a:t>Vi har blivit sponsrade av Jespers företag med träningströjor. </a:t>
            </a:r>
            <a:endParaRPr dirty="0"/>
          </a:p>
        </p:txBody>
      </p:sp>
      <p:sp>
        <p:nvSpPr>
          <p:cNvPr id="156" name="Google Shape;156;p26"/>
          <p:cNvSpPr txBox="1">
            <a:spLocks noGrp="1"/>
          </p:cNvSpPr>
          <p:nvPr>
            <p:ph type="body" idx="2"/>
          </p:nvPr>
        </p:nvSpPr>
        <p:spPr>
          <a:xfrm>
            <a:off x="4476750" y="299200"/>
            <a:ext cx="3999900" cy="4183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lang="sv-SE" dirty="0">
              <a:solidFill>
                <a:schemeClr val="bg1">
                  <a:lumMod val="50000"/>
                </a:schemeClr>
              </a:solidFill>
            </a:endParaRPr>
          </a:p>
          <a:p>
            <a:pPr marL="0" lvl="0" indent="0" algn="ctr" rtl="0">
              <a:spcBef>
                <a:spcPts val="0"/>
              </a:spcBef>
              <a:spcAft>
                <a:spcPts val="0"/>
              </a:spcAft>
              <a:buNone/>
            </a:pPr>
            <a:r>
              <a:rPr lang="sv-SE" dirty="0">
                <a:solidFill>
                  <a:schemeClr val="bg1">
                    <a:lumMod val="50000"/>
                  </a:schemeClr>
                </a:solidFill>
              </a:rPr>
              <a:t> </a:t>
            </a:r>
          </a:p>
          <a:p>
            <a:pPr marL="0" lvl="0" indent="0" algn="l" rtl="0">
              <a:spcBef>
                <a:spcPts val="0"/>
              </a:spcBef>
              <a:spcAft>
                <a:spcPts val="0"/>
              </a:spcAft>
              <a:buNone/>
            </a:pPr>
            <a:endParaRPr dirty="0"/>
          </a:p>
        </p:txBody>
      </p:sp>
      <p:pic>
        <p:nvPicPr>
          <p:cNvPr id="3" name="Bildobjekt 2">
            <a:extLst>
              <a:ext uri="{FF2B5EF4-FFF2-40B4-BE49-F238E27FC236}">
                <a16:creationId xmlns:a16="http://schemas.microsoft.com/office/drawing/2014/main" id="{BDD0DFF0-BAA1-8B5E-25F2-94705C37EFF3}"/>
              </a:ext>
            </a:extLst>
          </p:cNvPr>
          <p:cNvPicPr>
            <a:picLocks noChangeAspect="1"/>
          </p:cNvPicPr>
          <p:nvPr/>
        </p:nvPicPr>
        <p:blipFill>
          <a:blip r:embed="rId3"/>
          <a:stretch>
            <a:fillRect/>
          </a:stretch>
        </p:blipFill>
        <p:spPr>
          <a:xfrm>
            <a:off x="5961117" y="776680"/>
            <a:ext cx="2003596" cy="3095666"/>
          </a:xfrm>
          <a:prstGeom prst="rect">
            <a:avLst/>
          </a:prstGeom>
        </p:spPr>
      </p:pic>
      <p:pic>
        <p:nvPicPr>
          <p:cNvPr id="2" name="Bildobjekt 1">
            <a:extLst>
              <a:ext uri="{FF2B5EF4-FFF2-40B4-BE49-F238E27FC236}">
                <a16:creationId xmlns:a16="http://schemas.microsoft.com/office/drawing/2014/main" id="{AA0B4472-E893-82B2-47B6-79AC0E2379AA}"/>
              </a:ext>
            </a:extLst>
          </p:cNvPr>
          <p:cNvPicPr>
            <a:picLocks noChangeAspect="1"/>
          </p:cNvPicPr>
          <p:nvPr/>
        </p:nvPicPr>
        <p:blipFill>
          <a:blip r:embed="rId4"/>
          <a:stretch>
            <a:fillRect/>
          </a:stretch>
        </p:blipFill>
        <p:spPr>
          <a:xfrm>
            <a:off x="7779039" y="3897225"/>
            <a:ext cx="1202039" cy="117556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21"/>
        <p:cNvGrpSpPr/>
        <p:nvPr/>
      </p:nvGrpSpPr>
      <p:grpSpPr>
        <a:xfrm>
          <a:off x="0" y="0"/>
          <a:ext cx="0" cy="0"/>
          <a:chOff x="0" y="0"/>
          <a:chExt cx="0" cy="0"/>
        </a:xfrm>
      </p:grpSpPr>
      <p:pic>
        <p:nvPicPr>
          <p:cNvPr id="122" name="Google Shape;122;p21" descr="En bild som visar hjul&#10;&#10;Automatiskt genererad beskrivning"/>
          <p:cNvPicPr preferRelativeResize="0">
            <a:picLocks noGrp="1"/>
          </p:cNvPicPr>
          <p:nvPr>
            <p:ph type="body" idx="1"/>
          </p:nvPr>
        </p:nvPicPr>
        <p:blipFill rotWithShape="1">
          <a:blip r:embed="rId3">
            <a:alphaModFix/>
          </a:blip>
          <a:srcRect/>
          <a:stretch/>
        </p:blipFill>
        <p:spPr>
          <a:xfrm>
            <a:off x="250601" y="840429"/>
            <a:ext cx="4185000" cy="2904000"/>
          </a:xfrm>
          <a:prstGeom prst="rect">
            <a:avLst/>
          </a:prstGeom>
          <a:noFill/>
          <a:ln>
            <a:noFill/>
          </a:ln>
        </p:spPr>
      </p:pic>
      <p:sp>
        <p:nvSpPr>
          <p:cNvPr id="2" name="textruta 1">
            <a:extLst>
              <a:ext uri="{FF2B5EF4-FFF2-40B4-BE49-F238E27FC236}">
                <a16:creationId xmlns:a16="http://schemas.microsoft.com/office/drawing/2014/main" id="{17CA57B8-A703-9DB5-5EC9-4ED7C1F3A67B}"/>
              </a:ext>
            </a:extLst>
          </p:cNvPr>
          <p:cNvSpPr txBox="1"/>
          <p:nvPr/>
        </p:nvSpPr>
        <p:spPr>
          <a:xfrm>
            <a:off x="4862623" y="751367"/>
            <a:ext cx="3211033" cy="923330"/>
          </a:xfrm>
          <a:prstGeom prst="rect">
            <a:avLst/>
          </a:prstGeom>
          <a:noFill/>
        </p:spPr>
        <p:txBody>
          <a:bodyPr wrap="square" rtlCol="0">
            <a:spAutoFit/>
          </a:bodyPr>
          <a:lstStyle/>
          <a:p>
            <a:r>
              <a:rPr lang="sv-SE" sz="4000" dirty="0">
                <a:solidFill>
                  <a:schemeClr val="tx1"/>
                </a:solidFill>
              </a:rPr>
              <a:t>Frågor? </a:t>
            </a:r>
          </a:p>
          <a:p>
            <a:endParaRPr lang="sv-SE" dirty="0"/>
          </a:p>
        </p:txBody>
      </p:sp>
      <p:sp>
        <p:nvSpPr>
          <p:cNvPr id="3" name="textruta 2">
            <a:extLst>
              <a:ext uri="{FF2B5EF4-FFF2-40B4-BE49-F238E27FC236}">
                <a16:creationId xmlns:a16="http://schemas.microsoft.com/office/drawing/2014/main" id="{39A946C4-9D68-E485-301C-6DE06297BF2D}"/>
              </a:ext>
            </a:extLst>
          </p:cNvPr>
          <p:cNvSpPr txBox="1"/>
          <p:nvPr/>
        </p:nvSpPr>
        <p:spPr>
          <a:xfrm rot="19988820">
            <a:off x="800100" y="3510644"/>
            <a:ext cx="5467350" cy="307777"/>
          </a:xfrm>
          <a:prstGeom prst="rect">
            <a:avLst/>
          </a:prstGeom>
          <a:noFill/>
        </p:spPr>
        <p:txBody>
          <a:bodyPr wrap="square" rtlCol="0">
            <a:spAutoFit/>
          </a:bodyPr>
          <a:lstStyle/>
          <a:p>
            <a:r>
              <a:rPr lang="sv-SE" b="1" dirty="0">
                <a:solidFill>
                  <a:schemeClr val="tx1"/>
                </a:solidFill>
              </a:rPr>
              <a:t>Vi ser fram emot en härlig </a:t>
            </a:r>
            <a:r>
              <a:rPr lang="sv-SE" b="1" dirty="0" err="1">
                <a:solidFill>
                  <a:schemeClr val="tx1"/>
                </a:solidFill>
              </a:rPr>
              <a:t>fotbollsäsong</a:t>
            </a:r>
            <a:r>
              <a:rPr lang="sv-SE" b="1" dirty="0">
                <a:solidFill>
                  <a:schemeClr val="tx1"/>
                </a:solidFill>
              </a:rPr>
              <a:t> med er och era barn!</a:t>
            </a:r>
          </a:p>
        </p:txBody>
      </p:sp>
      <p:pic>
        <p:nvPicPr>
          <p:cNvPr id="4" name="Bildobjekt 3">
            <a:extLst>
              <a:ext uri="{FF2B5EF4-FFF2-40B4-BE49-F238E27FC236}">
                <a16:creationId xmlns:a16="http://schemas.microsoft.com/office/drawing/2014/main" id="{411CA314-E80C-9CBB-9955-593FE505F3AA}"/>
              </a:ext>
            </a:extLst>
          </p:cNvPr>
          <p:cNvPicPr>
            <a:picLocks noChangeAspect="1"/>
          </p:cNvPicPr>
          <p:nvPr/>
        </p:nvPicPr>
        <p:blipFill>
          <a:blip r:embed="rId4"/>
          <a:stretch>
            <a:fillRect/>
          </a:stretch>
        </p:blipFill>
        <p:spPr>
          <a:xfrm>
            <a:off x="7779039" y="3897225"/>
            <a:ext cx="1202039" cy="1175562"/>
          </a:xfrm>
          <a:prstGeom prst="rect">
            <a:avLst/>
          </a:prstGeom>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1845</TotalTime>
  <Words>506</Words>
  <Application>Microsoft Office PowerPoint</Application>
  <PresentationFormat>Bildspel på skärmen (16:9)</PresentationFormat>
  <Paragraphs>60</Paragraphs>
  <Slides>9</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Roboto</vt:lpstr>
      <vt:lpstr>Roboto Slab</vt:lpstr>
      <vt:lpstr>Marina</vt:lpstr>
      <vt:lpstr>Föräldrarmöte 2026 2018-2019</vt:lpstr>
      <vt:lpstr>Anmälan: www.laget.se/aspoif/Member (om du anmäler ditt barn får ni de informationsutskick som tränarna skickar till sina lag - så skicka gärna in en anmälan för att inte missa någon information) Kontakt: aspoif@live.se  Tränings- och medlemsavgift  träningsavgiften 150 kr och medlemsavgiften 150 kr.  Aspö IF är en ideell klubb och all verksamhet bygger på att vi föräldrar i klubben efter förmåga hjälps åt med träning, sammandrag mm - ett roligt sätt att lära känna fler familjer i närområdet!  Föreningens värdegrund: I Aspö IFs verksamhet ska alla barn känna sig välkomna och delaktiga och få delta och utvecklas efter sina egna förutsättningar. Tränare, föräldrar och vuxna i föreningen har fokus på att alla barn känner sig trygga, sedda, utvecklas och har roligt! Föreningen ställer sig bakom idrottsrörelsens värdegrund och ”Barnens spelregler” som tagits fram av riksidrottsförbundet och Bris. https://barnensspelregler.se</vt:lpstr>
      <vt:lpstr>PowerPoint-presentation</vt:lpstr>
      <vt:lpstr>Laget 2026</vt:lpstr>
      <vt:lpstr>Våra förväningar på dig och ditt barn: </vt:lpstr>
      <vt:lpstr>Era förväningar på oss?  Vad är viktigt för att du och ditt barn ska uppskatta Aspö IF? </vt:lpstr>
      <vt:lpstr>Sammandrag 2026</vt:lpstr>
      <vt:lpstr>Kläder: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Rebecca Östling</dc:creator>
  <cp:lastModifiedBy>Fredrik Östling</cp:lastModifiedBy>
  <cp:revision>3</cp:revision>
  <dcterms:modified xsi:type="dcterms:W3CDTF">2026-05-25T15:36:30Z</dcterms:modified>
</cp:coreProperties>
</file>