
<file path=[Content_Types].xml><?xml version="1.0" encoding="utf-8"?>
<Types xmlns="http://schemas.openxmlformats.org/package/2006/content-types">
  <Default Extension="png" ContentType="image/png"/>
  <Default Extension="MOV" ContentType="video/quicktime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D5CB-C3DB-4F76-9290-AC1745945B28}" type="datetimeFigureOut">
              <a:rPr lang="sv-SE" smtClean="0"/>
              <a:t>2019-02-08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4303-C115-4F95-8E45-DBCC46C87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4915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D5CB-C3DB-4F76-9290-AC1745945B28}" type="datetimeFigureOut">
              <a:rPr lang="sv-SE" smtClean="0"/>
              <a:t>2019-02-08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4303-C115-4F95-8E45-DBCC46C87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1473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D5CB-C3DB-4F76-9290-AC1745945B28}" type="datetimeFigureOut">
              <a:rPr lang="sv-SE" smtClean="0"/>
              <a:t>2019-02-08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4303-C115-4F95-8E45-DBCC46C87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2005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D5CB-C3DB-4F76-9290-AC1745945B28}" type="datetimeFigureOut">
              <a:rPr lang="sv-SE" smtClean="0"/>
              <a:t>2019-02-08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4303-C115-4F95-8E45-DBCC46C87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826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D5CB-C3DB-4F76-9290-AC1745945B28}" type="datetimeFigureOut">
              <a:rPr lang="sv-SE" smtClean="0"/>
              <a:t>2019-02-08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4303-C115-4F95-8E45-DBCC46C87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2716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D5CB-C3DB-4F76-9290-AC1745945B28}" type="datetimeFigureOut">
              <a:rPr lang="sv-SE" smtClean="0"/>
              <a:t>2019-02-08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4303-C115-4F95-8E45-DBCC46C87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0946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D5CB-C3DB-4F76-9290-AC1745945B28}" type="datetimeFigureOut">
              <a:rPr lang="sv-SE" smtClean="0"/>
              <a:t>2019-02-08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4303-C115-4F95-8E45-DBCC46C87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2690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D5CB-C3DB-4F76-9290-AC1745945B28}" type="datetimeFigureOut">
              <a:rPr lang="sv-SE" smtClean="0"/>
              <a:t>2019-02-08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4303-C115-4F95-8E45-DBCC46C87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9300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D5CB-C3DB-4F76-9290-AC1745945B28}" type="datetimeFigureOut">
              <a:rPr lang="sv-SE" smtClean="0"/>
              <a:t>2019-02-08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4303-C115-4F95-8E45-DBCC46C87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5033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D5CB-C3DB-4F76-9290-AC1745945B28}" type="datetimeFigureOut">
              <a:rPr lang="sv-SE" smtClean="0"/>
              <a:t>2019-02-08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4303-C115-4F95-8E45-DBCC46C87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417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D5CB-C3DB-4F76-9290-AC1745945B28}" type="datetimeFigureOut">
              <a:rPr lang="sv-SE" smtClean="0"/>
              <a:t>2019-02-08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4303-C115-4F95-8E45-DBCC46C87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4494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7D5CB-C3DB-4F76-9290-AC1745945B28}" type="datetimeFigureOut">
              <a:rPr lang="sv-SE" smtClean="0"/>
              <a:t>2019-02-08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14303-C115-4F95-8E45-DBCC46C87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8447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663" y="1213359"/>
            <a:ext cx="2782956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/>
              <a:t>Vad?</a:t>
            </a:r>
          </a:p>
          <a:p>
            <a:r>
              <a:rPr lang="sv-SE" sz="900" dirty="0" smtClean="0"/>
              <a:t>Speluppbyggnad</a:t>
            </a:r>
          </a:p>
          <a:p>
            <a:endParaRPr lang="sv-SE" sz="900" dirty="0"/>
          </a:p>
          <a:p>
            <a:r>
              <a:rPr lang="sv-SE" sz="1600" b="1" dirty="0" smtClean="0"/>
              <a:t>Varför?</a:t>
            </a:r>
          </a:p>
          <a:p>
            <a:r>
              <a:rPr lang="sv-SE" sz="900" dirty="0">
                <a:solidFill>
                  <a:srgbClr val="1F1F1F"/>
                </a:solidFill>
                <a:latin typeface="Stag Sans"/>
              </a:rPr>
              <a:t>Behålla bollen inom laget</a:t>
            </a:r>
            <a:r>
              <a:rPr lang="sv-SE" sz="900" dirty="0" smtClean="0">
                <a:solidFill>
                  <a:srgbClr val="1F1F1F"/>
                </a:solidFill>
                <a:latin typeface="Stag Sans"/>
              </a:rPr>
              <a:t>.</a:t>
            </a:r>
          </a:p>
          <a:p>
            <a:endParaRPr lang="sv-SE" sz="900" dirty="0"/>
          </a:p>
          <a:p>
            <a:r>
              <a:rPr lang="sv-SE" sz="1600" b="1" dirty="0" smtClean="0"/>
              <a:t>Hur?</a:t>
            </a:r>
          </a:p>
          <a:p>
            <a:r>
              <a:rPr lang="sv-S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Fråga</a:t>
            </a:r>
            <a:r>
              <a:rPr lang="sv-SE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sv-SE" sz="900" b="1" dirty="0" smtClean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 </a:t>
            </a:r>
            <a:r>
              <a:rPr lang="sv-SE" sz="900" b="1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sätter du ner stödjebenets fot precis innan du passar</a:t>
            </a:r>
            <a:r>
              <a:rPr lang="sv-SE" sz="900" b="1" dirty="0" smtClean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sv-SE" sz="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sv-SE" sz="900" dirty="0" smtClean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Jag </a:t>
            </a:r>
            <a:r>
              <a:rPr lang="sv-SE" sz="9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låter foten på stödjebenet peka dit jag ska passa</a:t>
            </a:r>
            <a:r>
              <a:rPr lang="sv-SE" sz="900" dirty="0" smtClean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sv-S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900" b="1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 gör du för att få kraft i passningen</a:t>
            </a:r>
            <a:r>
              <a:rPr lang="sv-SE" sz="900" b="1" dirty="0" smtClean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171450" indent="-171450">
              <a:buFontTx/>
              <a:buChar char="-"/>
            </a:pPr>
            <a:r>
              <a:rPr lang="sv-SE" sz="900" dirty="0" smtClean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Först </a:t>
            </a:r>
            <a:r>
              <a:rPr lang="sv-SE" sz="9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pendlar jag bakåt med benet och sedan framåt med hög fart</a:t>
            </a:r>
            <a:r>
              <a:rPr lang="sv-SE" sz="900" dirty="0" smtClean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sv-SE" sz="900" dirty="0" smtClean="0">
              <a:solidFill>
                <a:srgbClr val="1F1F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900" dirty="0"/>
          </a:p>
          <a:p>
            <a:r>
              <a:rPr lang="sv-SE" sz="1600" b="1" dirty="0" smtClean="0"/>
              <a:t>Organisation</a:t>
            </a:r>
            <a:endParaRPr lang="sv-SE" sz="900" b="1" dirty="0" smtClean="0"/>
          </a:p>
          <a:p>
            <a:r>
              <a:rPr lang="sv-SE" sz="900" dirty="0" smtClean="0"/>
              <a:t>8 barn, bollar, koner, plan 20x20m</a:t>
            </a:r>
          </a:p>
          <a:p>
            <a:endParaRPr lang="sv-SE" sz="900" dirty="0" smtClean="0"/>
          </a:p>
          <a:p>
            <a:r>
              <a:rPr lang="sv-SE" sz="1600" b="1" dirty="0" smtClean="0"/>
              <a:t>Anvisningar</a:t>
            </a:r>
            <a:endParaRPr lang="sv-SE" sz="900" b="1" dirty="0"/>
          </a:p>
          <a:p>
            <a:r>
              <a:rPr lang="sv-SE" sz="900" dirty="0">
                <a:solidFill>
                  <a:srgbClr val="1F1F1F"/>
                </a:solidFill>
                <a:latin typeface="Stag Sans"/>
              </a:rPr>
              <a:t>Dela in barnen i 2 lag där alla har var sin boll.</a:t>
            </a:r>
          </a:p>
          <a:p>
            <a:r>
              <a:rPr lang="sv-SE" sz="900" dirty="0">
                <a:solidFill>
                  <a:srgbClr val="1F1F1F"/>
                </a:solidFill>
                <a:latin typeface="Stag Sans"/>
              </a:rPr>
              <a:t>Mellan lagen ligger en avvikande boll.</a:t>
            </a:r>
          </a:p>
          <a:p>
            <a:r>
              <a:rPr lang="sv-SE" sz="900" dirty="0">
                <a:solidFill>
                  <a:srgbClr val="1F1F1F"/>
                </a:solidFill>
                <a:latin typeface="Stag Sans"/>
              </a:rPr>
              <a:t>Barnen ska med sina egna bollar träffa den avvikande bollen så att den rullar över motståndarnas mållinje. Det ger en poäng.</a:t>
            </a:r>
          </a:p>
          <a:p>
            <a:r>
              <a:rPr lang="sv-SE" sz="900" dirty="0">
                <a:solidFill>
                  <a:srgbClr val="1F1F1F"/>
                </a:solidFill>
                <a:latin typeface="inherit"/>
              </a:rPr>
              <a:t>Stegring</a:t>
            </a:r>
            <a:endParaRPr lang="sv-SE" sz="900" dirty="0">
              <a:solidFill>
                <a:srgbClr val="1F1F1F"/>
              </a:solidFill>
              <a:latin typeface="Stag Sans"/>
            </a:endParaRPr>
          </a:p>
          <a:p>
            <a:r>
              <a:rPr lang="sv-SE" sz="900" dirty="0">
                <a:solidFill>
                  <a:srgbClr val="1F1F1F"/>
                </a:solidFill>
                <a:latin typeface="Stag Sans"/>
              </a:rPr>
              <a:t>Lägg flera avvikande bollar i mitten</a:t>
            </a:r>
          </a:p>
          <a:p>
            <a:endParaRPr lang="sv-SE" sz="900" dirty="0"/>
          </a:p>
          <a:p>
            <a:endParaRPr lang="sv-SE" sz="900" dirty="0" smtClean="0"/>
          </a:p>
          <a:p>
            <a:r>
              <a:rPr lang="sv-SE" sz="900" dirty="0" smtClean="0"/>
              <a:t>Byt uppgifter löpande.</a:t>
            </a:r>
            <a:endParaRPr lang="sv-SE" sz="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0501" y="443001"/>
            <a:ext cx="1382983" cy="138298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416087" y="3515093"/>
            <a:ext cx="4697432" cy="2858493"/>
            <a:chOff x="4416087" y="3515093"/>
            <a:chExt cx="4697432" cy="2858493"/>
          </a:xfrm>
        </p:grpSpPr>
        <p:pic>
          <p:nvPicPr>
            <p:cNvPr id="2" name="Passning">
              <a:hlinkClick r:id="" action="ppaction://media"/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5"/>
            <a:stretch>
              <a:fillRect/>
            </a:stretch>
          </p:blipFill>
          <p:spPr>
            <a:xfrm>
              <a:off x="4564752" y="3725181"/>
              <a:ext cx="4432683" cy="2474915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4416087" y="3515093"/>
              <a:ext cx="4697432" cy="2858493"/>
              <a:chOff x="4416087" y="3515093"/>
              <a:chExt cx="4697432" cy="2858493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4416087" y="3515094"/>
                <a:ext cx="213428" cy="285849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8922880" y="3515094"/>
                <a:ext cx="190639" cy="285849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1" name="Rectangle 10"/>
              <p:cNvSpPr/>
              <p:nvPr/>
            </p:nvSpPr>
            <p:spPr>
              <a:xfrm rot="16200000">
                <a:off x="6676051" y="1420765"/>
                <a:ext cx="210088" cy="439874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" name="Rectangle 11"/>
              <p:cNvSpPr/>
              <p:nvPr/>
            </p:nvSpPr>
            <p:spPr>
              <a:xfrm rot="16200000">
                <a:off x="6665162" y="4058280"/>
                <a:ext cx="231865" cy="439874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232" y="81524"/>
            <a:ext cx="2786477" cy="8066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6238" y="192327"/>
            <a:ext cx="3613031" cy="328457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90345" y="1834613"/>
            <a:ext cx="608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 m</a:t>
            </a:r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661073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</TotalTime>
  <Words>22</Words>
  <Application>Microsoft Office PowerPoint</Application>
  <PresentationFormat>Widescreen</PresentationFormat>
  <Paragraphs>28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inherit</vt:lpstr>
      <vt:lpstr>Stag Sans</vt:lpstr>
      <vt:lpstr>Office Theme</vt:lpstr>
      <vt:lpstr>PowerPoint Presentation</vt:lpstr>
    </vt:vector>
  </TitlesOfParts>
  <Company>KG Knutsson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Drangel, Drago</dc:creator>
  <cp:lastModifiedBy>Drangel, Drago</cp:lastModifiedBy>
  <cp:revision>24</cp:revision>
  <dcterms:created xsi:type="dcterms:W3CDTF">2019-02-05T14:28:56Z</dcterms:created>
  <dcterms:modified xsi:type="dcterms:W3CDTF">2019-02-08T07:50:21Z</dcterms:modified>
</cp:coreProperties>
</file>