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90" d="100"/>
          <a:sy n="90" d="100"/>
        </p:scale>
        <p:origin x="127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9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47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00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82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71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94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69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30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03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1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49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7D5CB-C3DB-4F76-9290-AC1745945B28}" type="datetimeFigureOut">
              <a:rPr lang="sv-SE" smtClean="0"/>
              <a:t>2019-02-07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44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G_855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85331" y="3713210"/>
            <a:ext cx="4525546" cy="2526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663" y="1213359"/>
            <a:ext cx="27829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Vad?</a:t>
            </a:r>
          </a:p>
          <a:p>
            <a:r>
              <a:rPr lang="sv-SE" sz="900" dirty="0" smtClean="0"/>
              <a:t>Speluppbyggnad</a:t>
            </a:r>
          </a:p>
          <a:p>
            <a:endParaRPr lang="sv-SE" sz="900" dirty="0"/>
          </a:p>
          <a:p>
            <a:r>
              <a:rPr lang="sv-SE" sz="1600" b="1" dirty="0" smtClean="0"/>
              <a:t>Varför?</a:t>
            </a:r>
          </a:p>
          <a:p>
            <a:r>
              <a:rPr lang="sv-SE" sz="900" dirty="0">
                <a:solidFill>
                  <a:srgbClr val="1F1F1F"/>
                </a:solidFill>
                <a:latin typeface="Stag Sans"/>
              </a:rPr>
              <a:t>Använda en stor del av planens yta. Spela bollen både framåt och bakåt.</a:t>
            </a:r>
            <a:endParaRPr lang="sv-SE" sz="900" dirty="0"/>
          </a:p>
          <a:p>
            <a:r>
              <a:rPr lang="sv-SE" sz="1600" b="1" dirty="0" smtClean="0"/>
              <a:t>Hur?</a:t>
            </a:r>
          </a:p>
          <a:p>
            <a:r>
              <a:rPr lang="sv-SE" sz="1100" b="1" dirty="0" smtClean="0"/>
              <a:t>Fråga</a:t>
            </a:r>
            <a:r>
              <a:rPr lang="sv-SE" sz="1050" b="1" dirty="0" smtClean="0"/>
              <a:t>:</a:t>
            </a:r>
          </a:p>
          <a:p>
            <a:r>
              <a:rPr lang="sv-SE" sz="900" b="1" dirty="0" smtClean="0"/>
              <a:t>Hur kan du på ett </a:t>
            </a:r>
            <a:r>
              <a:rPr lang="sv-SE" sz="900" b="1" dirty="0" smtClean="0"/>
              <a:t>bra </a:t>
            </a:r>
            <a:r>
              <a:rPr lang="sv-SE" sz="900" b="1" dirty="0" smtClean="0"/>
              <a:t>sätt ge speldjup framåt?</a:t>
            </a:r>
          </a:p>
          <a:p>
            <a:pPr marL="171450" indent="-171450">
              <a:buFontTx/>
              <a:buChar char="-"/>
            </a:pPr>
            <a:r>
              <a:rPr lang="sv-SE" sz="900" dirty="0" smtClean="0"/>
              <a:t>Om bollhållaren är rättvänd kan jag springa framåt till en fri yta så att bollhållaren kan passa mig.</a:t>
            </a:r>
          </a:p>
          <a:p>
            <a:endParaRPr lang="sv-SE" sz="900" dirty="0" smtClean="0"/>
          </a:p>
          <a:p>
            <a:r>
              <a:rPr lang="sv-SE" sz="900" b="1" dirty="0" smtClean="0"/>
              <a:t>Hur kan du på ett bra sätt ge speldjup bakåt?</a:t>
            </a:r>
          </a:p>
          <a:p>
            <a:pPr marL="171450" indent="-171450">
              <a:buFontTx/>
              <a:buChar char="-"/>
            </a:pPr>
            <a:r>
              <a:rPr lang="sv-SE" sz="900" dirty="0" smtClean="0"/>
              <a:t>Om jag är vid sidan om bollhållaren kan jag flytta mig bakåt. </a:t>
            </a:r>
          </a:p>
          <a:p>
            <a:pPr marL="171450" indent="-171450">
              <a:buFontTx/>
              <a:buChar char="-"/>
            </a:pPr>
            <a:endParaRPr lang="sv-SE" sz="900" dirty="0"/>
          </a:p>
          <a:p>
            <a:r>
              <a:rPr lang="sv-SE" sz="900" b="1" dirty="0" smtClean="0"/>
              <a:t>Vad gör du om det blir trångt när ni har bollen?</a:t>
            </a:r>
          </a:p>
          <a:p>
            <a:pPr marL="171450" indent="-171450">
              <a:buFontTx/>
              <a:buChar char="-"/>
            </a:pPr>
            <a:r>
              <a:rPr lang="sv-SE" sz="900" dirty="0" smtClean="0"/>
              <a:t>Jag rör mig mot en fri yta.</a:t>
            </a:r>
          </a:p>
          <a:p>
            <a:endParaRPr lang="sv-SE" sz="900" dirty="0"/>
          </a:p>
          <a:p>
            <a:r>
              <a:rPr lang="sv-SE" sz="1600" b="1" dirty="0" smtClean="0"/>
              <a:t>Organisation</a:t>
            </a:r>
            <a:endParaRPr lang="sv-SE" sz="900" b="1" dirty="0" smtClean="0"/>
          </a:p>
          <a:p>
            <a:r>
              <a:rPr lang="sv-SE" sz="900" dirty="0"/>
              <a:t>5</a:t>
            </a:r>
            <a:r>
              <a:rPr lang="sv-SE" sz="900" dirty="0" smtClean="0"/>
              <a:t> </a:t>
            </a:r>
            <a:r>
              <a:rPr lang="sv-SE" sz="900" dirty="0" smtClean="0"/>
              <a:t>barn, bollar, </a:t>
            </a:r>
            <a:r>
              <a:rPr lang="sv-SE" sz="900" dirty="0" smtClean="0"/>
              <a:t>koner, </a:t>
            </a:r>
            <a:r>
              <a:rPr lang="sv-SE" sz="900" dirty="0" smtClean="0"/>
              <a:t>plan </a:t>
            </a:r>
            <a:r>
              <a:rPr lang="sv-SE" sz="900" dirty="0" smtClean="0"/>
              <a:t>30</a:t>
            </a:r>
            <a:r>
              <a:rPr lang="sv-SE" sz="900" dirty="0" smtClean="0"/>
              <a:t>x20m</a:t>
            </a:r>
            <a:endParaRPr lang="sv-SE" sz="900" dirty="0" smtClean="0"/>
          </a:p>
          <a:p>
            <a:endParaRPr lang="sv-SE" sz="900" dirty="0" smtClean="0"/>
          </a:p>
          <a:p>
            <a:r>
              <a:rPr lang="sv-SE" sz="1600" b="1" dirty="0" smtClean="0"/>
              <a:t>Anvisningar</a:t>
            </a:r>
            <a:endParaRPr lang="sv-SE" sz="900" b="1" dirty="0"/>
          </a:p>
          <a:p>
            <a:r>
              <a:rPr lang="sv-SE" sz="900" dirty="0">
                <a:solidFill>
                  <a:srgbClr val="1F1F1F"/>
                </a:solidFill>
              </a:rPr>
              <a:t>A passar bollen till B som tar emot den och passar till C</a:t>
            </a:r>
            <a:r>
              <a:rPr lang="sv-SE" sz="900" dirty="0" smtClean="0">
                <a:solidFill>
                  <a:srgbClr val="1F1F1F"/>
                </a:solidFill>
              </a:rPr>
              <a:t>.</a:t>
            </a:r>
          </a:p>
          <a:p>
            <a:r>
              <a:rPr lang="sv-SE" sz="900" dirty="0">
                <a:solidFill>
                  <a:srgbClr val="1F1F1F"/>
                </a:solidFill>
              </a:rPr>
              <a:t>D tar emot bollen och passar till E.</a:t>
            </a:r>
          </a:p>
          <a:p>
            <a:r>
              <a:rPr lang="sv-SE" sz="900" dirty="0">
                <a:solidFill>
                  <a:srgbClr val="1F1F1F"/>
                </a:solidFill>
              </a:rPr>
              <a:t>Övningen vänder med start från E</a:t>
            </a:r>
            <a:r>
              <a:rPr lang="sv-SE" sz="900" dirty="0" smtClean="0">
                <a:solidFill>
                  <a:srgbClr val="1F1F1F"/>
                </a:solidFill>
              </a:rPr>
              <a:t>.</a:t>
            </a:r>
          </a:p>
          <a:p>
            <a:r>
              <a:rPr lang="sv-SE" sz="900" dirty="0">
                <a:solidFill>
                  <a:srgbClr val="1F1F1F"/>
                </a:solidFill>
              </a:rPr>
              <a:t>C möter men A passar till E</a:t>
            </a:r>
            <a:r>
              <a:rPr lang="sv-SE" sz="900" dirty="0" smtClean="0">
                <a:solidFill>
                  <a:srgbClr val="1F1F1F"/>
                </a:solidFill>
              </a:rPr>
              <a:t>.</a:t>
            </a:r>
          </a:p>
          <a:p>
            <a:r>
              <a:rPr lang="sv-SE" sz="900" dirty="0">
                <a:solidFill>
                  <a:srgbClr val="1F1F1F"/>
                </a:solidFill>
              </a:rPr>
              <a:t>C vänder upp och ger understöd till E.</a:t>
            </a:r>
          </a:p>
          <a:p>
            <a:endParaRPr lang="sv-SE" sz="900" dirty="0"/>
          </a:p>
          <a:p>
            <a:endParaRPr lang="sv-SE" sz="900" dirty="0" smtClean="0"/>
          </a:p>
          <a:p>
            <a:r>
              <a:rPr lang="sv-SE" sz="900" dirty="0" smtClean="0"/>
              <a:t>Byt </a:t>
            </a:r>
            <a:r>
              <a:rPr lang="sv-SE" sz="900" dirty="0" smtClean="0"/>
              <a:t>uppgifter löpande.</a:t>
            </a:r>
            <a:endParaRPr lang="sv-SE" sz="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0501" y="443001"/>
            <a:ext cx="1382983" cy="13829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663" y="230333"/>
            <a:ext cx="2065287" cy="754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793" y="81524"/>
            <a:ext cx="3603044" cy="33718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58844" y="1490441"/>
            <a:ext cx="608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16087" y="3515093"/>
            <a:ext cx="4697432" cy="2858493"/>
            <a:chOff x="4416087" y="3515093"/>
            <a:chExt cx="4697432" cy="2858493"/>
          </a:xfrm>
        </p:grpSpPr>
        <p:pic>
          <p:nvPicPr>
            <p:cNvPr id="7" name="IMG_8554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4477542" y="3780015"/>
              <a:ext cx="4525546" cy="25267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416087" y="3515093"/>
              <a:ext cx="4697432" cy="2858493"/>
              <a:chOff x="4416087" y="3515093"/>
              <a:chExt cx="4697432" cy="285849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416087" y="3515094"/>
                <a:ext cx="213428" cy="28584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922880" y="3515094"/>
                <a:ext cx="190639" cy="28584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16200000">
                <a:off x="6676051" y="1420765"/>
                <a:ext cx="210088" cy="43987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6200000">
                <a:off x="6665162" y="4058280"/>
                <a:ext cx="231865" cy="43987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166107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</Words>
  <Application>Microsoft Office PowerPoint</Application>
  <PresentationFormat>Widescreen</PresentationFormat>
  <Paragraphs>29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Stag Sans</vt:lpstr>
      <vt:lpstr>Office Theme</vt:lpstr>
      <vt:lpstr>PowerPoint Presentation</vt:lpstr>
    </vt:vector>
  </TitlesOfParts>
  <Company>KG Knutsson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Drangel, Drago</dc:creator>
  <cp:lastModifiedBy>Drangel, Drago</cp:lastModifiedBy>
  <cp:revision>18</cp:revision>
  <dcterms:created xsi:type="dcterms:W3CDTF">2019-02-05T14:28:56Z</dcterms:created>
  <dcterms:modified xsi:type="dcterms:W3CDTF">2019-02-07T08:53:57Z</dcterms:modified>
</cp:coreProperties>
</file>