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9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47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00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2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71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94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69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30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03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1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49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44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663" y="1213359"/>
            <a:ext cx="27829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Vad?</a:t>
            </a:r>
          </a:p>
          <a:p>
            <a:r>
              <a:rPr lang="sv-SE" sz="900" dirty="0" smtClean="0"/>
              <a:t>Komma till avslut och göra mål</a:t>
            </a:r>
          </a:p>
          <a:p>
            <a:endParaRPr lang="sv-SE" sz="900" dirty="0"/>
          </a:p>
          <a:p>
            <a:r>
              <a:rPr lang="sv-SE" sz="1600" b="1" dirty="0" smtClean="0"/>
              <a:t>Varför?</a:t>
            </a:r>
          </a:p>
          <a:p>
            <a:r>
              <a:rPr lang="sv-SE" sz="900" dirty="0" smtClean="0"/>
              <a:t>Passera motspelare med hjälp av medspelare.</a:t>
            </a:r>
          </a:p>
          <a:p>
            <a:endParaRPr lang="sv-SE" sz="900" dirty="0"/>
          </a:p>
          <a:p>
            <a:r>
              <a:rPr lang="sv-SE" sz="1600" b="1" dirty="0" smtClean="0"/>
              <a:t>Hur?</a:t>
            </a:r>
          </a:p>
          <a:p>
            <a:r>
              <a:rPr lang="sv-SE" sz="1100" b="1" dirty="0" smtClean="0"/>
              <a:t>Frågeexempel bollhållaren</a:t>
            </a:r>
            <a:r>
              <a:rPr lang="sv-SE" sz="1050" b="1" dirty="0" smtClean="0"/>
              <a:t>:</a:t>
            </a:r>
          </a:p>
          <a:p>
            <a:r>
              <a:rPr lang="sv-SE" sz="900" b="1" dirty="0" smtClean="0"/>
              <a:t>Hur går du så att motspelaren ska tro att du själv tänker dribbla förbi?</a:t>
            </a:r>
          </a:p>
          <a:p>
            <a:endParaRPr lang="sv-SE" sz="900" dirty="0"/>
          </a:p>
          <a:p>
            <a:r>
              <a:rPr lang="sv-SE" sz="900" dirty="0" smtClean="0"/>
              <a:t>- Jag utmanar motspelaren och söker 2 mot 1 lägen.</a:t>
            </a:r>
          </a:p>
          <a:p>
            <a:r>
              <a:rPr lang="sv-SE" sz="900" dirty="0" smtClean="0"/>
              <a:t>(Snabbhet, tempoväxling, bollkontroll, blick)</a:t>
            </a:r>
          </a:p>
          <a:p>
            <a:endParaRPr lang="sv-SE" sz="900" dirty="0" smtClean="0"/>
          </a:p>
          <a:p>
            <a:r>
              <a:rPr lang="sv-SE" sz="900" b="1" dirty="0" smtClean="0"/>
              <a:t>När passar du bollen till medspelaren?</a:t>
            </a:r>
          </a:p>
          <a:p>
            <a:pPr marL="171450" indent="-171450">
              <a:buFontTx/>
              <a:buChar char="-"/>
            </a:pPr>
            <a:r>
              <a:rPr lang="sv-SE" sz="900" dirty="0" smtClean="0"/>
              <a:t>Vid rätt tillfälle: Inte för tidigt – då kan försvararen bryta väggens passning till mig, inte för sent – då kan försvararen bryta min passning till väggen.</a:t>
            </a:r>
          </a:p>
          <a:p>
            <a:pPr marL="171450" indent="-171450">
              <a:buFontTx/>
              <a:buChar char="-"/>
            </a:pPr>
            <a:endParaRPr lang="sv-SE" sz="900" dirty="0"/>
          </a:p>
          <a:p>
            <a:pPr marL="171450" indent="-171450">
              <a:buFontTx/>
              <a:buChar char="-"/>
            </a:pPr>
            <a:r>
              <a:rPr lang="sv-SE" sz="900" dirty="0" smtClean="0"/>
              <a:t>Medspelarens uppgift är att göra sig spelbar vid sidan om försvararen.</a:t>
            </a:r>
          </a:p>
          <a:p>
            <a:endParaRPr lang="sv-SE" sz="900" dirty="0"/>
          </a:p>
          <a:p>
            <a:r>
              <a:rPr lang="sv-SE" sz="1600" b="1" dirty="0" smtClean="0"/>
              <a:t>Organisation</a:t>
            </a:r>
            <a:endParaRPr lang="sv-SE" sz="900" b="1" dirty="0" smtClean="0"/>
          </a:p>
          <a:p>
            <a:r>
              <a:rPr lang="sv-SE" sz="900" dirty="0"/>
              <a:t>7</a:t>
            </a:r>
            <a:r>
              <a:rPr lang="sv-SE" sz="900" dirty="0" smtClean="0"/>
              <a:t> barn, 2 mål, bollar, konor och västar</a:t>
            </a:r>
          </a:p>
          <a:p>
            <a:endParaRPr lang="sv-SE" sz="900" dirty="0" smtClean="0"/>
          </a:p>
          <a:p>
            <a:r>
              <a:rPr lang="sv-SE" sz="1600" b="1" dirty="0" smtClean="0"/>
              <a:t>Anvisningar</a:t>
            </a:r>
            <a:endParaRPr lang="sv-SE" sz="900" b="1" dirty="0"/>
          </a:p>
          <a:p>
            <a:r>
              <a:rPr lang="sv-SE" sz="900" dirty="0" smtClean="0"/>
              <a:t>Spel 2 mot 2 med målvakter och en spelare som alltid tillhör bollhållande laget. Plan 25x20m</a:t>
            </a:r>
          </a:p>
          <a:p>
            <a:endParaRPr lang="sv-SE" sz="900" dirty="0"/>
          </a:p>
          <a:p>
            <a:r>
              <a:rPr lang="sv-SE" sz="1100" b="1" dirty="0" smtClean="0"/>
              <a:t>Regler</a:t>
            </a:r>
            <a:endParaRPr lang="sv-SE" sz="900" b="1" dirty="0" smtClean="0"/>
          </a:p>
          <a:p>
            <a:r>
              <a:rPr lang="sv-SE" sz="900" dirty="0" smtClean="0"/>
              <a:t>För att mål skall räknas måste det anfallande laget först göra ett väggspel.</a:t>
            </a:r>
          </a:p>
          <a:p>
            <a:endParaRPr lang="sv-SE" sz="900" dirty="0"/>
          </a:p>
          <a:p>
            <a:r>
              <a:rPr lang="sv-SE" sz="900" dirty="0" smtClean="0"/>
              <a:t>Byt uppgifter och målvakt löpande.</a:t>
            </a:r>
            <a:endParaRPr lang="sv-SE" sz="900" dirty="0"/>
          </a:p>
        </p:txBody>
      </p:sp>
      <p:grpSp>
        <p:nvGrpSpPr>
          <p:cNvPr id="5" name="Group 4"/>
          <p:cNvGrpSpPr/>
          <p:nvPr/>
        </p:nvGrpSpPr>
        <p:grpSpPr>
          <a:xfrm>
            <a:off x="4638084" y="3257006"/>
            <a:ext cx="5019721" cy="3177540"/>
            <a:chOff x="4533929" y="3515093"/>
            <a:chExt cx="4484538" cy="2858493"/>
          </a:xfrm>
        </p:grpSpPr>
        <p:pic>
          <p:nvPicPr>
            <p:cNvPr id="2" name="Väggspel övn 1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4629515" y="3721169"/>
              <a:ext cx="4293366" cy="241501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533929" y="3515094"/>
              <a:ext cx="232804" cy="28584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05333" y="3515094"/>
              <a:ext cx="213134" cy="28584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6678057" y="1418759"/>
              <a:ext cx="206075" cy="43987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662396" y="4055514"/>
              <a:ext cx="237397" cy="43987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53" y="255415"/>
            <a:ext cx="1769354" cy="656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11" y="255415"/>
            <a:ext cx="3571477" cy="28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107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157</Words>
  <Application>Microsoft Office PowerPoint</Application>
  <PresentationFormat>Widescreen</PresentationFormat>
  <Paragraphs>28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KG Knutsson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Drangel, Drago</dc:creator>
  <cp:lastModifiedBy>Drangel, Drago</cp:lastModifiedBy>
  <cp:revision>22</cp:revision>
  <dcterms:created xsi:type="dcterms:W3CDTF">2019-02-05T14:28:56Z</dcterms:created>
  <dcterms:modified xsi:type="dcterms:W3CDTF">2019-02-05T20:27:35Z</dcterms:modified>
</cp:coreProperties>
</file>