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24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3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6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9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3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3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4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5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4CEFC-56B2-45EF-9714-B65A7AF96F42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2054-56D7-4009-944C-6444D3E34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4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82390"/>
          <a:stretch/>
        </p:blipFill>
        <p:spPr>
          <a:xfrm>
            <a:off x="559808" y="8381998"/>
            <a:ext cx="5801840" cy="1230609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59808" y="735747"/>
            <a:ext cx="5633174" cy="518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860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60925" algn="l"/>
              </a:tabLst>
            </a:pPr>
            <a:r>
              <a:rPr kumimoji="0" lang="sv-SE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Välkommen!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60925" algn="l"/>
              </a:tabLst>
            </a:pPr>
            <a:endParaRPr lang="sv-SE" altLang="en-US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860925" algn="l"/>
              </a:tabLst>
            </a:pPr>
            <a:endParaRPr kumimoji="0" lang="en-GB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Kaffe 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..........................................................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20:-</a:t>
            </a:r>
            <a:endParaRPr kumimoji="0" lang="en-GB" altLang="en-US" sz="7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 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...............................................................	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15:-</a:t>
            </a:r>
            <a:endParaRPr kumimoji="0" lang="en-GB" altLang="en-US" sz="700" b="1" i="0" u="none" strike="noStrike" cap="none" normalizeH="0" baseline="0" dirty="0">
              <a:ln>
                <a:noFill/>
              </a:ln>
              <a:effectLst/>
            </a:endParaRPr>
          </a:p>
          <a:p>
            <a:pPr lvl="0">
              <a:spcAft>
                <a:spcPts val="300"/>
              </a:spcAft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Läsk/Mineralvatten (33cl)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:-</a:t>
            </a:r>
            <a:endParaRPr kumimoji="0" lang="en-GB" altLang="en-US" sz="700" b="1" i="0" u="none" strike="noStrike" cap="none" normalizeH="0" baseline="0" dirty="0">
              <a:ln>
                <a:noFill/>
              </a:ln>
              <a:effectLst/>
            </a:endParaRPr>
          </a:p>
          <a:p>
            <a:pPr lvl="0">
              <a:spcAft>
                <a:spcPts val="300"/>
              </a:spcAft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 err="1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Festis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..........................................................	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15:-</a:t>
            </a:r>
            <a:endParaRPr lang="sv-SE" altLang="en-US" sz="20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300"/>
              </a:spcAft>
              <a:tabLst>
                <a:tab pos="5029200" algn="r"/>
              </a:tabLst>
            </a:pP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Smörgås 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......................................................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20:-</a:t>
            </a:r>
          </a:p>
          <a:p>
            <a:pPr>
              <a:spcAft>
                <a:spcPts val="300"/>
              </a:spcAft>
              <a:tabLst>
                <a:tab pos="5029200" algn="r"/>
              </a:tabLst>
            </a:pP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Kexchoklad 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15:-</a:t>
            </a:r>
          </a:p>
          <a:p>
            <a:pPr>
              <a:spcAft>
                <a:spcPts val="300"/>
              </a:spcAft>
              <a:tabLst>
                <a:tab pos="5029200" algn="r"/>
              </a:tabLst>
            </a:pP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Frukt 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...........................................................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10:-</a:t>
            </a:r>
            <a:endParaRPr lang="en-GB" altLang="en-US" sz="700" b="1" dirty="0"/>
          </a:p>
          <a:p>
            <a:pPr>
              <a:spcAft>
                <a:spcPts val="300"/>
              </a:spcAft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Kaka (hembakat/bulle </a:t>
            </a:r>
            <a:r>
              <a:rPr kumimoji="0" lang="sv-SE" altLang="en-US" sz="2000" b="1" i="0" u="none" strike="noStrike" cap="none" normalizeH="0" baseline="0" dirty="0" err="1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etc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20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:-</a:t>
            </a:r>
          </a:p>
          <a:p>
            <a:pPr>
              <a:spcAft>
                <a:spcPts val="300"/>
              </a:spcAft>
              <a:tabLst>
                <a:tab pos="5029200" algn="r"/>
              </a:tabLst>
            </a:pP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Liten kaka</a:t>
            </a:r>
            <a:r>
              <a:rPr lang="sv-SE" altLang="en-US" sz="2000" b="1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...................................................	</a:t>
            </a:r>
            <a:r>
              <a:rPr lang="sv-SE" altLang="en-US" sz="2000" b="1" dirty="0"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sv-SE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:-</a:t>
            </a:r>
            <a:endParaRPr kumimoji="0" lang="en-GB" altLang="en-US" sz="2000" b="1" i="0" u="none" strike="noStrike" cap="none" normalizeH="0" baseline="0" dirty="0">
              <a:ln>
                <a:noFill/>
              </a:ln>
              <a:effectLst/>
            </a:endParaRPr>
          </a:p>
          <a:p>
            <a:pPr>
              <a:spcAft>
                <a:spcPts val="300"/>
              </a:spcAft>
              <a:tabLst>
                <a:tab pos="5029200" algn="r"/>
              </a:tabLst>
            </a:pPr>
            <a:endParaRPr kumimoji="0" lang="en-GB" altLang="en-US" sz="2000" b="1" i="0" u="none" strike="noStrike" cap="none" normalizeH="0" baseline="0" dirty="0">
              <a:ln>
                <a:noFill/>
              </a:ln>
              <a:effectLst/>
            </a:endParaRPr>
          </a:p>
          <a:p>
            <a:pPr lvl="0">
              <a:spcAft>
                <a:spcPts val="300"/>
              </a:spcAft>
              <a:tabLst>
                <a:tab pos="5029200" algn="r"/>
              </a:tabLst>
            </a:pPr>
            <a:endParaRPr kumimoji="0" lang="en-GB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>
              <a:spcAft>
                <a:spcPts val="300"/>
              </a:spcAft>
              <a:tabLst>
                <a:tab pos="5029200" algn="r"/>
              </a:tabLst>
            </a:pPr>
            <a:endParaRPr lang="en-GB" altLang="en-US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0">
              <a:spcAft>
                <a:spcPts val="300"/>
              </a:spcAft>
              <a:tabLst>
                <a:tab pos="5029200" algn="r"/>
              </a:tabLst>
            </a:pPr>
            <a:endParaRPr kumimoji="0" lang="en-GB" altLang="en-US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0944" y="5383586"/>
            <a:ext cx="2342038" cy="234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b="1" dirty="0"/>
              <a:t>QR-</a:t>
            </a:r>
            <a:r>
              <a:rPr lang="en-GB" sz="2000" b="1" dirty="0" err="1"/>
              <a:t>kod</a:t>
            </a:r>
            <a:r>
              <a:rPr lang="en-GB" sz="2000" b="1" dirty="0"/>
              <a:t> till </a:t>
            </a:r>
            <a:r>
              <a:rPr lang="en-GB" sz="2000" b="1" dirty="0" err="1"/>
              <a:t>digitala</a:t>
            </a:r>
            <a:r>
              <a:rPr lang="en-GB" sz="2000" b="1" dirty="0"/>
              <a:t> </a:t>
            </a:r>
            <a:r>
              <a:rPr lang="en-GB" sz="2000" b="1" dirty="0" err="1"/>
              <a:t>lagkassan</a:t>
            </a:r>
            <a:r>
              <a:rPr lang="en-GB" sz="2000" b="1" dirty="0"/>
              <a:t> för </a:t>
            </a:r>
            <a:r>
              <a:rPr lang="en-GB" sz="2000" b="1" dirty="0" err="1"/>
              <a:t>ert</a:t>
            </a:r>
            <a:r>
              <a:rPr lang="en-GB" sz="2000" b="1" dirty="0"/>
              <a:t> lag.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2000" b="1" dirty="0">
              <a:effectLst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2000" b="1" dirty="0"/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b="1" dirty="0">
                <a:effectLst/>
              </a:rPr>
              <a:t>Tac</a:t>
            </a:r>
            <a:r>
              <a:rPr lang="en-GB" sz="2000" b="1" dirty="0"/>
              <a:t>k!</a:t>
            </a:r>
            <a:endParaRPr lang="en-GB" sz="1050" b="1" dirty="0">
              <a:effectLst/>
            </a:endParaRP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D2786B-9A67-418C-B457-88617367B3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45" y="5196604"/>
            <a:ext cx="2711376" cy="3072893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69BE554-8ED6-4923-84CA-86D25D8E43B9}"/>
              </a:ext>
            </a:extLst>
          </p:cNvPr>
          <p:cNvCxnSpPr/>
          <p:nvPr/>
        </p:nvCxnSpPr>
        <p:spPr>
          <a:xfrm flipV="1">
            <a:off x="762000" y="5080000"/>
            <a:ext cx="2997200" cy="3301998"/>
          </a:xfrm>
          <a:prstGeom prst="line">
            <a:avLst/>
          </a:prstGeom>
          <a:ln w="762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26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fea2623-af8f-4fb8-b1cf-b63cc8e496aa}" enabled="1" method="Privileged" siteId="{81fa766e-a349-4867-8bf4-ab35e250a0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</Words>
  <Application>Microsoft Office PowerPoint</Application>
  <PresentationFormat>A4 (210 x 297 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SimSun</vt:lpstr>
      <vt:lpstr>Arial</vt:lpstr>
      <vt:lpstr>Calibri</vt:lpstr>
      <vt:lpstr>Calibri Light</vt:lpstr>
      <vt:lpstr>Office Theme</vt:lpstr>
      <vt:lpstr>PowerPoint-presentation</vt:lpstr>
    </vt:vector>
  </TitlesOfParts>
  <Company>Volvo Car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Larsson</dc:creator>
  <cp:lastModifiedBy>Johanna Farahmand</cp:lastModifiedBy>
  <cp:revision>22</cp:revision>
  <dcterms:created xsi:type="dcterms:W3CDTF">2019-06-07T14:45:45Z</dcterms:created>
  <dcterms:modified xsi:type="dcterms:W3CDTF">2025-05-08T06:38:14Z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iteId">
    <vt:lpwstr>81fa766e-a349-4867-8bf4-ab35e250a08f</vt:lpwstr>
  </property>
  <property fmtid="{D5CDD505-2E9C-101B-9397-08002B2CF9AE}" pid="4" name="MSIP_Label_7fea2623-af8f-4fb8-b1cf-b63cc8e496aa_SetDate">
    <vt:lpwstr>2019-06-07T14:58:03.6601948Z</vt:lpwstr>
  </property>
  <property fmtid="{D5CDD505-2E9C-101B-9397-08002B2CF9AE}" pid="5" name="MSIP_Label_7fea2623-af8f-4fb8-b1cf-b63cc8e496aa_Name">
    <vt:lpwstr>Proprietary</vt:lpwstr>
  </property>
  <property fmtid="{D5CDD505-2E9C-101B-9397-08002B2CF9AE}" pid="6" name="MSIP_Label_7fea2623-af8f-4fb8-b1cf-b63cc8e496aa_Extended_MSFT_Method">
    <vt:lpwstr>Automatic</vt:lpwstr>
  </property>
  <property fmtid="{D5CDD505-2E9C-101B-9397-08002B2CF9AE}" pid="7" name="Sensitivity">
    <vt:lpwstr>Proprietary</vt:lpwstr>
  </property>
</Properties>
</file>