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1120" r:id="rId2"/>
    <p:sldId id="1121" r:id="rId3"/>
    <p:sldId id="1122" r:id="rId4"/>
    <p:sldId id="1123" r:id="rId5"/>
    <p:sldId id="1124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840"/>
  </p:normalViewPr>
  <p:slideViewPr>
    <p:cSldViewPr snapToGrid="0" snapToObjects="1">
      <p:cViewPr varScale="1">
        <p:scale>
          <a:sx n="136" d="100"/>
          <a:sy n="136" d="100"/>
        </p:scale>
        <p:origin x="126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FFB51F-2C97-E142-A68B-C7A7AEED13A7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sv-S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4FA355-E435-BF44-A719-9237960D8A5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80148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7A03FA-E76F-9141-B237-8D4805733A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sv-S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6006C8D-09B9-D249-BC5C-D5E001BC16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sv-S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9165A8-5705-8940-9365-290CE5C50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A640-075C-2949-8DBC-002D31EE21C3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DEDC31-B368-5647-BD44-C04305CD7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A49E9B8-C1F1-EE47-965D-49573E616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4DC52-C64B-7A4A-8C38-8952EC9C7CF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6682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5C178B-0880-4442-8A61-5C3767D9F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sv-S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685DBB7-5EAC-144B-BDBE-6E9E0BEC60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sv-S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649A18-729B-AE4C-9164-5711869E4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A640-075C-2949-8DBC-002D31EE21C3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BDBE21D-7E7A-D442-BC87-0AE46D15B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C6D6D16-F54B-004F-BB5E-823D527A6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4DC52-C64B-7A4A-8C38-8952EC9C7CF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74709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1A2990C-D5DE-8F4C-B344-0FA688B673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sv-S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6DA5453-A2B8-1D49-B1CA-52CC5CB939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sv-S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47D5F9B-6474-2948-892F-9B7DEE700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A640-075C-2949-8DBC-002D31EE21C3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F24809E-A7B6-8F41-9B1D-CF7C02F7A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DE74CF3-18EC-594B-8EF0-5D7977C81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4DC52-C64B-7A4A-8C38-8952EC9C7CF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4278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6F3F8C-A4A7-414E-909D-8EA6CEC13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sv-S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D499002-D657-D241-BC5C-55AE4E706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sv-S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52A3132-19AD-034A-9093-4ABC1577B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A640-075C-2949-8DBC-002D31EE21C3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E0C2DD6-B167-A543-B9E5-6E3E8B6CE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F57E6D8-4C99-0842-ABA5-A897F8973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4DC52-C64B-7A4A-8C38-8952EC9C7CF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66460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719E25-40FC-9948-873A-979774FB6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sv-S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6E88556-B1E7-B741-9ED9-6F18B2FFF2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CB7F885-8B2E-EC44-9C2A-3F98DD029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A640-075C-2949-8DBC-002D31EE21C3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0B2B9B6-9596-314A-A668-C5E6C7F69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926B44F-A611-4543-9505-51BD7638F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4DC52-C64B-7A4A-8C38-8952EC9C7CF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8539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916D00E-F89D-4049-B6AD-38EE20D5A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sv-S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C3FE305-C460-1C42-8F77-7A2CCCE5303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sv-S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EEAB3F3-F2B6-5843-B4EC-B203E289EA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sv-S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6FD6928-4154-7D4E-B76C-D6E9AA7B7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A640-075C-2949-8DBC-002D31EE21C3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2BF9651-A5EB-4549-93A1-3E763718E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AC5EBA9-7E9D-A249-819D-8EB344643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4DC52-C64B-7A4A-8C38-8952EC9C7CF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73995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7148B6-920E-D34A-981A-5BC831D35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sv-S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FF75658-A33F-1B46-9B44-9B8CD4E188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D4B27F2-FA55-B64E-88FD-10A54649E7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sv-S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580C67C-5463-7F41-B1CD-2C9AC796CE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0C69BF4-4A25-6940-ADA2-B05B3BE8DC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sv-S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C1D9771-8EA1-EB47-87D3-7EB7F8DD0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A640-075C-2949-8DBC-002D31EE21C3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303F041-642C-1C4B-90F3-A1343C206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05476FE-D890-2649-909F-BAD5865CA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4DC52-C64B-7A4A-8C38-8952EC9C7CF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1524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0A33A7-E6A0-D34B-AD74-C8A52965F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sv-S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A62BF8A-E4D5-1242-9AE2-BB7A6BA47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A640-075C-2949-8DBC-002D31EE21C3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36DD7A7-4746-8E47-A789-F28F24E5F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0DBA31F-80BC-FD44-A089-224B61ABF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4DC52-C64B-7A4A-8C38-8952EC9C7CF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28382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A76ADBB-3A49-C64F-8822-B30264125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A640-075C-2949-8DBC-002D31EE21C3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00798076-FFBF-BF44-AB99-22ACBEE72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32562C1-04A2-5346-851C-2C0847D7C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4DC52-C64B-7A4A-8C38-8952EC9C7CF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39694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DFA435-F3AB-E943-9EA8-7DF407492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sv-S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AD767AD-5C19-FF4E-A3A4-E52492493C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sv-S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A35456E-482D-AA40-A3A6-3CB8BBA165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6A661D5-14AF-1F4F-BCE8-1E9F9A716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A640-075C-2949-8DBC-002D31EE21C3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64CF570-BADB-BF49-9884-4F63434569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5BB8905-E2E4-BC4A-88AC-B286A6274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4DC52-C64B-7A4A-8C38-8952EC9C7CF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51984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728EF6-47E8-A146-BA31-5192979DF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sv-S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A431D5F-6B53-1440-BD31-EDAF1EE785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EB2D982-40C8-C34C-BD2D-8A7E1BD318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4CAC80A-58C7-7540-A680-EF74D1273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5A640-075C-2949-8DBC-002D31EE21C3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7293265-FDFE-6D43-B3D1-A8290547E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A1F547E-B123-B844-83ED-4742D98DB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4DC52-C64B-7A4A-8C38-8952EC9C7CF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28883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399AA5A-200B-EE48-B615-E6C4B71A7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sv-S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760CB50-1440-0240-B213-A0DD30A2C2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sv-S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76D901E-217D-4A48-9142-461F4ADA20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5A640-075C-2949-8DBC-002D31EE21C3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5EFE56E-0615-4047-9E61-081CFA9482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09C3A1D-A9F6-D948-8F24-1EA513EA11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4DC52-C64B-7A4A-8C38-8952EC9C7CF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12611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Skärmavbild 2019-01-09 kl. 09.06.54.png" descr="Skärmavbild 2019-01-09 kl. 09.06.5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59338" y="5704814"/>
            <a:ext cx="982873" cy="1016636"/>
          </a:xfrm>
          <a:prstGeom prst="rect">
            <a:avLst/>
          </a:prstGeom>
          <a:ln w="12700">
            <a:miter lim="400000"/>
          </a:ln>
        </p:spPr>
      </p:pic>
      <p:pic>
        <p:nvPicPr>
          <p:cNvPr id="120" name="Bild" descr="Bild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39" y="6242474"/>
            <a:ext cx="10476000" cy="24710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546833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Skärmavbild 2019-01-09 kl. 09.06.54.png" descr="Skärmavbild 2019-01-09 kl. 09.06.5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59338" y="5704814"/>
            <a:ext cx="982873" cy="1016636"/>
          </a:xfrm>
          <a:prstGeom prst="rect">
            <a:avLst/>
          </a:prstGeom>
          <a:ln w="12700">
            <a:miter lim="400000"/>
          </a:ln>
        </p:spPr>
      </p:pic>
      <p:pic>
        <p:nvPicPr>
          <p:cNvPr id="120" name="Bild" descr="Bild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39" y="6242474"/>
            <a:ext cx="10476000" cy="24710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621050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Skärmavbild 2019-01-09 kl. 09.06.54.png" descr="Skärmavbild 2019-01-09 kl. 09.06.5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59338" y="5704814"/>
            <a:ext cx="982873" cy="1016636"/>
          </a:xfrm>
          <a:prstGeom prst="rect">
            <a:avLst/>
          </a:prstGeom>
          <a:ln w="12700">
            <a:miter lim="400000"/>
          </a:ln>
        </p:spPr>
      </p:pic>
      <p:pic>
        <p:nvPicPr>
          <p:cNvPr id="120" name="Bild" descr="Bild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39" y="6242474"/>
            <a:ext cx="10476000" cy="24710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736909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Skärmavbild 2019-01-09 kl. 09.06.54.png" descr="Skärmavbild 2019-01-09 kl. 09.06.5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59338" y="5704814"/>
            <a:ext cx="982873" cy="1016636"/>
          </a:xfrm>
          <a:prstGeom prst="rect">
            <a:avLst/>
          </a:prstGeom>
          <a:ln w="12700">
            <a:miter lim="400000"/>
          </a:ln>
        </p:spPr>
      </p:pic>
      <p:pic>
        <p:nvPicPr>
          <p:cNvPr id="120" name="Bild" descr="Bild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39" y="6242474"/>
            <a:ext cx="10476000" cy="24710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2246976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Skärmavbild 2019-01-09 kl. 09.06.54.png" descr="Skärmavbild 2019-01-09 kl. 09.06.5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59338" y="5704814"/>
            <a:ext cx="982873" cy="1016636"/>
          </a:xfrm>
          <a:prstGeom prst="rect">
            <a:avLst/>
          </a:prstGeom>
          <a:ln w="12700">
            <a:miter lim="400000"/>
          </a:ln>
        </p:spPr>
      </p:pic>
      <p:pic>
        <p:nvPicPr>
          <p:cNvPr id="120" name="Bild" descr="Bild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39" y="6242474"/>
            <a:ext cx="10476000" cy="24710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406171960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Bredbild</PresentationFormat>
  <Paragraphs>0</Paragraphs>
  <Slides>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Thème Office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Antoine Meunier</dc:creator>
  <cp:lastModifiedBy>Askims IK</cp:lastModifiedBy>
  <cp:revision>3</cp:revision>
  <dcterms:created xsi:type="dcterms:W3CDTF">2021-03-05T10:19:04Z</dcterms:created>
  <dcterms:modified xsi:type="dcterms:W3CDTF">2022-01-17T12:46:59Z</dcterms:modified>
</cp:coreProperties>
</file>