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9" r:id="rId6"/>
    <p:sldMasterId id="2147483718" r:id="rId7"/>
  </p:sldMasterIdLst>
  <p:notesMasterIdLst>
    <p:notesMasterId r:id="rId44"/>
  </p:notesMasterIdLst>
  <p:sldIdLst>
    <p:sldId id="266" r:id="rId8"/>
    <p:sldId id="1228" r:id="rId9"/>
    <p:sldId id="1229" r:id="rId10"/>
    <p:sldId id="2145706602" r:id="rId11"/>
    <p:sldId id="625" r:id="rId12"/>
    <p:sldId id="2145706616" r:id="rId13"/>
    <p:sldId id="1256" r:id="rId14"/>
    <p:sldId id="1254" r:id="rId15"/>
    <p:sldId id="2145706618" r:id="rId16"/>
    <p:sldId id="2145706621" r:id="rId17"/>
    <p:sldId id="2145706588" r:id="rId18"/>
    <p:sldId id="1243" r:id="rId19"/>
    <p:sldId id="315" r:id="rId20"/>
    <p:sldId id="2145706619" r:id="rId21"/>
    <p:sldId id="2145706620" r:id="rId22"/>
    <p:sldId id="1258" r:id="rId23"/>
    <p:sldId id="317" r:id="rId24"/>
    <p:sldId id="312" r:id="rId25"/>
    <p:sldId id="1244" r:id="rId26"/>
    <p:sldId id="1240" r:id="rId27"/>
    <p:sldId id="1241" r:id="rId28"/>
    <p:sldId id="1242" r:id="rId29"/>
    <p:sldId id="1245" r:id="rId30"/>
    <p:sldId id="1246" r:id="rId31"/>
    <p:sldId id="2145706632" r:id="rId32"/>
    <p:sldId id="2145706631" r:id="rId33"/>
    <p:sldId id="2145706630" r:id="rId34"/>
    <p:sldId id="2145706629" r:id="rId35"/>
    <p:sldId id="2145706628" r:id="rId36"/>
    <p:sldId id="2145706627" r:id="rId37"/>
    <p:sldId id="2145706614" r:id="rId38"/>
    <p:sldId id="2145706622" r:id="rId39"/>
    <p:sldId id="2145706623" r:id="rId40"/>
    <p:sldId id="2145706624" r:id="rId41"/>
    <p:sldId id="2145706625" r:id="rId42"/>
    <p:sldId id="2145706626" r:id="rId4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son, Linda" initials="LL" lastIdx="1" clrIdx="0">
    <p:extLst>
      <p:ext uri="{19B8F6BF-5375-455C-9EA6-DF929625EA0E}">
        <p15:presenceInfo xmlns:p15="http://schemas.microsoft.com/office/powerpoint/2012/main" userId="S::LLARSS26@volvocars.com::2767dbc0-3020-4b9f-8bfa-b69511afca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2727"/>
    <a:srgbClr val="8C3E34"/>
    <a:srgbClr val="AC2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0C008B-E4D2-4676-84A6-D134347DDA6B}" v="156" dt="2025-03-09T18:30:11.0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6" autoAdjust="0"/>
    <p:restoredTop sz="86930" autoAdjust="0"/>
  </p:normalViewPr>
  <p:slideViewPr>
    <p:cSldViewPr snapToGrid="0">
      <p:cViewPr varScale="1">
        <p:scale>
          <a:sx n="66" d="100"/>
          <a:sy n="66" d="100"/>
        </p:scale>
        <p:origin x="69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son, Linda" userId="2767dbc0-3020-4b9f-8bfa-b69511afca3d" providerId="ADAL" clId="{DB0C008B-E4D2-4676-84A6-D134347DDA6B}"/>
    <pc:docChg chg="undo custSel addSld delSld modSld">
      <pc:chgData name="Larsson, Linda" userId="2767dbc0-3020-4b9f-8bfa-b69511afca3d" providerId="ADAL" clId="{DB0C008B-E4D2-4676-84A6-D134347DDA6B}" dt="2025-03-09T18:30:47.903" v="1166" actId="20577"/>
      <pc:docMkLst>
        <pc:docMk/>
      </pc:docMkLst>
      <pc:sldChg chg="addSp delSp modSp mod">
        <pc:chgData name="Larsson, Linda" userId="2767dbc0-3020-4b9f-8bfa-b69511afca3d" providerId="ADAL" clId="{DB0C008B-E4D2-4676-84A6-D134347DDA6B}" dt="2025-01-21T17:33:55.230" v="490" actId="207"/>
        <pc:sldMkLst>
          <pc:docMk/>
          <pc:sldMk cId="391304367" sldId="266"/>
        </pc:sldMkLst>
        <pc:spChg chg="mod">
          <ac:chgData name="Larsson, Linda" userId="2767dbc0-3020-4b9f-8bfa-b69511afca3d" providerId="ADAL" clId="{DB0C008B-E4D2-4676-84A6-D134347DDA6B}" dt="2025-01-21T17:33:55.230" v="490" actId="207"/>
          <ac:spMkLst>
            <pc:docMk/>
            <pc:sldMk cId="391304367" sldId="266"/>
            <ac:spMk id="8" creationId="{45641A7C-ACEE-4BC0-BF86-128E582B2543}"/>
          </ac:spMkLst>
        </pc:spChg>
        <pc:picChg chg="mod">
          <ac:chgData name="Larsson, Linda" userId="2767dbc0-3020-4b9f-8bfa-b69511afca3d" providerId="ADAL" clId="{DB0C008B-E4D2-4676-84A6-D134347DDA6B}" dt="2025-01-21T17:29:34.282" v="464" actId="1076"/>
          <ac:picMkLst>
            <pc:docMk/>
            <pc:sldMk cId="391304367" sldId="266"/>
            <ac:picMk id="4" creationId="{491C7F3A-EC36-1593-1496-FF7D882C2970}"/>
          </ac:picMkLst>
        </pc:picChg>
        <pc:picChg chg="add mod">
          <ac:chgData name="Larsson, Linda" userId="2767dbc0-3020-4b9f-8bfa-b69511afca3d" providerId="ADAL" clId="{DB0C008B-E4D2-4676-84A6-D134347DDA6B}" dt="2025-01-21T17:28:26.967" v="394" actId="1076"/>
          <ac:picMkLst>
            <pc:docMk/>
            <pc:sldMk cId="391304367" sldId="266"/>
            <ac:picMk id="2050" creationId="{00CA7460-D610-944B-409C-3212C3D8140E}"/>
          </ac:picMkLst>
        </pc:picChg>
      </pc:sldChg>
      <pc:sldChg chg="modSp mod">
        <pc:chgData name="Larsson, Linda" userId="2767dbc0-3020-4b9f-8bfa-b69511afca3d" providerId="ADAL" clId="{DB0C008B-E4D2-4676-84A6-D134347DDA6B}" dt="2025-01-21T17:34:46.362" v="492" actId="1076"/>
        <pc:sldMkLst>
          <pc:docMk/>
          <pc:sldMk cId="1653006995" sldId="312"/>
        </pc:sldMkLst>
        <pc:spChg chg="mod">
          <ac:chgData name="Larsson, Linda" userId="2767dbc0-3020-4b9f-8bfa-b69511afca3d" providerId="ADAL" clId="{DB0C008B-E4D2-4676-84A6-D134347DDA6B}" dt="2025-01-21T17:34:46.362" v="492" actId="1076"/>
          <ac:spMkLst>
            <pc:docMk/>
            <pc:sldMk cId="1653006995" sldId="312"/>
            <ac:spMk id="7" creationId="{F3E1511B-4C86-EE3E-1AEF-BF2692827E30}"/>
          </ac:spMkLst>
        </pc:spChg>
      </pc:sldChg>
      <pc:sldChg chg="modSp mod">
        <pc:chgData name="Larsson, Linda" userId="2767dbc0-3020-4b9f-8bfa-b69511afca3d" providerId="ADAL" clId="{DB0C008B-E4D2-4676-84A6-D134347DDA6B}" dt="2025-01-21T17:34:38.018" v="491" actId="14100"/>
        <pc:sldMkLst>
          <pc:docMk/>
          <pc:sldMk cId="1581173018" sldId="317"/>
        </pc:sldMkLst>
        <pc:spChg chg="mod">
          <ac:chgData name="Larsson, Linda" userId="2767dbc0-3020-4b9f-8bfa-b69511afca3d" providerId="ADAL" clId="{DB0C008B-E4D2-4676-84A6-D134347DDA6B}" dt="2025-01-21T17:34:38.018" v="491" actId="14100"/>
          <ac:spMkLst>
            <pc:docMk/>
            <pc:sldMk cId="1581173018" sldId="317"/>
            <ac:spMk id="7" creationId="{24C87B23-43F3-C16C-8C1B-2DB8BB1ADBC6}"/>
          </ac:spMkLst>
        </pc:spChg>
      </pc:sldChg>
      <pc:sldChg chg="addSp modSp del mod">
        <pc:chgData name="Larsson, Linda" userId="2767dbc0-3020-4b9f-8bfa-b69511afca3d" providerId="ADAL" clId="{DB0C008B-E4D2-4676-84A6-D134347DDA6B}" dt="2025-01-21T17:51:25.484" v="1126" actId="47"/>
        <pc:sldMkLst>
          <pc:docMk/>
          <pc:sldMk cId="3283180186" sldId="367"/>
        </pc:sldMkLst>
      </pc:sldChg>
      <pc:sldChg chg="addSp delSp modSp del mod">
        <pc:chgData name="Larsson, Linda" userId="2767dbc0-3020-4b9f-8bfa-b69511afca3d" providerId="ADAL" clId="{DB0C008B-E4D2-4676-84A6-D134347DDA6B}" dt="2025-01-21T17:49:47.257" v="1096" actId="47"/>
        <pc:sldMkLst>
          <pc:docMk/>
          <pc:sldMk cId="2827911099" sldId="368"/>
        </pc:sldMkLst>
      </pc:sldChg>
      <pc:sldChg chg="addSp delSp modSp del mod">
        <pc:chgData name="Larsson, Linda" userId="2767dbc0-3020-4b9f-8bfa-b69511afca3d" providerId="ADAL" clId="{DB0C008B-E4D2-4676-84A6-D134347DDA6B}" dt="2025-01-21T17:49:17.566" v="1092" actId="47"/>
        <pc:sldMkLst>
          <pc:docMk/>
          <pc:sldMk cId="1856773231" sldId="369"/>
        </pc:sldMkLst>
      </pc:sldChg>
      <pc:sldChg chg="del">
        <pc:chgData name="Larsson, Linda" userId="2767dbc0-3020-4b9f-8bfa-b69511afca3d" providerId="ADAL" clId="{DB0C008B-E4D2-4676-84A6-D134347DDA6B}" dt="2025-01-21T17:46:03.239" v="1014" actId="47"/>
        <pc:sldMkLst>
          <pc:docMk/>
          <pc:sldMk cId="566004440" sldId="385"/>
        </pc:sldMkLst>
      </pc:sldChg>
      <pc:sldChg chg="addSp delSp modSp del mod">
        <pc:chgData name="Larsson, Linda" userId="2767dbc0-3020-4b9f-8bfa-b69511afca3d" providerId="ADAL" clId="{DB0C008B-E4D2-4676-84A6-D134347DDA6B}" dt="2025-01-21T17:48:27.051" v="1077" actId="47"/>
        <pc:sldMkLst>
          <pc:docMk/>
          <pc:sldMk cId="1787777279" sldId="1138"/>
        </pc:sldMkLst>
      </pc:sldChg>
      <pc:sldChg chg="addSp delSp modSp del mod">
        <pc:chgData name="Larsson, Linda" userId="2767dbc0-3020-4b9f-8bfa-b69511afca3d" providerId="ADAL" clId="{DB0C008B-E4D2-4676-84A6-D134347DDA6B}" dt="2025-01-21T17:47:40.408" v="1069" actId="47"/>
        <pc:sldMkLst>
          <pc:docMk/>
          <pc:sldMk cId="3554240669" sldId="1139"/>
        </pc:sldMkLst>
      </pc:sldChg>
      <pc:sldChg chg="addSp delSp modSp del mod">
        <pc:chgData name="Larsson, Linda" userId="2767dbc0-3020-4b9f-8bfa-b69511afca3d" providerId="ADAL" clId="{DB0C008B-E4D2-4676-84A6-D134347DDA6B}" dt="2025-01-21T17:46:47.194" v="1027" actId="47"/>
        <pc:sldMkLst>
          <pc:docMk/>
          <pc:sldMk cId="3428338139" sldId="1140"/>
        </pc:sldMkLst>
      </pc:sldChg>
      <pc:sldChg chg="addSp delSp modSp del mod">
        <pc:chgData name="Larsson, Linda" userId="2767dbc0-3020-4b9f-8bfa-b69511afca3d" providerId="ADAL" clId="{DB0C008B-E4D2-4676-84A6-D134347DDA6B}" dt="2025-01-21T17:40:38.091" v="862" actId="47"/>
        <pc:sldMkLst>
          <pc:docMk/>
          <pc:sldMk cId="2895072906" sldId="1141"/>
        </pc:sldMkLst>
      </pc:sldChg>
      <pc:sldChg chg="addSp delSp modSp del mod">
        <pc:chgData name="Larsson, Linda" userId="2767dbc0-3020-4b9f-8bfa-b69511afca3d" providerId="ADAL" clId="{DB0C008B-E4D2-4676-84A6-D134347DDA6B}" dt="2025-01-21T17:41:10.711" v="880" actId="47"/>
        <pc:sldMkLst>
          <pc:docMk/>
          <pc:sldMk cId="78701903" sldId="1142"/>
        </pc:sldMkLst>
      </pc:sldChg>
      <pc:sldChg chg="addSp delSp modSp mod">
        <pc:chgData name="Larsson, Linda" userId="2767dbc0-3020-4b9f-8bfa-b69511afca3d" providerId="ADAL" clId="{DB0C008B-E4D2-4676-84A6-D134347DDA6B}" dt="2025-01-20T17:54:23.349" v="116"/>
        <pc:sldMkLst>
          <pc:docMk/>
          <pc:sldMk cId="2847938869" sldId="1240"/>
        </pc:sldMkLst>
        <pc:picChg chg="add mod">
          <ac:chgData name="Larsson, Linda" userId="2767dbc0-3020-4b9f-8bfa-b69511afca3d" providerId="ADAL" clId="{DB0C008B-E4D2-4676-84A6-D134347DDA6B}" dt="2025-01-20T17:54:23.349" v="116"/>
          <ac:picMkLst>
            <pc:docMk/>
            <pc:sldMk cId="2847938869" sldId="1240"/>
            <ac:picMk id="3" creationId="{325CCA54-9C71-BE2D-F374-6A5C4E93A002}"/>
          </ac:picMkLst>
        </pc:picChg>
      </pc:sldChg>
      <pc:sldChg chg="addSp delSp modSp mod">
        <pc:chgData name="Larsson, Linda" userId="2767dbc0-3020-4b9f-8bfa-b69511afca3d" providerId="ADAL" clId="{DB0C008B-E4D2-4676-84A6-D134347DDA6B}" dt="2025-01-20T17:55:03.598" v="123" actId="1076"/>
        <pc:sldMkLst>
          <pc:docMk/>
          <pc:sldMk cId="1176171086" sldId="1241"/>
        </pc:sldMkLst>
        <pc:spChg chg="mod">
          <ac:chgData name="Larsson, Linda" userId="2767dbc0-3020-4b9f-8bfa-b69511afca3d" providerId="ADAL" clId="{DB0C008B-E4D2-4676-84A6-D134347DDA6B}" dt="2025-01-20T17:55:03.598" v="123" actId="1076"/>
          <ac:spMkLst>
            <pc:docMk/>
            <pc:sldMk cId="1176171086" sldId="1241"/>
            <ac:spMk id="10" creationId="{1CA80722-6F90-47BE-AB8F-D0C004770B3D}"/>
          </ac:spMkLst>
        </pc:spChg>
        <pc:picChg chg="add mod">
          <ac:chgData name="Larsson, Linda" userId="2767dbc0-3020-4b9f-8bfa-b69511afca3d" providerId="ADAL" clId="{DB0C008B-E4D2-4676-84A6-D134347DDA6B}" dt="2025-01-20T17:54:28.681" v="118"/>
          <ac:picMkLst>
            <pc:docMk/>
            <pc:sldMk cId="1176171086" sldId="1241"/>
            <ac:picMk id="3" creationId="{90625375-36E6-DD24-2897-1D254A98C6B6}"/>
          </ac:picMkLst>
        </pc:picChg>
      </pc:sldChg>
      <pc:sldChg chg="addSp delSp modSp mod">
        <pc:chgData name="Larsson, Linda" userId="2767dbc0-3020-4b9f-8bfa-b69511afca3d" providerId="ADAL" clId="{DB0C008B-E4D2-4676-84A6-D134347DDA6B}" dt="2025-01-20T17:55:44.483" v="138"/>
        <pc:sldMkLst>
          <pc:docMk/>
          <pc:sldMk cId="2340785700" sldId="1242"/>
        </pc:sldMkLst>
        <pc:spChg chg="mod">
          <ac:chgData name="Larsson, Linda" userId="2767dbc0-3020-4b9f-8bfa-b69511afca3d" providerId="ADAL" clId="{DB0C008B-E4D2-4676-84A6-D134347DDA6B}" dt="2025-01-20T17:55:38.238" v="137" actId="20577"/>
          <ac:spMkLst>
            <pc:docMk/>
            <pc:sldMk cId="2340785700" sldId="1242"/>
            <ac:spMk id="10" creationId="{1CA80722-6F90-47BE-AB8F-D0C004770B3D}"/>
          </ac:spMkLst>
        </pc:spChg>
        <pc:picChg chg="add mod">
          <ac:chgData name="Larsson, Linda" userId="2767dbc0-3020-4b9f-8bfa-b69511afca3d" providerId="ADAL" clId="{DB0C008B-E4D2-4676-84A6-D134347DDA6B}" dt="2025-01-20T17:55:44.483" v="138"/>
          <ac:picMkLst>
            <pc:docMk/>
            <pc:sldMk cId="2340785700" sldId="1242"/>
            <ac:picMk id="3" creationId="{8C99A0A3-1D30-06B8-02FF-8A4340333232}"/>
          </ac:picMkLst>
        </pc:picChg>
      </pc:sldChg>
      <pc:sldChg chg="addSp delSp modSp mod">
        <pc:chgData name="Larsson, Linda" userId="2767dbc0-3020-4b9f-8bfa-b69511afca3d" providerId="ADAL" clId="{DB0C008B-E4D2-4676-84A6-D134347DDA6B}" dt="2025-01-20T17:53:08.688" v="102"/>
        <pc:sldMkLst>
          <pc:docMk/>
          <pc:sldMk cId="3689258199" sldId="1243"/>
        </pc:sldMkLst>
        <pc:spChg chg="mod">
          <ac:chgData name="Larsson, Linda" userId="2767dbc0-3020-4b9f-8bfa-b69511afca3d" providerId="ADAL" clId="{DB0C008B-E4D2-4676-84A6-D134347DDA6B}" dt="2025-01-20T17:51:49.925" v="94" actId="20577"/>
          <ac:spMkLst>
            <pc:docMk/>
            <pc:sldMk cId="3689258199" sldId="1243"/>
            <ac:spMk id="7" creationId="{24F696D8-77F3-4DC8-9019-6A2127A04263}"/>
          </ac:spMkLst>
        </pc:spChg>
        <pc:picChg chg="add mod">
          <ac:chgData name="Larsson, Linda" userId="2767dbc0-3020-4b9f-8bfa-b69511afca3d" providerId="ADAL" clId="{DB0C008B-E4D2-4676-84A6-D134347DDA6B}" dt="2025-01-20T17:51:56.236" v="95" actId="1076"/>
          <ac:picMkLst>
            <pc:docMk/>
            <pc:sldMk cId="3689258199" sldId="1243"/>
            <ac:picMk id="3" creationId="{7F190CCA-58D8-B5D7-1910-F878DE29450A}"/>
          </ac:picMkLst>
        </pc:picChg>
        <pc:picChg chg="add mod">
          <ac:chgData name="Larsson, Linda" userId="2767dbc0-3020-4b9f-8bfa-b69511afca3d" providerId="ADAL" clId="{DB0C008B-E4D2-4676-84A6-D134347DDA6B}" dt="2025-01-20T17:53:08.688" v="102"/>
          <ac:picMkLst>
            <pc:docMk/>
            <pc:sldMk cId="3689258199" sldId="1243"/>
            <ac:picMk id="5" creationId="{99A56794-66AA-A407-5F86-E05CF8EEDC7A}"/>
          </ac:picMkLst>
        </pc:picChg>
      </pc:sldChg>
      <pc:sldChg chg="addSp delSp modSp mod">
        <pc:chgData name="Larsson, Linda" userId="2767dbc0-3020-4b9f-8bfa-b69511afca3d" providerId="ADAL" clId="{DB0C008B-E4D2-4676-84A6-D134347DDA6B}" dt="2025-01-20T17:54:17.745" v="114"/>
        <pc:sldMkLst>
          <pc:docMk/>
          <pc:sldMk cId="1182383045" sldId="1244"/>
        </pc:sldMkLst>
        <pc:picChg chg="add mod">
          <ac:chgData name="Larsson, Linda" userId="2767dbc0-3020-4b9f-8bfa-b69511afca3d" providerId="ADAL" clId="{DB0C008B-E4D2-4676-84A6-D134347DDA6B}" dt="2025-01-20T17:54:17.745" v="114"/>
          <ac:picMkLst>
            <pc:docMk/>
            <pc:sldMk cId="1182383045" sldId="1244"/>
            <ac:picMk id="4" creationId="{CB1A2A72-EC09-76E0-7804-52F0FCFED88E}"/>
          </ac:picMkLst>
        </pc:picChg>
      </pc:sldChg>
      <pc:sldChg chg="addSp delSp modSp mod">
        <pc:chgData name="Larsson, Linda" userId="2767dbc0-3020-4b9f-8bfa-b69511afca3d" providerId="ADAL" clId="{DB0C008B-E4D2-4676-84A6-D134347DDA6B}" dt="2025-01-20T17:57:18.377" v="167" actId="478"/>
        <pc:sldMkLst>
          <pc:docMk/>
          <pc:sldMk cId="550589110" sldId="1245"/>
        </pc:sldMkLst>
        <pc:spChg chg="mod">
          <ac:chgData name="Larsson, Linda" userId="2767dbc0-3020-4b9f-8bfa-b69511afca3d" providerId="ADAL" clId="{DB0C008B-E4D2-4676-84A6-D134347DDA6B}" dt="2025-01-20T17:57:16.072" v="166" actId="1035"/>
          <ac:spMkLst>
            <pc:docMk/>
            <pc:sldMk cId="550589110" sldId="1245"/>
            <ac:spMk id="5" creationId="{E333C2F2-0C69-57AA-B674-72FE002B483B}"/>
          </ac:spMkLst>
        </pc:spChg>
        <pc:spChg chg="mod">
          <ac:chgData name="Larsson, Linda" userId="2767dbc0-3020-4b9f-8bfa-b69511afca3d" providerId="ADAL" clId="{DB0C008B-E4D2-4676-84A6-D134347DDA6B}" dt="2025-01-20T17:56:14.232" v="142" actId="1076"/>
          <ac:spMkLst>
            <pc:docMk/>
            <pc:sldMk cId="550589110" sldId="1245"/>
            <ac:spMk id="15" creationId="{73D7DEBC-EF4B-486E-86C6-31F9A3FE5D30}"/>
          </ac:spMkLst>
        </pc:spChg>
        <pc:picChg chg="mod">
          <ac:chgData name="Larsson, Linda" userId="2767dbc0-3020-4b9f-8bfa-b69511afca3d" providerId="ADAL" clId="{DB0C008B-E4D2-4676-84A6-D134347DDA6B}" dt="2025-01-20T17:56:14.232" v="142" actId="1076"/>
          <ac:picMkLst>
            <pc:docMk/>
            <pc:sldMk cId="550589110" sldId="1245"/>
            <ac:picMk id="4" creationId="{186603D2-1020-E616-36BA-9C99BB068BCC}"/>
          </ac:picMkLst>
        </pc:picChg>
        <pc:picChg chg="add mod">
          <ac:chgData name="Larsson, Linda" userId="2767dbc0-3020-4b9f-8bfa-b69511afca3d" providerId="ADAL" clId="{DB0C008B-E4D2-4676-84A6-D134347DDA6B}" dt="2025-01-20T17:57:09.385" v="154" actId="1076"/>
          <ac:picMkLst>
            <pc:docMk/>
            <pc:sldMk cId="550589110" sldId="1245"/>
            <ac:picMk id="11" creationId="{F6C584DC-BBC0-2311-0707-DA97C0B7BAFC}"/>
          </ac:picMkLst>
        </pc:picChg>
      </pc:sldChg>
      <pc:sldChg chg="addSp modSp mod">
        <pc:chgData name="Larsson, Linda" userId="2767dbc0-3020-4b9f-8bfa-b69511afca3d" providerId="ADAL" clId="{DB0C008B-E4D2-4676-84A6-D134347DDA6B}" dt="2025-03-09T18:30:47.903" v="1166" actId="20577"/>
        <pc:sldMkLst>
          <pc:docMk/>
          <pc:sldMk cId="73905940" sldId="1254"/>
        </pc:sldMkLst>
        <pc:spChg chg="mod">
          <ac:chgData name="Larsson, Linda" userId="2767dbc0-3020-4b9f-8bfa-b69511afca3d" providerId="ADAL" clId="{DB0C008B-E4D2-4676-84A6-D134347DDA6B}" dt="2025-03-09T18:30:47.903" v="1166" actId="20577"/>
          <ac:spMkLst>
            <pc:docMk/>
            <pc:sldMk cId="73905940" sldId="1254"/>
            <ac:spMk id="57" creationId="{C0CA6D0D-690A-45C9-935E-66750ACF1981}"/>
          </ac:spMkLst>
        </pc:spChg>
        <pc:picChg chg="add mod">
          <ac:chgData name="Larsson, Linda" userId="2767dbc0-3020-4b9f-8bfa-b69511afca3d" providerId="ADAL" clId="{DB0C008B-E4D2-4676-84A6-D134347DDA6B}" dt="2025-01-20T17:53:03.653" v="100"/>
          <ac:picMkLst>
            <pc:docMk/>
            <pc:sldMk cId="73905940" sldId="1254"/>
            <ac:picMk id="2" creationId="{F88C58BD-C5AB-4F39-7711-431F1CFECF8E}"/>
          </ac:picMkLst>
        </pc:picChg>
      </pc:sldChg>
      <pc:sldChg chg="modSp mod">
        <pc:chgData name="Larsson, Linda" userId="2767dbc0-3020-4b9f-8bfa-b69511afca3d" providerId="ADAL" clId="{DB0C008B-E4D2-4676-84A6-D134347DDA6B}" dt="2025-01-21T17:13:29.612" v="271" actId="1036"/>
        <pc:sldMkLst>
          <pc:docMk/>
          <pc:sldMk cId="227505050" sldId="1256"/>
        </pc:sldMkLst>
        <pc:spChg chg="mod">
          <ac:chgData name="Larsson, Linda" userId="2767dbc0-3020-4b9f-8bfa-b69511afca3d" providerId="ADAL" clId="{DB0C008B-E4D2-4676-84A6-D134347DDA6B}" dt="2025-01-21T17:12:50.076" v="255" actId="20577"/>
          <ac:spMkLst>
            <pc:docMk/>
            <pc:sldMk cId="227505050" sldId="1256"/>
            <ac:spMk id="6" creationId="{427B549D-439E-8EB6-5A1A-888A5978970A}"/>
          </ac:spMkLst>
        </pc:spChg>
        <pc:spChg chg="mod">
          <ac:chgData name="Larsson, Linda" userId="2767dbc0-3020-4b9f-8bfa-b69511afca3d" providerId="ADAL" clId="{DB0C008B-E4D2-4676-84A6-D134347DDA6B}" dt="2025-01-21T17:13:29.612" v="271" actId="1036"/>
          <ac:spMkLst>
            <pc:docMk/>
            <pc:sldMk cId="227505050" sldId="1256"/>
            <ac:spMk id="34" creationId="{3DBD1D1F-DA28-8D2E-82C8-882E16D6DB8B}"/>
          </ac:spMkLst>
        </pc:spChg>
        <pc:spChg chg="mod">
          <ac:chgData name="Larsson, Linda" userId="2767dbc0-3020-4b9f-8bfa-b69511afca3d" providerId="ADAL" clId="{DB0C008B-E4D2-4676-84A6-D134347DDA6B}" dt="2025-01-21T17:13:29.612" v="271" actId="1036"/>
          <ac:spMkLst>
            <pc:docMk/>
            <pc:sldMk cId="227505050" sldId="1256"/>
            <ac:spMk id="35" creationId="{50F8AF60-0DDF-3F83-2C16-61B30267090B}"/>
          </ac:spMkLst>
        </pc:spChg>
        <pc:spChg chg="mod">
          <ac:chgData name="Larsson, Linda" userId="2767dbc0-3020-4b9f-8bfa-b69511afca3d" providerId="ADAL" clId="{DB0C008B-E4D2-4676-84A6-D134347DDA6B}" dt="2025-01-21T17:13:29.612" v="271" actId="1036"/>
          <ac:spMkLst>
            <pc:docMk/>
            <pc:sldMk cId="227505050" sldId="1256"/>
            <ac:spMk id="36" creationId="{89E8E05B-931F-3843-C6A5-A101F2A8FE23}"/>
          </ac:spMkLst>
        </pc:spChg>
        <pc:spChg chg="mod">
          <ac:chgData name="Larsson, Linda" userId="2767dbc0-3020-4b9f-8bfa-b69511afca3d" providerId="ADAL" clId="{DB0C008B-E4D2-4676-84A6-D134347DDA6B}" dt="2025-01-21T17:13:29.612" v="271" actId="1036"/>
          <ac:spMkLst>
            <pc:docMk/>
            <pc:sldMk cId="227505050" sldId="1256"/>
            <ac:spMk id="37" creationId="{C5564DBA-E506-7202-445C-6CD69682E6EE}"/>
          </ac:spMkLst>
        </pc:spChg>
        <pc:spChg chg="mod">
          <ac:chgData name="Larsson, Linda" userId="2767dbc0-3020-4b9f-8bfa-b69511afca3d" providerId="ADAL" clId="{DB0C008B-E4D2-4676-84A6-D134347DDA6B}" dt="2025-01-21T17:13:29.612" v="271" actId="1036"/>
          <ac:spMkLst>
            <pc:docMk/>
            <pc:sldMk cId="227505050" sldId="1256"/>
            <ac:spMk id="53" creationId="{CC9D00CE-1DFC-4802-5969-92F8F0B38339}"/>
          </ac:spMkLst>
        </pc:spChg>
        <pc:picChg chg="mod">
          <ac:chgData name="Larsson, Linda" userId="2767dbc0-3020-4b9f-8bfa-b69511afca3d" providerId="ADAL" clId="{DB0C008B-E4D2-4676-84A6-D134347DDA6B}" dt="2025-01-21T17:12:56.137" v="261" actId="1037"/>
          <ac:picMkLst>
            <pc:docMk/>
            <pc:sldMk cId="227505050" sldId="1256"/>
            <ac:picMk id="45" creationId="{80758598-140F-0750-924D-35504D7913EA}"/>
          </ac:picMkLst>
        </pc:picChg>
        <pc:picChg chg="mod">
          <ac:chgData name="Larsson, Linda" userId="2767dbc0-3020-4b9f-8bfa-b69511afca3d" providerId="ADAL" clId="{DB0C008B-E4D2-4676-84A6-D134347DDA6B}" dt="2025-01-21T17:12:56.137" v="261" actId="1037"/>
          <ac:picMkLst>
            <pc:docMk/>
            <pc:sldMk cId="227505050" sldId="1256"/>
            <ac:picMk id="48" creationId="{85718A05-90CD-9E20-0446-B1C045430FF7}"/>
          </ac:picMkLst>
        </pc:picChg>
        <pc:picChg chg="mod">
          <ac:chgData name="Larsson, Linda" userId="2767dbc0-3020-4b9f-8bfa-b69511afca3d" providerId="ADAL" clId="{DB0C008B-E4D2-4676-84A6-D134347DDA6B}" dt="2025-01-21T17:12:59.500" v="263" actId="1038"/>
          <ac:picMkLst>
            <pc:docMk/>
            <pc:sldMk cId="227505050" sldId="1256"/>
            <ac:picMk id="54" creationId="{4DCEBCAA-8A27-288C-13B6-386548F3F94A}"/>
          </ac:picMkLst>
        </pc:picChg>
      </pc:sldChg>
      <pc:sldChg chg="addSp delSp modSp mod">
        <pc:chgData name="Larsson, Linda" userId="2767dbc0-3020-4b9f-8bfa-b69511afca3d" providerId="ADAL" clId="{DB0C008B-E4D2-4676-84A6-D134347DDA6B}" dt="2025-01-20T17:54:06.968" v="112" actId="1076"/>
        <pc:sldMkLst>
          <pc:docMk/>
          <pc:sldMk cId="3306466136" sldId="1258"/>
        </pc:sldMkLst>
        <pc:spChg chg="mod">
          <ac:chgData name="Larsson, Linda" userId="2767dbc0-3020-4b9f-8bfa-b69511afca3d" providerId="ADAL" clId="{DB0C008B-E4D2-4676-84A6-D134347DDA6B}" dt="2025-01-20T17:54:02.845" v="111" actId="14100"/>
          <ac:spMkLst>
            <pc:docMk/>
            <pc:sldMk cId="3306466136" sldId="1258"/>
            <ac:spMk id="10" creationId="{E8BC157C-FFAD-48E0-92B6-5D5CFF90DD7C}"/>
          </ac:spMkLst>
        </pc:spChg>
        <pc:picChg chg="add mod">
          <ac:chgData name="Larsson, Linda" userId="2767dbc0-3020-4b9f-8bfa-b69511afca3d" providerId="ADAL" clId="{DB0C008B-E4D2-4676-84A6-D134347DDA6B}" dt="2025-01-20T17:53:24.152" v="105"/>
          <ac:picMkLst>
            <pc:docMk/>
            <pc:sldMk cId="3306466136" sldId="1258"/>
            <ac:picMk id="3" creationId="{50A8A847-B10C-9D23-CD0A-04374736941D}"/>
          </ac:picMkLst>
        </pc:picChg>
        <pc:picChg chg="mod">
          <ac:chgData name="Larsson, Linda" userId="2767dbc0-3020-4b9f-8bfa-b69511afca3d" providerId="ADAL" clId="{DB0C008B-E4D2-4676-84A6-D134347DDA6B}" dt="2025-01-20T17:54:06.968" v="112" actId="1076"/>
          <ac:picMkLst>
            <pc:docMk/>
            <pc:sldMk cId="3306466136" sldId="1258"/>
            <ac:picMk id="5" creationId="{C1A23B55-B7C8-E13A-B03E-37D880B868A1}"/>
          </ac:picMkLst>
        </pc:picChg>
      </pc:sldChg>
      <pc:sldChg chg="del">
        <pc:chgData name="Larsson, Linda" userId="2767dbc0-3020-4b9f-8bfa-b69511afca3d" providerId="ADAL" clId="{DB0C008B-E4D2-4676-84A6-D134347DDA6B}" dt="2025-01-21T17:43:00.027" v="898" actId="47"/>
        <pc:sldMkLst>
          <pc:docMk/>
          <pc:sldMk cId="1067976665" sldId="1261"/>
        </pc:sldMkLst>
      </pc:sldChg>
      <pc:sldChg chg="addSp delSp modSp del mod">
        <pc:chgData name="Larsson, Linda" userId="2767dbc0-3020-4b9f-8bfa-b69511afca3d" providerId="ADAL" clId="{DB0C008B-E4D2-4676-84A6-D134347DDA6B}" dt="2025-01-21T17:37:49.212" v="649" actId="47"/>
        <pc:sldMkLst>
          <pc:docMk/>
          <pc:sldMk cId="760639052" sldId="3734"/>
        </pc:sldMkLst>
      </pc:sldChg>
      <pc:sldChg chg="addSp delSp modSp mod">
        <pc:chgData name="Larsson, Linda" userId="2767dbc0-3020-4b9f-8bfa-b69511afca3d" providerId="ADAL" clId="{DB0C008B-E4D2-4676-84A6-D134347DDA6B}" dt="2025-01-20T17:52:43.707" v="99"/>
        <pc:sldMkLst>
          <pc:docMk/>
          <pc:sldMk cId="241826762" sldId="2145706588"/>
        </pc:sldMkLst>
        <pc:picChg chg="add mod">
          <ac:chgData name="Larsson, Linda" userId="2767dbc0-3020-4b9f-8bfa-b69511afca3d" providerId="ADAL" clId="{DB0C008B-E4D2-4676-84A6-D134347DDA6B}" dt="2025-01-20T17:52:43.707" v="99"/>
          <ac:picMkLst>
            <pc:docMk/>
            <pc:sldMk cId="241826762" sldId="2145706588"/>
            <ac:picMk id="7" creationId="{D26F6407-6D11-9C68-D8B5-6F4737499A79}"/>
          </ac:picMkLst>
        </pc:picChg>
        <pc:picChg chg="mod">
          <ac:chgData name="Larsson, Linda" userId="2767dbc0-3020-4b9f-8bfa-b69511afca3d" providerId="ADAL" clId="{DB0C008B-E4D2-4676-84A6-D134347DDA6B}" dt="2025-01-20T17:52:09.173" v="97" actId="1076"/>
          <ac:picMkLst>
            <pc:docMk/>
            <pc:sldMk cId="241826762" sldId="2145706588"/>
            <ac:picMk id="63" creationId="{6C6C5ED4-17CA-0452-D081-591371A757E3}"/>
          </ac:picMkLst>
        </pc:picChg>
      </pc:sldChg>
      <pc:sldChg chg="addSp delSp modSp mod">
        <pc:chgData name="Larsson, Linda" userId="2767dbc0-3020-4b9f-8bfa-b69511afca3d" providerId="ADAL" clId="{DB0C008B-E4D2-4676-84A6-D134347DDA6B}" dt="2025-01-20T17:46:28.898" v="68" actId="114"/>
        <pc:sldMkLst>
          <pc:docMk/>
          <pc:sldMk cId="977640035" sldId="2145706602"/>
        </pc:sldMkLst>
        <pc:spChg chg="mod">
          <ac:chgData name="Larsson, Linda" userId="2767dbc0-3020-4b9f-8bfa-b69511afca3d" providerId="ADAL" clId="{DB0C008B-E4D2-4676-84A6-D134347DDA6B}" dt="2025-01-20T17:38:15.497" v="36" actId="1038"/>
          <ac:spMkLst>
            <pc:docMk/>
            <pc:sldMk cId="977640035" sldId="2145706602"/>
            <ac:spMk id="2" creationId="{6C085001-A629-8C98-7777-FC3FD2B819F9}"/>
          </ac:spMkLst>
        </pc:spChg>
        <pc:spChg chg="mod">
          <ac:chgData name="Larsson, Linda" userId="2767dbc0-3020-4b9f-8bfa-b69511afca3d" providerId="ADAL" clId="{DB0C008B-E4D2-4676-84A6-D134347DDA6B}" dt="2025-01-20T17:46:28.898" v="68" actId="114"/>
          <ac:spMkLst>
            <pc:docMk/>
            <pc:sldMk cId="977640035" sldId="2145706602"/>
            <ac:spMk id="3" creationId="{EEB41B16-92A6-E115-4AA6-DDD6BC1F5167}"/>
          </ac:spMkLst>
        </pc:spChg>
        <pc:picChg chg="mod">
          <ac:chgData name="Larsson, Linda" userId="2767dbc0-3020-4b9f-8bfa-b69511afca3d" providerId="ADAL" clId="{DB0C008B-E4D2-4676-84A6-D134347DDA6B}" dt="2025-01-20T17:39:08.993" v="49" actId="14100"/>
          <ac:picMkLst>
            <pc:docMk/>
            <pc:sldMk cId="977640035" sldId="2145706602"/>
            <ac:picMk id="4" creationId="{AF682B47-09AC-6C7E-02A7-837E16CCF2F9}"/>
          </ac:picMkLst>
        </pc:picChg>
        <pc:picChg chg="mod">
          <ac:chgData name="Larsson, Linda" userId="2767dbc0-3020-4b9f-8bfa-b69511afca3d" providerId="ADAL" clId="{DB0C008B-E4D2-4676-84A6-D134347DDA6B}" dt="2025-01-20T17:38:11.874" v="28" actId="1037"/>
          <ac:picMkLst>
            <pc:docMk/>
            <pc:sldMk cId="977640035" sldId="2145706602"/>
            <ac:picMk id="6" creationId="{875F7488-4AA6-6A6B-7F3F-158F89008CFD}"/>
          </ac:picMkLst>
        </pc:picChg>
        <pc:picChg chg="mod">
          <ac:chgData name="Larsson, Linda" userId="2767dbc0-3020-4b9f-8bfa-b69511afca3d" providerId="ADAL" clId="{DB0C008B-E4D2-4676-84A6-D134347DDA6B}" dt="2025-01-20T17:38:11.874" v="28" actId="1037"/>
          <ac:picMkLst>
            <pc:docMk/>
            <pc:sldMk cId="977640035" sldId="2145706602"/>
            <ac:picMk id="7" creationId="{E7260E00-FAAD-79F3-96E5-F3A8A0FF56AE}"/>
          </ac:picMkLst>
        </pc:picChg>
        <pc:picChg chg="mod">
          <ac:chgData name="Larsson, Linda" userId="2767dbc0-3020-4b9f-8bfa-b69511afca3d" providerId="ADAL" clId="{DB0C008B-E4D2-4676-84A6-D134347DDA6B}" dt="2025-01-20T17:38:11.874" v="28" actId="1037"/>
          <ac:picMkLst>
            <pc:docMk/>
            <pc:sldMk cId="977640035" sldId="2145706602"/>
            <ac:picMk id="8" creationId="{662737A9-F28F-9DFD-EC87-C0FB6BA1D080}"/>
          </ac:picMkLst>
        </pc:picChg>
        <pc:picChg chg="mod">
          <ac:chgData name="Larsson, Linda" userId="2767dbc0-3020-4b9f-8bfa-b69511afca3d" providerId="ADAL" clId="{DB0C008B-E4D2-4676-84A6-D134347DDA6B}" dt="2025-01-20T17:38:41.678" v="41" actId="1076"/>
          <ac:picMkLst>
            <pc:docMk/>
            <pc:sldMk cId="977640035" sldId="2145706602"/>
            <ac:picMk id="9" creationId="{958A0785-B02F-8DE8-4C85-C07E5074E1A3}"/>
          </ac:picMkLst>
        </pc:picChg>
        <pc:picChg chg="mod">
          <ac:chgData name="Larsson, Linda" userId="2767dbc0-3020-4b9f-8bfa-b69511afca3d" providerId="ADAL" clId="{DB0C008B-E4D2-4676-84A6-D134347DDA6B}" dt="2025-01-20T17:39:00.598" v="47" actId="14100"/>
          <ac:picMkLst>
            <pc:docMk/>
            <pc:sldMk cId="977640035" sldId="2145706602"/>
            <ac:picMk id="10" creationId="{8D793FC2-3E3A-9F01-77C3-E1D85DFBA682}"/>
          </ac:picMkLst>
        </pc:picChg>
        <pc:picChg chg="mod">
          <ac:chgData name="Larsson, Linda" userId="2767dbc0-3020-4b9f-8bfa-b69511afca3d" providerId="ADAL" clId="{DB0C008B-E4D2-4676-84A6-D134347DDA6B}" dt="2025-01-20T17:39:27.878" v="52" actId="1076"/>
          <ac:picMkLst>
            <pc:docMk/>
            <pc:sldMk cId="977640035" sldId="2145706602"/>
            <ac:picMk id="12" creationId="{77AEE411-08E2-6D55-E6EE-A6BE52519922}"/>
          </ac:picMkLst>
        </pc:picChg>
        <pc:picChg chg="mod">
          <ac:chgData name="Larsson, Linda" userId="2767dbc0-3020-4b9f-8bfa-b69511afca3d" providerId="ADAL" clId="{DB0C008B-E4D2-4676-84A6-D134347DDA6B}" dt="2025-01-20T17:38:11.874" v="28" actId="1037"/>
          <ac:picMkLst>
            <pc:docMk/>
            <pc:sldMk cId="977640035" sldId="2145706602"/>
            <ac:picMk id="13" creationId="{7E2B466A-C992-E519-5C4A-229FDFB058F5}"/>
          </ac:picMkLst>
        </pc:picChg>
        <pc:picChg chg="mod">
          <ac:chgData name="Larsson, Linda" userId="2767dbc0-3020-4b9f-8bfa-b69511afca3d" providerId="ADAL" clId="{DB0C008B-E4D2-4676-84A6-D134347DDA6B}" dt="2025-01-20T17:38:11.874" v="28" actId="1037"/>
          <ac:picMkLst>
            <pc:docMk/>
            <pc:sldMk cId="977640035" sldId="2145706602"/>
            <ac:picMk id="14" creationId="{4FCAFB1D-7585-920B-F62E-37E7730819BC}"/>
          </ac:picMkLst>
        </pc:picChg>
        <pc:picChg chg="mod">
          <ac:chgData name="Larsson, Linda" userId="2767dbc0-3020-4b9f-8bfa-b69511afca3d" providerId="ADAL" clId="{DB0C008B-E4D2-4676-84A6-D134347DDA6B}" dt="2025-01-20T17:39:05.160" v="48" actId="1076"/>
          <ac:picMkLst>
            <pc:docMk/>
            <pc:sldMk cId="977640035" sldId="2145706602"/>
            <ac:picMk id="15" creationId="{AF9839E5-9885-964F-635D-6C119C5F0F70}"/>
          </ac:picMkLst>
        </pc:picChg>
        <pc:picChg chg="mod">
          <ac:chgData name="Larsson, Linda" userId="2767dbc0-3020-4b9f-8bfa-b69511afca3d" providerId="ADAL" clId="{DB0C008B-E4D2-4676-84A6-D134347DDA6B}" dt="2025-01-20T17:38:11.874" v="28" actId="1037"/>
          <ac:picMkLst>
            <pc:docMk/>
            <pc:sldMk cId="977640035" sldId="2145706602"/>
            <ac:picMk id="16" creationId="{72AEFF88-4204-DFE1-511F-BB571AB158AB}"/>
          </ac:picMkLst>
        </pc:picChg>
        <pc:picChg chg="mod">
          <ac:chgData name="Larsson, Linda" userId="2767dbc0-3020-4b9f-8bfa-b69511afca3d" providerId="ADAL" clId="{DB0C008B-E4D2-4676-84A6-D134347DDA6B}" dt="2025-01-20T17:38:53.568" v="45" actId="1076"/>
          <ac:picMkLst>
            <pc:docMk/>
            <pc:sldMk cId="977640035" sldId="2145706602"/>
            <ac:picMk id="17" creationId="{0A6CFFE8-9341-6C59-9351-CC3F83AC435E}"/>
          </ac:picMkLst>
        </pc:picChg>
        <pc:picChg chg="mod">
          <ac:chgData name="Larsson, Linda" userId="2767dbc0-3020-4b9f-8bfa-b69511afca3d" providerId="ADAL" clId="{DB0C008B-E4D2-4676-84A6-D134347DDA6B}" dt="2025-01-20T17:38:11.874" v="28" actId="1037"/>
          <ac:picMkLst>
            <pc:docMk/>
            <pc:sldMk cId="977640035" sldId="2145706602"/>
            <ac:picMk id="18" creationId="{07AFE2F8-F34B-F8DE-7D31-2F19CFDFD9D4}"/>
          </ac:picMkLst>
        </pc:picChg>
        <pc:picChg chg="mod">
          <ac:chgData name="Larsson, Linda" userId="2767dbc0-3020-4b9f-8bfa-b69511afca3d" providerId="ADAL" clId="{DB0C008B-E4D2-4676-84A6-D134347DDA6B}" dt="2025-01-20T17:38:11.874" v="28" actId="1037"/>
          <ac:picMkLst>
            <pc:docMk/>
            <pc:sldMk cId="977640035" sldId="2145706602"/>
            <ac:picMk id="19" creationId="{871ED6D1-F94B-A131-683F-CD16030C5AF4}"/>
          </ac:picMkLst>
        </pc:picChg>
        <pc:picChg chg="mod">
          <ac:chgData name="Larsson, Linda" userId="2767dbc0-3020-4b9f-8bfa-b69511afca3d" providerId="ADAL" clId="{DB0C008B-E4D2-4676-84A6-D134347DDA6B}" dt="2025-01-20T17:38:55.478" v="46" actId="1076"/>
          <ac:picMkLst>
            <pc:docMk/>
            <pc:sldMk cId="977640035" sldId="2145706602"/>
            <ac:picMk id="20" creationId="{5CFB9047-2D07-85D9-E5CA-3FECE5A9949F}"/>
          </ac:picMkLst>
        </pc:picChg>
        <pc:picChg chg="mod">
          <ac:chgData name="Larsson, Linda" userId="2767dbc0-3020-4b9f-8bfa-b69511afca3d" providerId="ADAL" clId="{DB0C008B-E4D2-4676-84A6-D134347DDA6B}" dt="2025-01-20T17:38:11.874" v="28" actId="1037"/>
          <ac:picMkLst>
            <pc:docMk/>
            <pc:sldMk cId="977640035" sldId="2145706602"/>
            <ac:picMk id="21" creationId="{1656FC04-E5DD-7071-BEFF-57CBA19E1BBB}"/>
          </ac:picMkLst>
        </pc:picChg>
        <pc:picChg chg="add mod">
          <ac:chgData name="Larsson, Linda" userId="2767dbc0-3020-4b9f-8bfa-b69511afca3d" providerId="ADAL" clId="{DB0C008B-E4D2-4676-84A6-D134347DDA6B}" dt="2025-01-20T17:38:11.874" v="28" actId="1037"/>
          <ac:picMkLst>
            <pc:docMk/>
            <pc:sldMk cId="977640035" sldId="2145706602"/>
            <ac:picMk id="23" creationId="{D3E98D0E-41D6-D6DB-49B7-00F14C96B47A}"/>
          </ac:picMkLst>
        </pc:picChg>
        <pc:picChg chg="add mod">
          <ac:chgData name="Larsson, Linda" userId="2767dbc0-3020-4b9f-8bfa-b69511afca3d" providerId="ADAL" clId="{DB0C008B-E4D2-4676-84A6-D134347DDA6B}" dt="2025-01-20T17:38:44.277" v="42" actId="1076"/>
          <ac:picMkLst>
            <pc:docMk/>
            <pc:sldMk cId="977640035" sldId="2145706602"/>
            <ac:picMk id="24" creationId="{43AA461F-8C2D-972E-D02E-E2A5EA631999}"/>
          </ac:picMkLst>
        </pc:picChg>
      </pc:sldChg>
      <pc:sldChg chg="addSp modSp mod">
        <pc:chgData name="Larsson, Linda" userId="2767dbc0-3020-4b9f-8bfa-b69511afca3d" providerId="ADAL" clId="{DB0C008B-E4D2-4676-84A6-D134347DDA6B}" dt="2025-01-21T17:40:32.329" v="861" actId="1076"/>
        <pc:sldMkLst>
          <pc:docMk/>
          <pc:sldMk cId="950208858" sldId="2145706614"/>
        </pc:sldMkLst>
        <pc:spChg chg="add mod">
          <ac:chgData name="Larsson, Linda" userId="2767dbc0-3020-4b9f-8bfa-b69511afca3d" providerId="ADAL" clId="{DB0C008B-E4D2-4676-84A6-D134347DDA6B}" dt="2025-01-21T17:40:32.329" v="861" actId="1076"/>
          <ac:spMkLst>
            <pc:docMk/>
            <pc:sldMk cId="950208858" sldId="2145706614"/>
            <ac:spMk id="3" creationId="{77E56E4D-76EC-6825-E9D0-DE6AC11DB802}"/>
          </ac:spMkLst>
        </pc:spChg>
      </pc:sldChg>
      <pc:sldChg chg="addSp delSp modSp mod">
        <pc:chgData name="Larsson, Linda" userId="2767dbc0-3020-4b9f-8bfa-b69511afca3d" providerId="ADAL" clId="{DB0C008B-E4D2-4676-84A6-D134347DDA6B}" dt="2025-03-09T18:30:23.769" v="1152" actId="1076"/>
        <pc:sldMkLst>
          <pc:docMk/>
          <pc:sldMk cId="645965496" sldId="2145706616"/>
        </pc:sldMkLst>
        <pc:spChg chg="mod">
          <ac:chgData name="Larsson, Linda" userId="2767dbc0-3020-4b9f-8bfa-b69511afca3d" providerId="ADAL" clId="{DB0C008B-E4D2-4676-84A6-D134347DDA6B}" dt="2025-03-09T18:29:34.850" v="1146" actId="20577"/>
          <ac:spMkLst>
            <pc:docMk/>
            <pc:sldMk cId="645965496" sldId="2145706616"/>
            <ac:spMk id="2" creationId="{9D364B97-409F-8DA6-D70B-3B5BE111AA68}"/>
          </ac:spMkLst>
        </pc:spChg>
        <pc:spChg chg="mod">
          <ac:chgData name="Larsson, Linda" userId="2767dbc0-3020-4b9f-8bfa-b69511afca3d" providerId="ADAL" clId="{DB0C008B-E4D2-4676-84A6-D134347DDA6B}" dt="2025-01-21T17:30:26.114" v="482" actId="1038"/>
          <ac:spMkLst>
            <pc:docMk/>
            <pc:sldMk cId="645965496" sldId="2145706616"/>
            <ac:spMk id="3" creationId="{8106A872-9946-F1F7-9DD2-728F69998196}"/>
          </ac:spMkLst>
        </pc:spChg>
        <pc:spChg chg="mod">
          <ac:chgData name="Larsson, Linda" userId="2767dbc0-3020-4b9f-8bfa-b69511afca3d" providerId="ADAL" clId="{DB0C008B-E4D2-4676-84A6-D134347DDA6B}" dt="2025-01-21T17:30:26.114" v="482" actId="1038"/>
          <ac:spMkLst>
            <pc:docMk/>
            <pc:sldMk cId="645965496" sldId="2145706616"/>
            <ac:spMk id="7" creationId="{DE996A0A-A550-A38C-0C2A-38000E0EF625}"/>
          </ac:spMkLst>
        </pc:spChg>
        <pc:picChg chg="add mod">
          <ac:chgData name="Larsson, Linda" userId="2767dbc0-3020-4b9f-8bfa-b69511afca3d" providerId="ADAL" clId="{DB0C008B-E4D2-4676-84A6-D134347DDA6B}" dt="2025-03-09T18:30:23.769" v="1152" actId="1076"/>
          <ac:picMkLst>
            <pc:docMk/>
            <pc:sldMk cId="645965496" sldId="2145706616"/>
            <ac:picMk id="8" creationId="{F0BB7D83-3692-BC08-6C0C-9229C910AE8B}"/>
          </ac:picMkLst>
        </pc:picChg>
        <pc:picChg chg="mod">
          <ac:chgData name="Larsson, Linda" userId="2767dbc0-3020-4b9f-8bfa-b69511afca3d" providerId="ADAL" clId="{DB0C008B-E4D2-4676-84A6-D134347DDA6B}" dt="2025-01-21T17:30:26.114" v="482" actId="1038"/>
          <ac:picMkLst>
            <pc:docMk/>
            <pc:sldMk cId="645965496" sldId="2145706616"/>
            <ac:picMk id="9" creationId="{C23FDE23-E876-6BC8-792F-75B6131B2C20}"/>
          </ac:picMkLst>
        </pc:picChg>
        <pc:picChg chg="add mod">
          <ac:chgData name="Larsson, Linda" userId="2767dbc0-3020-4b9f-8bfa-b69511afca3d" providerId="ADAL" clId="{DB0C008B-E4D2-4676-84A6-D134347DDA6B}" dt="2025-01-21T17:30:19.007" v="468" actId="732"/>
          <ac:picMkLst>
            <pc:docMk/>
            <pc:sldMk cId="645965496" sldId="2145706616"/>
            <ac:picMk id="10" creationId="{14EDCAD1-FA58-528F-121D-68FBDE6BD0DF}"/>
          </ac:picMkLst>
        </pc:picChg>
        <pc:picChg chg="add mod">
          <ac:chgData name="Larsson, Linda" userId="2767dbc0-3020-4b9f-8bfa-b69511afca3d" providerId="ADAL" clId="{DB0C008B-E4D2-4676-84A6-D134347DDA6B}" dt="2025-01-21T17:30:26.114" v="482" actId="1038"/>
          <ac:picMkLst>
            <pc:docMk/>
            <pc:sldMk cId="645965496" sldId="2145706616"/>
            <ac:picMk id="1026" creationId="{BF170966-5D9D-CF4A-4FEA-E3DEF43A0654}"/>
          </ac:picMkLst>
        </pc:picChg>
        <pc:picChg chg="add del mod">
          <ac:chgData name="Larsson, Linda" userId="2767dbc0-3020-4b9f-8bfa-b69511afca3d" providerId="ADAL" clId="{DB0C008B-E4D2-4676-84A6-D134347DDA6B}" dt="2025-03-09T18:29:36.747" v="1147" actId="478"/>
          <ac:picMkLst>
            <pc:docMk/>
            <pc:sldMk cId="645965496" sldId="2145706616"/>
            <ac:picMk id="1028" creationId="{D28F92B8-6975-4BEE-50CB-B6D1633C75B9}"/>
          </ac:picMkLst>
        </pc:picChg>
      </pc:sldChg>
      <pc:sldChg chg="addSp modSp">
        <pc:chgData name="Larsson, Linda" userId="2767dbc0-3020-4b9f-8bfa-b69511afca3d" providerId="ADAL" clId="{DB0C008B-E4D2-4676-84A6-D134347DDA6B}" dt="2025-01-20T17:53:05.125" v="101"/>
        <pc:sldMkLst>
          <pc:docMk/>
          <pc:sldMk cId="2358529318" sldId="2145706618"/>
        </pc:sldMkLst>
        <pc:picChg chg="add mod">
          <ac:chgData name="Larsson, Linda" userId="2767dbc0-3020-4b9f-8bfa-b69511afca3d" providerId="ADAL" clId="{DB0C008B-E4D2-4676-84A6-D134347DDA6B}" dt="2025-01-20T17:53:05.125" v="101"/>
          <ac:picMkLst>
            <pc:docMk/>
            <pc:sldMk cId="2358529318" sldId="2145706618"/>
            <ac:picMk id="2" creationId="{2628A920-BAEF-20E8-150F-4313C7D244A6}"/>
          </ac:picMkLst>
        </pc:picChg>
      </pc:sldChg>
      <pc:sldChg chg="addSp modSp new del mod modAnim">
        <pc:chgData name="Larsson, Linda" userId="2767dbc0-3020-4b9f-8bfa-b69511afca3d" providerId="ADAL" clId="{DB0C008B-E4D2-4676-84A6-D134347DDA6B}" dt="2025-01-21T17:32:39.424" v="487" actId="47"/>
        <pc:sldMkLst>
          <pc:docMk/>
          <pc:sldMk cId="2163233469" sldId="2145706623"/>
        </pc:sldMkLst>
      </pc:sldChg>
      <pc:sldChg chg="addSp delSp modSp add mod">
        <pc:chgData name="Larsson, Linda" userId="2767dbc0-3020-4b9f-8bfa-b69511afca3d" providerId="ADAL" clId="{DB0C008B-E4D2-4676-84A6-D134347DDA6B}" dt="2025-01-21T17:37:45.185" v="648" actId="14100"/>
        <pc:sldMkLst>
          <pc:docMk/>
          <pc:sldMk cId="2308568540" sldId="2145706623"/>
        </pc:sldMkLst>
        <pc:spChg chg="add mod">
          <ac:chgData name="Larsson, Linda" userId="2767dbc0-3020-4b9f-8bfa-b69511afca3d" providerId="ADAL" clId="{DB0C008B-E4D2-4676-84A6-D134347DDA6B}" dt="2025-01-21T17:37:40.197" v="646" actId="14100"/>
          <ac:spMkLst>
            <pc:docMk/>
            <pc:sldMk cId="2308568540" sldId="2145706623"/>
            <ac:spMk id="3" creationId="{B8E67E3E-EDB3-A50D-AB9B-E7F6945121B2}"/>
          </ac:spMkLst>
        </pc:spChg>
        <pc:spChg chg="mod">
          <ac:chgData name="Larsson, Linda" userId="2767dbc0-3020-4b9f-8bfa-b69511afca3d" providerId="ADAL" clId="{DB0C008B-E4D2-4676-84A6-D134347DDA6B}" dt="2025-01-21T17:35:40.218" v="494"/>
          <ac:spMkLst>
            <pc:docMk/>
            <pc:sldMk cId="2308568540" sldId="2145706623"/>
            <ac:spMk id="5" creationId="{ADCAAD59-CB2D-7412-D4D3-C66900B81E86}"/>
          </ac:spMkLst>
        </pc:spChg>
        <pc:spChg chg="add mod">
          <ac:chgData name="Larsson, Linda" userId="2767dbc0-3020-4b9f-8bfa-b69511afca3d" providerId="ADAL" clId="{DB0C008B-E4D2-4676-84A6-D134347DDA6B}" dt="2025-01-21T17:37:45.185" v="648" actId="14100"/>
          <ac:spMkLst>
            <pc:docMk/>
            <pc:sldMk cId="2308568540" sldId="2145706623"/>
            <ac:spMk id="8" creationId="{206F8246-5FCC-5946-5ED1-91D19BA945C0}"/>
          </ac:spMkLst>
        </pc:spChg>
      </pc:sldChg>
      <pc:sldChg chg="modSp add mod">
        <pc:chgData name="Larsson, Linda" userId="2767dbc0-3020-4b9f-8bfa-b69511afca3d" providerId="ADAL" clId="{DB0C008B-E4D2-4676-84A6-D134347DDA6B}" dt="2025-01-21T17:41:08.849" v="879" actId="1076"/>
        <pc:sldMkLst>
          <pc:docMk/>
          <pc:sldMk cId="3521900915" sldId="2145706624"/>
        </pc:sldMkLst>
        <pc:spChg chg="mod">
          <ac:chgData name="Larsson, Linda" userId="2767dbc0-3020-4b9f-8bfa-b69511afca3d" providerId="ADAL" clId="{DB0C008B-E4D2-4676-84A6-D134347DDA6B}" dt="2025-01-21T17:41:08.849" v="879" actId="1076"/>
          <ac:spMkLst>
            <pc:docMk/>
            <pc:sldMk cId="3521900915" sldId="2145706624"/>
            <ac:spMk id="3" creationId="{2C6E06CF-7DE9-6760-A5FA-D04036AA85DE}"/>
          </ac:spMkLst>
        </pc:spChg>
        <pc:spChg chg="mod">
          <ac:chgData name="Larsson, Linda" userId="2767dbc0-3020-4b9f-8bfa-b69511afca3d" providerId="ADAL" clId="{DB0C008B-E4D2-4676-84A6-D134347DDA6B}" dt="2025-01-21T17:40:49.537" v="876" actId="20577"/>
          <ac:spMkLst>
            <pc:docMk/>
            <pc:sldMk cId="3521900915" sldId="2145706624"/>
            <ac:spMk id="5" creationId="{83401368-0B70-118B-0BAF-2E45C6C9A2A2}"/>
          </ac:spMkLst>
        </pc:spChg>
      </pc:sldChg>
      <pc:sldChg chg="addSp delSp modSp add mod">
        <pc:chgData name="Larsson, Linda" userId="2767dbc0-3020-4b9f-8bfa-b69511afca3d" providerId="ADAL" clId="{DB0C008B-E4D2-4676-84A6-D134347DDA6B}" dt="2025-01-21T17:42:57.194" v="897" actId="1076"/>
        <pc:sldMkLst>
          <pc:docMk/>
          <pc:sldMk cId="1259437094" sldId="2145706625"/>
        </pc:sldMkLst>
        <pc:spChg chg="add mod">
          <ac:chgData name="Larsson, Linda" userId="2767dbc0-3020-4b9f-8bfa-b69511afca3d" providerId="ADAL" clId="{DB0C008B-E4D2-4676-84A6-D134347DDA6B}" dt="2025-01-21T17:42:51.996" v="896" actId="1076"/>
          <ac:spMkLst>
            <pc:docMk/>
            <pc:sldMk cId="1259437094" sldId="2145706625"/>
            <ac:spMk id="5" creationId="{46BF7233-1D29-A2C0-0B09-2F4BF485BF1B}"/>
          </ac:spMkLst>
        </pc:spChg>
        <pc:picChg chg="add mod">
          <ac:chgData name="Larsson, Linda" userId="2767dbc0-3020-4b9f-8bfa-b69511afca3d" providerId="ADAL" clId="{DB0C008B-E4D2-4676-84A6-D134347DDA6B}" dt="2025-01-21T17:42:57.194" v="897" actId="1076"/>
          <ac:picMkLst>
            <pc:docMk/>
            <pc:sldMk cId="1259437094" sldId="2145706625"/>
            <ac:picMk id="8" creationId="{2F868241-EF3B-6AEE-AF7E-FE51A7AF29D4}"/>
          </ac:picMkLst>
        </pc:picChg>
        <pc:picChg chg="add del mod">
          <ac:chgData name="Larsson, Linda" userId="2767dbc0-3020-4b9f-8bfa-b69511afca3d" providerId="ADAL" clId="{DB0C008B-E4D2-4676-84A6-D134347DDA6B}" dt="2025-01-21T17:42:17.586" v="891" actId="1076"/>
          <ac:picMkLst>
            <pc:docMk/>
            <pc:sldMk cId="1259437094" sldId="2145706625"/>
            <ac:picMk id="10" creationId="{53AF8E98-1F1E-A42A-AB1E-5A9E570543B3}"/>
          </ac:picMkLst>
        </pc:picChg>
      </pc:sldChg>
      <pc:sldChg chg="addSp delSp modSp add mod">
        <pc:chgData name="Larsson, Linda" userId="2767dbc0-3020-4b9f-8bfa-b69511afca3d" providerId="ADAL" clId="{DB0C008B-E4D2-4676-84A6-D134347DDA6B}" dt="2025-01-21T17:45:53.789" v="1013" actId="6549"/>
        <pc:sldMkLst>
          <pc:docMk/>
          <pc:sldMk cId="2505117300" sldId="2145706626"/>
        </pc:sldMkLst>
        <pc:spChg chg="add mod">
          <ac:chgData name="Larsson, Linda" userId="2767dbc0-3020-4b9f-8bfa-b69511afca3d" providerId="ADAL" clId="{DB0C008B-E4D2-4676-84A6-D134347DDA6B}" dt="2025-01-21T17:44:27" v="926" actId="1035"/>
          <ac:spMkLst>
            <pc:docMk/>
            <pc:sldMk cId="2505117300" sldId="2145706626"/>
            <ac:spMk id="2" creationId="{392E5F2F-548F-3895-1B42-93B4F2EB5E62}"/>
          </ac:spMkLst>
        </pc:spChg>
        <pc:spChg chg="add mod">
          <ac:chgData name="Larsson, Linda" userId="2767dbc0-3020-4b9f-8bfa-b69511afca3d" providerId="ADAL" clId="{DB0C008B-E4D2-4676-84A6-D134347DDA6B}" dt="2025-01-21T17:45:53.789" v="1013" actId="6549"/>
          <ac:spMkLst>
            <pc:docMk/>
            <pc:sldMk cId="2505117300" sldId="2145706626"/>
            <ac:spMk id="6" creationId="{50C2F9FC-CF04-89BE-620F-129478191618}"/>
          </ac:spMkLst>
        </pc:spChg>
        <pc:picChg chg="add mod">
          <ac:chgData name="Larsson, Linda" userId="2767dbc0-3020-4b9f-8bfa-b69511afca3d" providerId="ADAL" clId="{DB0C008B-E4D2-4676-84A6-D134347DDA6B}" dt="2025-01-21T17:44:41.263" v="930" actId="1076"/>
          <ac:picMkLst>
            <pc:docMk/>
            <pc:sldMk cId="2505117300" sldId="2145706626"/>
            <ac:picMk id="3" creationId="{DE6CD638-FFDC-AE16-3983-347CBA90BEDA}"/>
          </ac:picMkLst>
        </pc:picChg>
      </pc:sldChg>
      <pc:sldChg chg="delSp modSp add mod">
        <pc:chgData name="Larsson, Linda" userId="2767dbc0-3020-4b9f-8bfa-b69511afca3d" providerId="ADAL" clId="{DB0C008B-E4D2-4676-84A6-D134347DDA6B}" dt="2025-01-21T17:46:45.078" v="1026" actId="478"/>
        <pc:sldMkLst>
          <pc:docMk/>
          <pc:sldMk cId="1056135074" sldId="2145706627"/>
        </pc:sldMkLst>
        <pc:spChg chg="mod">
          <ac:chgData name="Larsson, Linda" userId="2767dbc0-3020-4b9f-8bfa-b69511afca3d" providerId="ADAL" clId="{DB0C008B-E4D2-4676-84A6-D134347DDA6B}" dt="2025-01-21T17:46:41.645" v="1025" actId="20577"/>
          <ac:spMkLst>
            <pc:docMk/>
            <pc:sldMk cId="1056135074" sldId="2145706627"/>
            <ac:spMk id="5" creationId="{81C25F55-9D2E-6ED6-93AA-90FD90E8C755}"/>
          </ac:spMkLst>
        </pc:spChg>
      </pc:sldChg>
      <pc:sldChg chg="addSp delSp modSp add mod modAnim">
        <pc:chgData name="Larsson, Linda" userId="2767dbc0-3020-4b9f-8bfa-b69511afca3d" providerId="ADAL" clId="{DB0C008B-E4D2-4676-84A6-D134347DDA6B}" dt="2025-01-21T17:47:34.841" v="1068" actId="14100"/>
        <pc:sldMkLst>
          <pc:docMk/>
          <pc:sldMk cId="4182429084" sldId="2145706628"/>
        </pc:sldMkLst>
        <pc:spChg chg="add del mod">
          <ac:chgData name="Larsson, Linda" userId="2767dbc0-3020-4b9f-8bfa-b69511afca3d" providerId="ADAL" clId="{DB0C008B-E4D2-4676-84A6-D134347DDA6B}" dt="2025-01-21T17:47:20.259" v="1065" actId="20577"/>
          <ac:spMkLst>
            <pc:docMk/>
            <pc:sldMk cId="4182429084" sldId="2145706628"/>
            <ac:spMk id="5" creationId="{52109037-1197-7C1F-43EE-BA6B2332FB3E}"/>
          </ac:spMkLst>
        </pc:spChg>
        <pc:spChg chg="add mod">
          <ac:chgData name="Larsson, Linda" userId="2767dbc0-3020-4b9f-8bfa-b69511afca3d" providerId="ADAL" clId="{DB0C008B-E4D2-4676-84A6-D134347DDA6B}" dt="2025-01-21T17:47:34.841" v="1068" actId="14100"/>
          <ac:spMkLst>
            <pc:docMk/>
            <pc:sldMk cId="4182429084" sldId="2145706628"/>
            <ac:spMk id="7" creationId="{8F6C95FB-9E18-66C4-D5D6-74F0572B6306}"/>
          </ac:spMkLst>
        </pc:spChg>
      </pc:sldChg>
      <pc:sldChg chg="addSp delSp modSp add mod delAnim">
        <pc:chgData name="Larsson, Linda" userId="2767dbc0-3020-4b9f-8bfa-b69511afca3d" providerId="ADAL" clId="{DB0C008B-E4D2-4676-84A6-D134347DDA6B}" dt="2025-01-21T17:48:20.980" v="1076" actId="948"/>
        <pc:sldMkLst>
          <pc:docMk/>
          <pc:sldMk cId="2103793989" sldId="2145706629"/>
        </pc:sldMkLst>
        <pc:spChg chg="add mod">
          <ac:chgData name="Larsson, Linda" userId="2767dbc0-3020-4b9f-8bfa-b69511afca3d" providerId="ADAL" clId="{DB0C008B-E4D2-4676-84A6-D134347DDA6B}" dt="2025-01-21T17:48:20.980" v="1076" actId="948"/>
          <ac:spMkLst>
            <pc:docMk/>
            <pc:sldMk cId="2103793989" sldId="2145706629"/>
            <ac:spMk id="3" creationId="{307DEDD2-E2BE-CB53-58E7-98FBCDED643A}"/>
          </ac:spMkLst>
        </pc:spChg>
        <pc:spChg chg="mod">
          <ac:chgData name="Larsson, Linda" userId="2767dbc0-3020-4b9f-8bfa-b69511afca3d" providerId="ADAL" clId="{DB0C008B-E4D2-4676-84A6-D134347DDA6B}" dt="2025-01-21T17:47:55.237" v="1071"/>
          <ac:spMkLst>
            <pc:docMk/>
            <pc:sldMk cId="2103793989" sldId="2145706629"/>
            <ac:spMk id="5" creationId="{2FEED704-27A1-6C51-88AE-AABC5850024D}"/>
          </ac:spMkLst>
        </pc:spChg>
      </pc:sldChg>
      <pc:sldChg chg="modSp add mod">
        <pc:chgData name="Larsson, Linda" userId="2767dbc0-3020-4b9f-8bfa-b69511afca3d" providerId="ADAL" clId="{DB0C008B-E4D2-4676-84A6-D134347DDA6B}" dt="2025-01-21T17:49:53.654" v="1098" actId="5793"/>
        <pc:sldMkLst>
          <pc:docMk/>
          <pc:sldMk cId="177249943" sldId="2145706630"/>
        </pc:sldMkLst>
        <pc:spChg chg="mod">
          <ac:chgData name="Larsson, Linda" userId="2767dbc0-3020-4b9f-8bfa-b69511afca3d" providerId="ADAL" clId="{DB0C008B-E4D2-4676-84A6-D134347DDA6B}" dt="2025-01-21T17:49:53.654" v="1098" actId="5793"/>
          <ac:spMkLst>
            <pc:docMk/>
            <pc:sldMk cId="177249943" sldId="2145706630"/>
            <ac:spMk id="3" creationId="{0FCDA9DF-A362-E7C6-EA8F-D5D1DBD0EF18}"/>
          </ac:spMkLst>
        </pc:spChg>
        <pc:spChg chg="mod">
          <ac:chgData name="Larsson, Linda" userId="2767dbc0-3020-4b9f-8bfa-b69511afca3d" providerId="ADAL" clId="{DB0C008B-E4D2-4676-84A6-D134347DDA6B}" dt="2025-01-21T17:48:42.421" v="1079"/>
          <ac:spMkLst>
            <pc:docMk/>
            <pc:sldMk cId="177249943" sldId="2145706630"/>
            <ac:spMk id="5" creationId="{92B62098-20C3-2A6A-A876-45BF01B9ADD9}"/>
          </ac:spMkLst>
        </pc:spChg>
      </pc:sldChg>
      <pc:sldChg chg="modSp add mod">
        <pc:chgData name="Larsson, Linda" userId="2767dbc0-3020-4b9f-8bfa-b69511afca3d" providerId="ADAL" clId="{DB0C008B-E4D2-4676-84A6-D134347DDA6B}" dt="2025-01-21T17:49:42.443" v="1095"/>
        <pc:sldMkLst>
          <pc:docMk/>
          <pc:sldMk cId="2485966635" sldId="2145706631"/>
        </pc:sldMkLst>
        <pc:spChg chg="mod">
          <ac:chgData name="Larsson, Linda" userId="2767dbc0-3020-4b9f-8bfa-b69511afca3d" providerId="ADAL" clId="{DB0C008B-E4D2-4676-84A6-D134347DDA6B}" dt="2025-01-21T17:49:42.443" v="1095"/>
          <ac:spMkLst>
            <pc:docMk/>
            <pc:sldMk cId="2485966635" sldId="2145706631"/>
            <ac:spMk id="3" creationId="{58FA7964-74E2-6989-701C-DB9359586B2C}"/>
          </ac:spMkLst>
        </pc:spChg>
        <pc:spChg chg="mod">
          <ac:chgData name="Larsson, Linda" userId="2767dbc0-3020-4b9f-8bfa-b69511afca3d" providerId="ADAL" clId="{DB0C008B-E4D2-4676-84A6-D134347DDA6B}" dt="2025-01-21T17:49:29.488" v="1094"/>
          <ac:spMkLst>
            <pc:docMk/>
            <pc:sldMk cId="2485966635" sldId="2145706631"/>
            <ac:spMk id="5" creationId="{DC11E9BA-63C2-806D-EDF2-91153832B240}"/>
          </ac:spMkLst>
        </pc:spChg>
      </pc:sldChg>
      <pc:sldChg chg="modSp add mod">
        <pc:chgData name="Larsson, Linda" userId="2767dbc0-3020-4b9f-8bfa-b69511afca3d" providerId="ADAL" clId="{DB0C008B-E4D2-4676-84A6-D134347DDA6B}" dt="2025-01-21T17:51:20.626" v="1125" actId="113"/>
        <pc:sldMkLst>
          <pc:docMk/>
          <pc:sldMk cId="1709854709" sldId="2145706632"/>
        </pc:sldMkLst>
        <pc:spChg chg="mod">
          <ac:chgData name="Larsson, Linda" userId="2767dbc0-3020-4b9f-8bfa-b69511afca3d" providerId="ADAL" clId="{DB0C008B-E4D2-4676-84A6-D134347DDA6B}" dt="2025-01-21T17:51:20.626" v="1125" actId="113"/>
          <ac:spMkLst>
            <pc:docMk/>
            <pc:sldMk cId="1709854709" sldId="2145706632"/>
            <ac:spMk id="3" creationId="{85F414B0-BA86-3ECB-CB1C-FA5FC35B86B7}"/>
          </ac:spMkLst>
        </pc:spChg>
        <pc:spChg chg="mod">
          <ac:chgData name="Larsson, Linda" userId="2767dbc0-3020-4b9f-8bfa-b69511afca3d" providerId="ADAL" clId="{DB0C008B-E4D2-4676-84A6-D134347DDA6B}" dt="2025-01-21T17:50:06.030" v="1100"/>
          <ac:spMkLst>
            <pc:docMk/>
            <pc:sldMk cId="1709854709" sldId="2145706632"/>
            <ac:spMk id="5" creationId="{D7EF8755-AA2D-C875-8BB6-F3DC81ADD8F2}"/>
          </ac:spMkLst>
        </pc:spChg>
      </pc:sldChg>
      <pc:sldMasterChg chg="delSldLayout">
        <pc:chgData name="Larsson, Linda" userId="2767dbc0-3020-4b9f-8bfa-b69511afca3d" providerId="ADAL" clId="{DB0C008B-E4D2-4676-84A6-D134347DDA6B}" dt="2025-01-21T17:51:25.484" v="1126" actId="47"/>
        <pc:sldMasterMkLst>
          <pc:docMk/>
          <pc:sldMasterMk cId="2795812999" sldId="2147483672"/>
        </pc:sldMasterMkLst>
        <pc:sldLayoutChg chg="del">
          <pc:chgData name="Larsson, Linda" userId="2767dbc0-3020-4b9f-8bfa-b69511afca3d" providerId="ADAL" clId="{DB0C008B-E4D2-4676-84A6-D134347DDA6B}" dt="2025-01-21T17:46:03.239" v="1014" actId="47"/>
          <pc:sldLayoutMkLst>
            <pc:docMk/>
            <pc:sldMasterMk cId="2795812999" sldId="2147483672"/>
            <pc:sldLayoutMk cId="1350257911" sldId="2147483676"/>
          </pc:sldLayoutMkLst>
        </pc:sldLayoutChg>
        <pc:sldLayoutChg chg="del">
          <pc:chgData name="Larsson, Linda" userId="2767dbc0-3020-4b9f-8bfa-b69511afca3d" providerId="ADAL" clId="{DB0C008B-E4D2-4676-84A6-D134347DDA6B}" dt="2025-01-21T17:51:25.484" v="1126" actId="47"/>
          <pc:sldLayoutMkLst>
            <pc:docMk/>
            <pc:sldMasterMk cId="2795812999" sldId="2147483672"/>
            <pc:sldLayoutMk cId="790148432" sldId="2147483677"/>
          </pc:sldLayoutMkLst>
        </pc:sldLayoutChg>
        <pc:sldLayoutChg chg="del">
          <pc:chgData name="Larsson, Linda" userId="2767dbc0-3020-4b9f-8bfa-b69511afca3d" providerId="ADAL" clId="{DB0C008B-E4D2-4676-84A6-D134347DDA6B}" dt="2025-01-21T17:37:49.212" v="649" actId="47"/>
          <pc:sldLayoutMkLst>
            <pc:docMk/>
            <pc:sldMasterMk cId="2795812999" sldId="2147483672"/>
            <pc:sldLayoutMk cId="1292489570" sldId="214748370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4D76-F986-4C6F-8B15-627096E418D8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6A909-119E-4BB1-AB5E-8CD9F72BD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7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603EB-7E8E-D6F1-BF3B-586770568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33C45CE-4CBF-056C-59BD-282D24A828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A87A6B6-3DA8-02C1-8E31-07B118E62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16AABA9-CB08-1C25-5CA1-268EA24D6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C5974-5C9B-41FD-9E2B-47285E67675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111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5A2A3-B6C4-365E-E3BA-8C84EE5EB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13D4899-3A7A-93FD-72BA-93B31A7B1D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597D04F-E7FF-18EB-2388-E5701BFB8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A46CC2-D71C-C831-57BD-E06AADEA5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C5974-5C9B-41FD-9E2B-47285E676753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1875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C9291-F449-A2C9-A6F9-FB9C2695B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85B079B-E811-4B0B-DDBB-FA93800523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80FCB2C-A337-9596-4FE8-933FAFC10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F729B29-B18E-A9CD-1CE0-95EF29C786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C5974-5C9B-41FD-9E2B-47285E676753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5766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22C2E-6BA4-C1B2-3DC6-535286F65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C67C522-FB73-181D-1408-44F6F07E5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A51F2F7-031E-D786-0A8F-2FF25E8AD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7B99740-62DE-E413-ADE1-A46360732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C5974-5C9B-41FD-9E2B-47285E676753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405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82464-AFAE-422A-7AA0-53041EEF2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8EEA764-1006-04EC-7AB3-23F2151FC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BC8082D-3A76-1B13-3E8C-071D5648E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F5DD963-416E-ADC0-AF06-2877C0E6D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C5974-5C9B-41FD-9E2B-47285E676753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4956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C4B92-4D43-B538-A8CF-7926190E9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C2515DD-3B17-3210-DCEF-17965BAA52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582AFE9-E404-8B61-C9D5-858B06068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92D3DA2-BEA0-1B68-47B5-E7DA85623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C5974-5C9B-41FD-9E2B-47285E676753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781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5F49-0745-472F-4FFF-515EBD8FD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7D586A6-2066-C700-83C5-A02DE2798E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367DE0F-6E7A-FCF5-60FC-471F2E4FC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FEC5EC6-FB29-623E-7F7B-8F8BB4064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C5974-5C9B-41FD-9E2B-47285E676753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507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360E5-7550-B7F3-86A3-6380F9347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CAFA4F0-6426-0204-BCD7-FF8D0C4A78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7A87D6B-FD20-75AF-5CB2-CC774388A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8E3E841-5F32-60BD-2BB5-62B20A55B6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C5974-5C9B-41FD-9E2B-47285E676753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530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2D8F8-5F82-0903-E65A-4229EC206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413493E-A8C8-4B68-6D50-799BD61C9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62D7752-5EE9-C611-BF22-9864711AF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6C35CFD-8FEF-55F8-F57D-426F81F3E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C5974-5C9B-41FD-9E2B-47285E67675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981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6C5974-5C9B-41FD-9E2B-47285E67675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26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Bli utmanad på egna villkor – kommit olika långt. Viktigt att man utmanas och jämförs med/mot sig själv. </a:t>
            </a:r>
          </a:p>
          <a:p>
            <a:r>
              <a:rPr lang="sv-SE" dirty="0"/>
              <a:t>Alltid göra sitt bästa – något alla kan! Ett villkor att sätta upp och gjuta in. Vi kopplar på när träning startar, ger allt och är respektfulla och lyhörda för tränare och medspelare. </a:t>
            </a:r>
          </a:p>
          <a:p>
            <a:r>
              <a:rPr lang="sv-SE" dirty="0"/>
              <a:t>Bestämma sig vs Hoppas – skillnaden och vikten av. </a:t>
            </a:r>
          </a:p>
          <a:p>
            <a:r>
              <a:rPr lang="sv-SE" dirty="0"/>
              <a:t>Tydliga regler – så här förhåller vi oss till varann och tränare i gruppen. Respekt och engagemang. </a:t>
            </a:r>
          </a:p>
          <a:p>
            <a:r>
              <a:rPr lang="sv-SE" dirty="0"/>
              <a:t>Möjlighet att utvecklas – Utvecklingsträningen primärt. Men även möjlighet till matcher och träning med äldre. </a:t>
            </a:r>
          </a:p>
          <a:p>
            <a:r>
              <a:rPr lang="sv-SE" dirty="0"/>
              <a:t>Ge bästa upplevelsen – anpassa exempelvis matchmiljö utefter spelare. Ge en så bra upplevelse som möjligt.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6C5974-5C9B-41FD-9E2B-47285E67675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291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FE675-2657-82B9-2A7A-496027CC7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CB91388-DB89-7310-F3AE-7B53F5E675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4BDA9FD-45C8-45B1-611A-EE1309048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Intressebaserat men bör även finnas en god grundkunskap för att kunna tillgodogöra sig detta samt bidra i gruppen. Viktigt med engagemang och att man kommer när man anmäler sig – detta är ett steg upp! 6 per lag och gång. Varannan vecka. Ordinarie ledare för från lagen som deltar vid träningstillfällena. </a:t>
            </a:r>
          </a:p>
          <a:p>
            <a:r>
              <a:rPr lang="sv-SE" dirty="0"/>
              <a:t>Urval: intresserad, motiverad, bra lagkamrat, hög träningsnärvaro (minst 65%). Komplettering: Dubbelidrottande exkluderat från träningsnärvaro i linje med samsynsavtalet, 1 november-31 mars. Cup och match väger högre än träning).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B6E4C4C-7301-520D-87B3-54D2E1BA1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6C5974-5C9B-41FD-9E2B-47285E67675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34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Träningsnärvaro för match – även med dubbelidrott. Justeras efter ålder. </a:t>
            </a:r>
          </a:p>
          <a:p>
            <a:r>
              <a:rPr lang="sv-SE" dirty="0"/>
              <a:t>50-65% - beroende på ålder 50% - upp till 13 år, 65% - 13+ år</a:t>
            </a:r>
          </a:p>
          <a:p>
            <a:r>
              <a:rPr lang="sv-SE" dirty="0"/>
              <a:t>Detta är vad tränare har mandat till. </a:t>
            </a:r>
          </a:p>
          <a:p>
            <a:r>
              <a:rPr lang="sv-SE" dirty="0"/>
              <a:t>Provträning ny spelare – 3 provträningar där vi understryker att det är provträning. Efter det blir det ja/nej – Detta görs i samråd med föräldrar. Innan 13 år – alla får vara med. </a:t>
            </a:r>
          </a:p>
          <a:p>
            <a:r>
              <a:rPr lang="sv-SE" dirty="0"/>
              <a:t>Ny spelare vid matchspel: undvika skador, spelarens upplevelse, lagets upplevelse. Dialog kring detta är viktigt. Erfaren spelare kan spela match omgående, men en helt ny fotbollsspelare behöver mer tid. Ledaren har mandat att bestämma.</a:t>
            </a:r>
          </a:p>
          <a:p>
            <a:r>
              <a:rPr lang="sv-SE" dirty="0"/>
              <a:t>Ny spelare: Närområdet prioriteras, syskonförtur, fotbollsmognad är en faktor. Lag kan tacka nej till spelare alt. kräva att spelarens föräldrar går in som ledare.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Dubbelidrottande exkluderat från träningsnärvaro i linje med samsynsavtalet, 1 november-31 mars. Cup och match väger högre än träning).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6C5974-5C9B-41FD-9E2B-47285E67675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85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D6327-2F9C-6A43-2950-363A69955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7218997-4D26-FEAE-985F-5C4F3C29F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82E6A96-65F2-7E12-D6EE-EDF1EB5DD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193D88-B725-86A4-7F84-1570ECD2C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C5974-5C9B-41FD-9E2B-47285E676753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143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19CD2-A64E-7671-C0CC-EE5CA5BF9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98FE45D-6CDC-1C83-172F-C105C0752B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66E8E19-661B-23F1-66C4-53A65A725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CAEC4E1-9954-CAA2-19D3-049191F99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C5974-5C9B-41FD-9E2B-47285E676753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598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8E089-CE24-CA7B-5E48-1156C3407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18F3DCB-5BDA-9E53-DA55-5EBB1B06FB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03968D8-89AF-09F7-0B06-F1A9E803A2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053BE3-0ADA-B8A1-B151-31463EB0D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C5974-5C9B-41FD-9E2B-47285E676753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902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A8C5-8DF9-4B42-B28A-D3B605D35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038AF-6F8B-4CA1-BF4A-FF16ABC5C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BDEFC-4E56-4305-A6A5-09548E313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B45E-4BE9-43BA-A264-AD0097242DF1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C60BC-B172-42F4-887A-9A7943DE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E5AFB-8DFE-45EB-8365-4C2F9B1D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FA44-60CA-4774-B63A-703A791B9D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91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EE32-4283-42E8-8291-D7B2CC5A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12D74-F529-43FF-9995-6E0CE9EDB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5C929-2BB8-4695-9CA0-B65BD5B6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B45E-4BE9-43BA-A264-AD0097242DF1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1534F-8B16-4640-867F-8656B3B0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14C3C-5CBB-425C-9E6B-CA1B6840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FA44-60CA-4774-B63A-703A791B9D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45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DA7AC1-18E6-4B2C-BB9C-6556F59D6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40EF1-24CE-44C1-9E30-0253B5B9C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48176-C0BC-4C75-8295-BCA9A494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B45E-4BE9-43BA-A264-AD0097242DF1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D75B9-988F-4B5B-916C-FD8EA5AC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7ED0F-6020-4CC7-8576-EA88F54A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FA44-60CA-4774-B63A-703A791B9D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48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>
            <a:spLocks noGrp="1"/>
          </p:cNvSpPr>
          <p:nvPr>
            <p:ph type="pic" idx="13"/>
          </p:nvPr>
        </p:nvSpPr>
        <p:spPr>
          <a:xfrm>
            <a:off x="1524000" y="473273"/>
            <a:ext cx="914400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264012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67630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032264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>
            <a:spLocks noGrp="1"/>
          </p:cNvSpPr>
          <p:nvPr>
            <p:ph type="pic" sz="quarter" idx="13"/>
          </p:nvPr>
        </p:nvSpPr>
        <p:spPr>
          <a:xfrm>
            <a:off x="6298406" y="3580805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"/>
          <p:cNvSpPr>
            <a:spLocks noGrp="1"/>
          </p:cNvSpPr>
          <p:nvPr>
            <p:ph type="pic" sz="quarter" idx="14"/>
          </p:nvPr>
        </p:nvSpPr>
        <p:spPr>
          <a:xfrm>
            <a:off x="6298406" y="625078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"/>
          <p:cNvSpPr>
            <a:spLocks noGrp="1"/>
          </p:cNvSpPr>
          <p:nvPr>
            <p:ph type="pic" sz="half" idx="15"/>
          </p:nvPr>
        </p:nvSpPr>
        <p:spPr>
          <a:xfrm>
            <a:off x="892969" y="625078"/>
            <a:ext cx="5000625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96060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190625" y="4473773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–Johnny Appleseed</a:t>
            </a:r>
          </a:p>
        </p:txBody>
      </p:sp>
      <p:sp>
        <p:nvSpPr>
          <p:cNvPr id="94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1190625" y="2979431"/>
            <a:ext cx="9810750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9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720463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433711-29A8-61A8-0FFE-7025946FB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0C31506-8FA7-8033-3667-9DBDA582B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0ADC84-14E1-F244-DC59-D694AAA3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FE7C-6972-4487-9D42-987E5F69CAE7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CD2B4C-D9C3-9074-8CEE-C7DCA118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FDDA59-EF64-1831-7F08-7C2D4B6F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087-E032-4131-AE1F-6B43A3CCC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7988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82F5AB-F053-4D2D-9ABE-E9359CC1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B45E-4BE9-43BA-A264-AD0097242DF1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E7B53-8A12-4FDA-AE94-A5AA205A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FCFDC-E5E4-467F-A096-1F187213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FA44-60CA-4774-B63A-703A791B9D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3334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>
            <a:spLocks noGrp="1"/>
          </p:cNvSpPr>
          <p:nvPr>
            <p:ph type="pic" idx="13"/>
          </p:nvPr>
        </p:nvSpPr>
        <p:spPr>
          <a:xfrm>
            <a:off x="1524000" y="473273"/>
            <a:ext cx="914400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98752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F30A0-975A-42DA-AB1F-F4891C04A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2C5F2-D179-4EC1-99A1-9231C3B04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D4ED2-BD9D-41B3-ABD6-27A68E3D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B45E-4BE9-43BA-A264-AD0097242DF1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50942-40F9-418E-99D2-A1496A72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C3C16-4405-481D-8F1E-DB677F03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FA44-60CA-4774-B63A-703A791B9D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9108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53076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xt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Titeltext</a:t>
            </a:r>
          </a:p>
        </p:txBody>
      </p:sp>
      <p:sp>
        <p:nvSpPr>
          <p:cNvPr id="4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011803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025395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12675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>
            <a:spLocks noGrp="1"/>
          </p:cNvSpPr>
          <p:nvPr>
            <p:ph type="pic" sz="half" idx="13"/>
          </p:nvPr>
        </p:nvSpPr>
        <p:spPr>
          <a:xfrm>
            <a:off x="6298406" y="1821656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8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5933329" y="6536531"/>
            <a:ext cx="282129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635136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>
            <a:spLocks noGrp="1"/>
          </p:cNvSpPr>
          <p:nvPr>
            <p:ph type="pic" sz="quarter" idx="13"/>
          </p:nvPr>
        </p:nvSpPr>
        <p:spPr>
          <a:xfrm>
            <a:off x="6298406" y="3580805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"/>
          <p:cNvSpPr>
            <a:spLocks noGrp="1"/>
          </p:cNvSpPr>
          <p:nvPr>
            <p:ph type="pic" sz="quarter" idx="14"/>
          </p:nvPr>
        </p:nvSpPr>
        <p:spPr>
          <a:xfrm>
            <a:off x="6298406" y="625078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"/>
          <p:cNvSpPr>
            <a:spLocks noGrp="1"/>
          </p:cNvSpPr>
          <p:nvPr>
            <p:ph type="pic" sz="half" idx="15"/>
          </p:nvPr>
        </p:nvSpPr>
        <p:spPr>
          <a:xfrm>
            <a:off x="892969" y="625078"/>
            <a:ext cx="5000625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82066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190625" y="4473773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–Johnny Appleseed</a:t>
            </a:r>
          </a:p>
        </p:txBody>
      </p:sp>
      <p:sp>
        <p:nvSpPr>
          <p:cNvPr id="94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1190625" y="2979431"/>
            <a:ext cx="9810750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9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833556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458982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399" indent="0" algn="ctr">
              <a:buNone/>
              <a:defRPr sz="1801"/>
            </a:lvl3pPr>
            <a:lvl4pPr marL="1371599" indent="0" algn="ctr">
              <a:buNone/>
              <a:defRPr sz="1600"/>
            </a:lvl4pPr>
            <a:lvl5pPr marL="1828798" indent="0" algn="ctr">
              <a:buNone/>
              <a:defRPr sz="1600"/>
            </a:lvl5pPr>
            <a:lvl6pPr marL="2285997" indent="0" algn="ctr">
              <a:buNone/>
              <a:defRPr sz="1600"/>
            </a:lvl6pPr>
            <a:lvl7pPr marL="2743197" indent="0" algn="ctr">
              <a:buNone/>
              <a:defRPr sz="1600"/>
            </a:lvl7pPr>
            <a:lvl8pPr marL="3200396" indent="0" algn="ctr">
              <a:buNone/>
              <a:defRPr sz="1600"/>
            </a:lvl8pPr>
            <a:lvl9pPr marL="3657596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81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433711-29A8-61A8-0FFE-7025946FB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0C31506-8FA7-8033-3667-9DBDA582B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0ADC84-14E1-F244-DC59-D694AAA3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FE7C-6972-4487-9D42-987E5F69CAE7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CD2B4C-D9C3-9074-8CEE-C7DCA118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FDDA59-EF64-1831-7F08-7C2D4B6F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087-E032-4131-AE1F-6B43A3CCC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196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54477-765E-4B62-9FD9-E579F270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48DA9-81EA-4C0E-8D05-3D78256F0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3100E-58C4-4F69-A636-C082EE70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B45E-4BE9-43BA-A264-AD0097242DF1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7B858-EDF0-4D98-83E0-0065D1DA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AF817-3D0B-4D89-B499-2D155294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FA44-60CA-4774-B63A-703A791B9D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0294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9F3A6B-ED2E-1334-A143-EC34F7178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3A67BC-8B80-2F93-D9AE-EF4EDAEDB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1DE4CB-3998-EC2C-ABE6-7FF7F49FB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FE7C-6972-4487-9D42-987E5F69CAE7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9957AD-00A5-AACC-C0BA-59680E6B4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AA0EF3-6735-044E-09D5-447DAF5E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087-E032-4131-AE1F-6B43A3CCC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5692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444D9F-5B82-0CD6-8A16-0BC56CCD9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60E466-D0EF-0E94-970D-D5EF70DA8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A0984B-0074-F4F6-CE5C-9F0F5A28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FE7C-6972-4487-9D42-987E5F69CAE7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E2E4A0-0DDE-F426-37A5-28F15C01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37593E-87BF-7FF6-7FF8-61DCF85A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087-E032-4131-AE1F-6B43A3CCC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2298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63E155-5EED-65EA-8462-3353918B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E6F3EE-6C85-CEFC-7C2C-17315B053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9D2BED5-39C5-5FBA-333D-F46E64980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65A5612-7307-63B3-A7C9-EC7264D9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FE7C-6972-4487-9D42-987E5F69CAE7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8584C9C-9CEC-C320-E43D-4E8A0705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CB05779-78EB-F13F-C61C-3DD85AF6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087-E032-4131-AE1F-6B43A3CCC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5528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445FF8-45D2-8B60-8B6C-9E40CD28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8B28737-0DF6-3531-DCE1-91088423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43DE609-A49F-C15F-CF52-442BD5527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56D7ACF-EE73-A2A0-AFDD-97E12C7C1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7D29AAB-0A59-A0FA-9BA1-8ABDA4871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C643331-5CC2-C3FE-6B41-2BA4CCEE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FE7C-6972-4487-9D42-987E5F69CAE7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2C2338D-96CA-CBFA-1798-872E0A5B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B4D41B0-45B8-4A89-2EC1-E6F4AF2D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087-E032-4131-AE1F-6B43A3CCC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991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BAAACF-658F-ED7D-53D1-EE9965BD9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1FDA488-81F1-0859-5893-1AC4D487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FE7C-6972-4487-9D42-987E5F69CAE7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DC0138-2691-7DCC-7E65-E75947B7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42BFF8-74CA-70D3-C5FC-A53D2374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087-E032-4131-AE1F-6B43A3CCC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3179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AF042DE-B0CB-0ED1-E3B2-ADCC2567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FE7C-6972-4487-9D42-987E5F69CAE7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08E921D-7055-A212-EFD7-7B94C236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2BF6D6-5EEE-F426-EF26-C16DA284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087-E032-4131-AE1F-6B43A3CCC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196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794D85-D313-40DB-5BEC-C73C6CE75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EC5105-C784-9309-3C78-A055A89FB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6AF528-1F4A-850B-45F5-3F3F81677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6EC6699-0545-4C02-0C58-7CF723C6B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FE7C-6972-4487-9D42-987E5F69CAE7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B08AE26-C4A4-5A90-C2E3-228BB09F3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27F31CD-172F-BAB9-37CE-CE99CAC3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087-E032-4131-AE1F-6B43A3CCC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36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D01385-8023-14F3-EDA8-C14C16E22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D0E5E8A-B0DD-34B8-A62E-E8FD72B58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D5B2C7-EBD7-E5D0-43ED-A74C4986D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48A0313-515C-F5CB-AE58-AA64612D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FE7C-6972-4487-9D42-987E5F69CAE7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104C655-3240-E452-E287-C61BF923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A698F99-E366-7ECC-4936-043747CF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087-E032-4131-AE1F-6B43A3CCC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2771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E53EE4-1B44-02C7-B42F-7A0717B3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5C925B7-3855-9949-725A-18CEA298E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672989-26FE-2078-4C9E-8A3927702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FE7C-6972-4487-9D42-987E5F69CAE7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8EDAFE-BB32-8822-73D9-908CC2DC4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C5C0DC-1507-0DBF-0FF8-FCC4F80A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087-E032-4131-AE1F-6B43A3CCC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21435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3B272EC-8844-0CF6-6D3A-BD29E7C18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2D26BA6-2C61-FDC1-6357-AE1A5C6F1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AE814C-E9AD-D8A0-FF75-CD4FD518C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FE7C-6972-4487-9D42-987E5F69CAE7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0FF819-27EB-86F5-8E39-0BFB9503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8CD444-273E-9438-8CE0-5433ACD2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087-E032-4131-AE1F-6B43A3CCC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415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3ACAC-81EA-413A-B547-036C3F11C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9C154-F338-4C8E-9AE7-69BA73696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80260-F6B2-47E7-983E-A7423701F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1255F-4F91-429F-86CC-8FD8C94D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B45E-4BE9-43BA-A264-AD0097242DF1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4CD1A-AE89-4E25-9F72-793B5BD5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B52E6-2B36-427E-92C3-A58FED46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FA44-60CA-4774-B63A-703A791B9D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3010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712628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F1D4-8EC4-4E76-A74E-0D4D4100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20D54-A93D-40C6-8613-68C7F7AF8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24BC7-2D77-424D-B91D-E190D9D28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50F17-7C90-4AF6-82C5-D534D17C9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7EDDC-98CF-45E4-A570-0355C964E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E66538-5F26-4EF6-BBF0-8887EBE9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B45E-4BE9-43BA-A264-AD0097242DF1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877B1-716A-4740-BE86-3E9D31723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EEC081-EA72-42AC-A910-11D27A60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FA44-60CA-4774-B63A-703A791B9D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936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667EA-479B-4FC0-9257-AD56D56DD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A98A5-BC60-4761-A5FD-FC9CFA566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B45E-4BE9-43BA-A264-AD0097242DF1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476C5-0DA7-45D9-8BD4-A22D0B7C0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CC164-CA00-484A-B8C8-E3121CC2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FA44-60CA-4774-B63A-703A791B9D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514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82F5AB-F053-4D2D-9ABE-E9359CC1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B45E-4BE9-43BA-A264-AD0097242DF1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E7B53-8A12-4FDA-AE94-A5AA205A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FCFDC-E5E4-467F-A096-1F187213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FA44-60CA-4774-B63A-703A791B9D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81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F1E9B-8162-4B88-B8DD-8D4EBFAAD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BFFF1-266F-4BB2-881C-6D12282C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48CF0-B3DC-47A7-93ED-0137CFC8A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D6DF5-143E-4BD9-9838-26F10E8B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B45E-4BE9-43BA-A264-AD0097242DF1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E5DE1-0573-49B3-B2C7-B47AC06D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2BB66-C4B3-4D63-A3EB-3A6DB99E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FA44-60CA-4774-B63A-703A791B9D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716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FC103-F78E-4705-8BE4-993EE8CE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F7385D-E0A7-4BC6-BAA8-BFA1664B5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734DC-7564-4A8E-9077-88315D43E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F7089-7B13-416B-B042-7DF9702E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B45E-4BE9-43BA-A264-AD0097242DF1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6AA64-7F10-4AA0-B11E-D31D6D65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F90D5-6271-45E2-BCF0-6A8FADDC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FA44-60CA-4774-B63A-703A791B9D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872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E99E44-5DE4-4D05-AD07-2511FB10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6B7CB-EC02-4D2D-87BB-28D0141F5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3585B-9952-4147-AC94-C121188A5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B45E-4BE9-43BA-A264-AD0097242DF1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2D796-E57B-4279-A2BE-98E08366D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473F1-2416-4E4B-8072-13B4907E0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0FA44-60CA-4774-B63A-703A791B9D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36531"/>
            <a:ext cx="282130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</a:rPr>
              <a:pPr algn="ctr" defTabSz="410751" hangingPunct="0"/>
              <a:t>‹#›</a:t>
            </a:fld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1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9" r:id="rId4"/>
    <p:sldLayoutId id="2147483680" r:id="rId5"/>
    <p:sldLayoutId id="2147483731" r:id="rId6"/>
    <p:sldLayoutId id="2147483732" r:id="rId7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5933329" y="6536531"/>
            <a:ext cx="278923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32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701" r:id="rId10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833FA7-B9B1-B836-05EC-FADB89ECB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1A3B38-53FD-E3D2-79D9-0FF5A347B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D9EF27-42C8-9F92-A37D-E36CE636C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BFE7C-6972-4487-9D42-987E5F69CAE7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009153-CCC7-F9AA-9456-50C900F1F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7F2608-0FB8-BCC5-EAE0-D56BB4206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06087-E032-4131-AE1F-6B43A3CCC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171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portrehab.se" TargetMode="External"/><Relationship Id="rId2" Type="http://schemas.openxmlformats.org/officeDocument/2006/relationships/hyperlink" Target="http://www.sportrehab.s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joakim.stenstrom@hotmail.co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laget.se/AskimsIK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mailto:info@askimsik.se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hyperlink" Target="mailto:Christophe@askimsik.se" TargetMode="External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26.sv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oakim.stenstrom@hotmail.com" TargetMode="External"/><Relationship Id="rId2" Type="http://schemas.openxmlformats.org/officeDocument/2006/relationships/hyperlink" Target="mailto:sekreterare@askimsik.s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9F65EE37-2F82-40FA-8A05-6569D64EC016" descr="IMG_3933.jpg">
            <a:extLst>
              <a:ext uri="{FF2B5EF4-FFF2-40B4-BE49-F238E27FC236}">
                <a16:creationId xmlns:a16="http://schemas.microsoft.com/office/drawing/2014/main" id="{00CA7460-D610-944B-409C-3212C3D81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12222631" cy="687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10">
            <a:extLst>
              <a:ext uri="{FF2B5EF4-FFF2-40B4-BE49-F238E27FC236}">
                <a16:creationId xmlns:a16="http://schemas.microsoft.com/office/drawing/2014/main" id="{45641A7C-ACEE-4BC0-BF86-128E582B2543}"/>
              </a:ext>
            </a:extLst>
          </p:cNvPr>
          <p:cNvSpPr txBox="1"/>
          <p:nvPr/>
        </p:nvSpPr>
        <p:spPr>
          <a:xfrm>
            <a:off x="0" y="4426398"/>
            <a:ext cx="12222631" cy="1110882"/>
          </a:xfrm>
          <a:prstGeom prst="rect">
            <a:avLst/>
          </a:prstGeom>
          <a:solidFill>
            <a:srgbClr val="FFFFFF">
              <a:alpha val="43137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sv-SE" sz="3375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Välkomna till föräldramöte!</a:t>
            </a:r>
            <a:br>
              <a:rPr lang="sv-SE" sz="3375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</a:br>
            <a:r>
              <a:rPr lang="sv-SE" sz="3375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Askims IK VT 2025</a:t>
            </a:r>
          </a:p>
        </p:txBody>
      </p:sp>
      <p:pic>
        <p:nvPicPr>
          <p:cNvPr id="4" name="Bildobjekt 3" descr="En bild som visar emblem, symbol, logotyp, Varumärke&#10;&#10;Automatiskt genererad beskrivning">
            <a:extLst>
              <a:ext uri="{FF2B5EF4-FFF2-40B4-BE49-F238E27FC236}">
                <a16:creationId xmlns:a16="http://schemas.microsoft.com/office/drawing/2014/main" id="{491C7F3A-EC36-1593-1496-FF7D882C297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7768" l="9375" r="90179">
                        <a14:foregroundMark x1="17411" y1="65625" x2="17411" y2="65625"/>
                        <a14:foregroundMark x1="19643" y1="58482" x2="19643" y2="58482"/>
                        <a14:foregroundMark x1="23214" y1="56696" x2="23214" y2="56696"/>
                        <a14:foregroundMark x1="50000" y1="8482" x2="50000" y2="8482"/>
                        <a14:foregroundMark x1="50000" y1="4018" x2="50000" y2="4018"/>
                        <a14:foregroundMark x1="50893" y1="3125" x2="50893" y2="3125"/>
                        <a14:foregroundMark x1="44643" y1="3125" x2="52476" y2="3125"/>
                        <a14:foregroundMark x1="73122" y1="8766" x2="73661" y2="8929"/>
                        <a14:foregroundMark x1="71242" y1="8198" x2="72965" y2="8719"/>
                        <a14:foregroundMark x1="55319" y1="3384" x2="62120" y2="5440"/>
                        <a14:foregroundMark x1="73661" y1="8929" x2="78125" y2="8929"/>
                        <a14:foregroundMark x1="44196" y1="3571" x2="52520" y2="3193"/>
                        <a14:foregroundMark x1="51999" y1="2375" x2="43750" y2="3125"/>
                        <a14:foregroundMark x1="43750" y1="3125" x2="43750" y2="3125"/>
                        <a14:foregroundMark x1="20089" y1="72321" x2="17411" y2="62054"/>
                        <a14:foregroundMark x1="17411" y1="62054" x2="19643" y2="51786"/>
                        <a14:foregroundMark x1="19643" y1="51786" x2="73661" y2="13393"/>
                        <a14:foregroundMark x1="73661" y1="13393" x2="79911" y2="21875"/>
                        <a14:foregroundMark x1="79911" y1="21875" x2="20536" y2="73661"/>
                        <a14:foregroundMark x1="20536" y1="73661" x2="20089" y2="73214"/>
                        <a14:foregroundMark x1="14316" y1="45980" x2="11607" y2="63393"/>
                        <a14:foregroundMark x1="14732" y1="43304" x2="14593" y2="44196"/>
                        <a14:foregroundMark x1="11607" y1="63393" x2="14732" y2="73661"/>
                        <a14:foregroundMark x1="14732" y1="73661" x2="22321" y2="80357"/>
                        <a14:foregroundMark x1="22321" y1="80357" x2="49554" y2="93304"/>
                        <a14:foregroundMark x1="49554" y1="93304" x2="50893" y2="96875"/>
                        <a14:foregroundMark x1="87946" y1="58036" x2="88907" y2="65397"/>
                        <a14:foregroundMark x1="87946" y1="56696" x2="90055" y2="65549"/>
                        <a14:foregroundMark x1="63393" y1="7143" x2="63839" y2="6696"/>
                        <a14:foregroundMark x1="63839" y1="6250" x2="63393" y2="6250"/>
                        <a14:foregroundMark x1="50446" y1="2232" x2="51339" y2="1786"/>
                        <a14:foregroundMark x1="51339" y1="97768" x2="51339" y2="97768"/>
                        <a14:backgroundMark x1="2679" y1="8036" x2="2679" y2="8036"/>
                        <a14:backgroundMark x1="2679" y1="8036" x2="8482" y2="20089"/>
                        <a14:backgroundMark x1="8482" y1="20089" x2="7589" y2="30357"/>
                        <a14:backgroundMark x1="7589" y1="30357" x2="2232" y2="16964"/>
                        <a14:backgroundMark x1="2232" y1="16964" x2="2679" y2="8482"/>
                        <a14:backgroundMark x1="4911" y1="48661" x2="4911" y2="50446"/>
                        <a14:backgroundMark x1="12054" y1="27232" x2="16071" y2="36607"/>
                        <a14:backgroundMark x1="9363" y1="63047" x2="9086" y2="64138"/>
                        <a14:backgroundMark x1="16071" y1="36607" x2="14385" y2="43251"/>
                        <a14:backgroundMark x1="12735" y1="74250" x2="13149" y2="75003"/>
                        <a14:backgroundMark x1="57636" y1="93236" x2="82589" y2="82589"/>
                        <a14:backgroundMark x1="82589" y1="82589" x2="89732" y2="73214"/>
                        <a14:backgroundMark x1="90102" y1="56193" x2="90179" y2="52679"/>
                        <a14:backgroundMark x1="89732" y1="73214" x2="89761" y2="71869"/>
                        <a14:backgroundMark x1="90179" y1="52679" x2="85268" y2="32589"/>
                        <a14:backgroundMark x1="85268" y1="32589" x2="91071" y2="23214"/>
                        <a14:backgroundMark x1="91071" y1="23214" x2="80013" y2="5963"/>
                        <a14:backgroundMark x1="42430" y1="1171" x2="40179" y2="893"/>
                        <a14:backgroundMark x1="40179" y1="893" x2="30804" y2="5804"/>
                        <a14:backgroundMark x1="30804" y1="5804" x2="20982" y2="4464"/>
                        <a14:backgroundMark x1="20982" y1="4464" x2="8482" y2="22321"/>
                        <a14:backgroundMark x1="8482" y1="22321" x2="12054" y2="27679"/>
                        <a14:backgroundMark x1="12054" y1="44643" x2="12054" y2="44643"/>
                        <a14:backgroundMark x1="12946" y1="44196" x2="12946" y2="44196"/>
                        <a14:backgroundMark x1="12946" y1="44196" x2="12946" y2="44196"/>
                        <a14:backgroundMark x1="12500" y1="45089" x2="12500" y2="45089"/>
                        <a14:backgroundMark x1="12946" y1="44196" x2="12946" y2="44196"/>
                        <a14:backgroundMark x1="12946" y1="43750" x2="12500" y2="45536"/>
                        <a14:backgroundMark x1="13393" y1="44196" x2="12946" y2="45089"/>
                        <a14:backgroundMark x1="90625" y1="65625" x2="89732" y2="72321"/>
                        <a14:backgroundMark x1="54018" y1="1339" x2="51559" y2="1339"/>
                        <a14:backgroundMark x1="64447" y1="5265" x2="72321" y2="6696"/>
                        <a14:backgroundMark x1="63051" y1="5011" x2="64208" y2="5221"/>
                        <a14:backgroundMark x1="72321" y1="6696" x2="72321" y2="6250"/>
                        <a14:backgroundMark x1="51339" y1="98214" x2="52232" y2="973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0401" y="812402"/>
            <a:ext cx="1016636" cy="101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20C5D-72D3-F65B-FF44-AAC90126A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6CD12904-AB05-BAA0-E8C0-3ED10A737DB6}"/>
              </a:ext>
            </a:extLst>
          </p:cNvPr>
          <p:cNvGrpSpPr/>
          <p:nvPr/>
        </p:nvGrpSpPr>
        <p:grpSpPr>
          <a:xfrm>
            <a:off x="9769694" y="0"/>
            <a:ext cx="2422306" cy="6858000"/>
            <a:chOff x="9769694" y="0"/>
            <a:chExt cx="2422306" cy="6858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FC54A0AC-36ED-1C86-0E16-730D27D13F24}"/>
                </a:ext>
              </a:extLst>
            </p:cNvPr>
            <p:cNvSpPr/>
            <p:nvPr/>
          </p:nvSpPr>
          <p:spPr>
            <a:xfrm>
              <a:off x="9769694" y="0"/>
              <a:ext cx="2422306" cy="6858000"/>
            </a:xfrm>
            <a:prstGeom prst="rect">
              <a:avLst/>
            </a:prstGeom>
            <a:solidFill>
              <a:srgbClr val="DF1818"/>
            </a:solidFill>
            <a:ln>
              <a:solidFill>
                <a:srgbClr val="DF181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6" name="Picture 6" descr="Askims IK">
              <a:extLst>
                <a:ext uri="{FF2B5EF4-FFF2-40B4-BE49-F238E27FC236}">
                  <a16:creationId xmlns:a16="http://schemas.microsoft.com/office/drawing/2014/main" id="{8E86C4E0-90B7-F754-DECA-5594DF3278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694" y="5379236"/>
              <a:ext cx="2422306" cy="1273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Google Shape;48;p1">
            <a:extLst>
              <a:ext uri="{FF2B5EF4-FFF2-40B4-BE49-F238E27FC236}">
                <a16:creationId xmlns:a16="http://schemas.microsoft.com/office/drawing/2014/main" id="{E413F5DB-CFA4-C15D-9ED5-411DF5204479}"/>
              </a:ext>
            </a:extLst>
          </p:cNvPr>
          <p:cNvSpPr/>
          <p:nvPr/>
        </p:nvSpPr>
        <p:spPr>
          <a:xfrm>
            <a:off x="841154" y="680228"/>
            <a:ext cx="7635416" cy="45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2531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Nya matchtröjor!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025785-78C6-4E87-5CB8-B441113CA6C7}"/>
              </a:ext>
            </a:extLst>
          </p:cNvPr>
          <p:cNvSpPr/>
          <p:nvPr/>
        </p:nvSpPr>
        <p:spPr>
          <a:xfrm>
            <a:off x="841154" y="1427954"/>
            <a:ext cx="457857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marR="3572" indent="-239713" defTabSz="406286" hangingPunc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sv-S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Spelaren äger sin tröja och ska alltid tas med till match.</a:t>
            </a:r>
          </a:p>
          <a:p>
            <a:pPr marL="357188" marR="3572" indent="-239713" defTabSz="406286" hangingPunc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sv-S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Nya och befintliga sponsorer på matchtröjan: Rasta, </a:t>
            </a:r>
            <a:r>
              <a:rPr kumimoji="0" lang="sv-SE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Jumpyard</a:t>
            </a:r>
            <a:r>
              <a:rPr kumimoji="0" lang="sv-S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Holmens Herr, Nordic </a:t>
            </a:r>
            <a:r>
              <a:rPr kumimoji="0" lang="sv-SE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Wellness</a:t>
            </a:r>
            <a:endParaRPr kumimoji="0" lang="sv-S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7188" marR="3572" indent="-239713" defTabSz="406286" hangingPunc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v-SE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Matchtröjan får endast användas på match</a:t>
            </a:r>
            <a:endParaRPr kumimoji="0" lang="sv-S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7188" marR="3572" indent="-239713" defTabSz="406286" hangingPunc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kumimoji="0" lang="sv-S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7188" marR="3572" lvl="0" indent="-239713" algn="l" defTabSz="406286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Matchkit</a:t>
            </a:r>
            <a:r>
              <a:rPr kumimoji="0" lang="sv-S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innehållande matchtröja, shorts och strumpor ingår till en avgift av 350:- Faktureras samtliga spelare. </a:t>
            </a:r>
            <a:r>
              <a:rPr kumimoji="0" lang="sv-SE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Matchkit</a:t>
            </a:r>
            <a:r>
              <a:rPr kumimoji="0" lang="sv-S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delas ut efter betalning.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506502-41A5-4BCC-4398-2CA9AE2B89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810" r="892" b="15156"/>
          <a:stretch/>
        </p:blipFill>
        <p:spPr>
          <a:xfrm>
            <a:off x="7192648" y="4584401"/>
            <a:ext cx="2060568" cy="15896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7C5432-168A-4D64-F9F3-FDC116C9F9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3350" b="15156"/>
          <a:stretch/>
        </p:blipFill>
        <p:spPr>
          <a:xfrm>
            <a:off x="5665851" y="4434660"/>
            <a:ext cx="1568920" cy="17394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07F1D-9604-2CE1-222E-520E0BFEFC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419" t="-5678" r="40588" b="20834"/>
          <a:stretch/>
        </p:blipFill>
        <p:spPr>
          <a:xfrm>
            <a:off x="6379064" y="1900533"/>
            <a:ext cx="2744068" cy="2534127"/>
          </a:xfrm>
          <a:prstGeom prst="rect">
            <a:avLst/>
          </a:prstGeom>
        </p:spPr>
      </p:pic>
      <p:pic>
        <p:nvPicPr>
          <p:cNvPr id="12" name="Bildobjekt 27" descr="En bild som visar Teckensnitt, vit, design, Grafik&#10;&#10;Automatiskt genererad beskrivning">
            <a:extLst>
              <a:ext uri="{FF2B5EF4-FFF2-40B4-BE49-F238E27FC236}">
                <a16:creationId xmlns:a16="http://schemas.microsoft.com/office/drawing/2014/main" id="{1241A365-6606-0829-7D05-D009E71B0F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16" y="796101"/>
            <a:ext cx="1288956" cy="1288956"/>
          </a:xfrm>
          <a:prstGeom prst="rect">
            <a:avLst/>
          </a:prstGeom>
        </p:spPr>
      </p:pic>
      <p:pic>
        <p:nvPicPr>
          <p:cNvPr id="13" name="Bildobjekt 7" descr="En bild som visar clipart, logotyp, Teckensnitt, Grafik&#10;&#10;Automatiskt genererad beskrivning">
            <a:extLst>
              <a:ext uri="{FF2B5EF4-FFF2-40B4-BE49-F238E27FC236}">
                <a16:creationId xmlns:a16="http://schemas.microsoft.com/office/drawing/2014/main" id="{A6FCCFBB-90C1-0A2C-A689-A282736F48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29" y="1147212"/>
            <a:ext cx="552417" cy="639640"/>
          </a:xfrm>
          <a:prstGeom prst="rect">
            <a:avLst/>
          </a:prstGeom>
        </p:spPr>
      </p:pic>
      <p:pic>
        <p:nvPicPr>
          <p:cNvPr id="14" name="Bildobjekt 9" descr="En bild som visar text, Teckensnitt, vit, logotyp&#10;&#10;Automatiskt genererad beskrivning">
            <a:extLst>
              <a:ext uri="{FF2B5EF4-FFF2-40B4-BE49-F238E27FC236}">
                <a16:creationId xmlns:a16="http://schemas.microsoft.com/office/drawing/2014/main" id="{684B6C70-A417-6D8A-FC4E-22E375B6F63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44" y="213243"/>
            <a:ext cx="933969" cy="933969"/>
          </a:xfrm>
          <a:prstGeom prst="rect">
            <a:avLst/>
          </a:prstGeom>
        </p:spPr>
      </p:pic>
      <p:pic>
        <p:nvPicPr>
          <p:cNvPr id="15" name="Bildobjekt 31" descr="En bild som visar logotyp, Teckensnitt, Grafik, symbol&#10;&#10;Automatiskt genererad beskrivning">
            <a:extLst>
              <a:ext uri="{FF2B5EF4-FFF2-40B4-BE49-F238E27FC236}">
                <a16:creationId xmlns:a16="http://schemas.microsoft.com/office/drawing/2014/main" id="{9CED18DC-FF63-2588-51D3-CBD3BE6C170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60" y="568314"/>
            <a:ext cx="1064184" cy="43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6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3CD51-8FE4-BB4D-F565-3C86E2568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96721CE7-8034-AF62-908D-CEE1100CCC54}"/>
              </a:ext>
            </a:extLst>
          </p:cNvPr>
          <p:cNvSpPr txBox="1"/>
          <p:nvPr/>
        </p:nvSpPr>
        <p:spPr>
          <a:xfrm>
            <a:off x="751999" y="660209"/>
            <a:ext cx="9017695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31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 klädkollektion med möjlighet till exponering av lagsponsorer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0F5D6A93-2586-C2E7-F07B-EC6AC3A7B222}"/>
              </a:ext>
            </a:extLst>
          </p:cNvPr>
          <p:cNvGrpSpPr/>
          <p:nvPr/>
        </p:nvGrpSpPr>
        <p:grpSpPr>
          <a:xfrm>
            <a:off x="9769694" y="0"/>
            <a:ext cx="2422306" cy="6858000"/>
            <a:chOff x="9769694" y="0"/>
            <a:chExt cx="2422306" cy="6858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ED095EE6-31BA-6894-69A2-09F7893C1D8C}"/>
                </a:ext>
              </a:extLst>
            </p:cNvPr>
            <p:cNvSpPr/>
            <p:nvPr/>
          </p:nvSpPr>
          <p:spPr>
            <a:xfrm>
              <a:off x="9769694" y="0"/>
              <a:ext cx="2422306" cy="6858000"/>
            </a:xfrm>
            <a:prstGeom prst="rect">
              <a:avLst/>
            </a:prstGeom>
            <a:solidFill>
              <a:srgbClr val="DF1818"/>
            </a:solidFill>
            <a:ln>
              <a:solidFill>
                <a:srgbClr val="DF181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6" name="Picture 6" descr="Askims IK">
              <a:extLst>
                <a:ext uri="{FF2B5EF4-FFF2-40B4-BE49-F238E27FC236}">
                  <a16:creationId xmlns:a16="http://schemas.microsoft.com/office/drawing/2014/main" id="{A8713E3F-124B-580F-A0C7-3F570832B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694" y="5379236"/>
              <a:ext cx="2422306" cy="1273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6C6C5ED4-17CA-0452-D081-591371A757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109" t="33589" r="12342"/>
          <a:stretch/>
        </p:blipFill>
        <p:spPr>
          <a:xfrm>
            <a:off x="858877" y="1553548"/>
            <a:ext cx="3269333" cy="4442267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6F6407-6D11-9C68-D8B5-6F4737499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330" y="2286396"/>
            <a:ext cx="4920427" cy="309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24F696D8-77F3-4DC8-9019-6A2127A04263}"/>
              </a:ext>
            </a:extLst>
          </p:cNvPr>
          <p:cNvSpPr txBox="1"/>
          <p:nvPr/>
        </p:nvSpPr>
        <p:spPr>
          <a:xfrm>
            <a:off x="743806" y="1622980"/>
            <a:ext cx="7129534" cy="4269927"/>
          </a:xfrm>
          <a:prstGeom prst="rect">
            <a:avLst/>
          </a:prstGeom>
          <a:noFill/>
        </p:spPr>
        <p:txBody>
          <a:bodyPr vert="horz" wrap="square" lIns="0" tIns="8930" rIns="0" bIns="0" rtlCol="0">
            <a:spAutoFit/>
          </a:bodyPr>
          <a:lstStyle/>
          <a:p>
            <a:pPr marL="250022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endParaRPr lang="sv-SE" sz="844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130592" defTabSz="642915">
              <a:spcAft>
                <a:spcPts val="1200"/>
              </a:spcAft>
              <a:tabLst>
                <a:tab pos="329940" algn="l"/>
                <a:tab pos="330387" algn="l"/>
              </a:tabLst>
            </a:pPr>
            <a:r>
              <a:rPr lang="sv-SE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Detta är ett bra tillfälle att tjäna in lite extra pengar till lagkassan!</a:t>
            </a:r>
          </a:p>
          <a:p>
            <a:pPr marL="371685" indent="-241093" defTabSz="64291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endParaRPr lang="sv-SE" sz="20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371685" indent="-241093" defTabSz="64291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Laget ansvarar för café vid egen träning eller hemmamatch. </a:t>
            </a:r>
          </a:p>
          <a:p>
            <a:pPr marL="371685" indent="-241093" defTabSz="64291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Försäljning sker först och främst vid planerna. Försäljningsintäkterna går till laget. </a:t>
            </a:r>
          </a:p>
          <a:p>
            <a:pPr marL="371685" indent="-241093" defTabSz="64291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Lagen schemalägger passen själva och all inhandling förutom kaffe/te och muggar görs av lagen själva. Askims IKs prislista </a:t>
            </a:r>
            <a:br>
              <a:rPr lang="sv-SE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r>
              <a:rPr lang="sv-SE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ska följas. Mer detaljerad instruktion finns på Laget.se.</a:t>
            </a:r>
          </a:p>
          <a:p>
            <a:pPr marL="371685" indent="-241093" defTabSz="64291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Digital lagkassa obligatorisk för alla lag från 2025, 1 februari.</a:t>
            </a:r>
          </a:p>
          <a:p>
            <a:pPr marL="371685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endParaRPr lang="sv-SE" sz="2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371685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endParaRPr lang="sv-SE" sz="844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030900-254B-9770-D301-9C7435767174}"/>
              </a:ext>
            </a:extLst>
          </p:cNvPr>
          <p:cNvSpPr txBox="1"/>
          <p:nvPr/>
        </p:nvSpPr>
        <p:spPr>
          <a:xfrm>
            <a:off x="859483" y="759945"/>
            <a:ext cx="9764640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Vilken god kladdkaka!</a:t>
            </a:r>
          </a:p>
        </p:txBody>
      </p:sp>
      <p:pic>
        <p:nvPicPr>
          <p:cNvPr id="3" name="Picture 2" descr="Kladdkaka med hallon">
            <a:extLst>
              <a:ext uri="{FF2B5EF4-FFF2-40B4-BE49-F238E27FC236}">
                <a16:creationId xmlns:a16="http://schemas.microsoft.com/office/drawing/2014/main" id="{7F190CCA-58D8-B5D7-1910-F878DE294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/>
          <a:stretch/>
        </p:blipFill>
        <p:spPr bwMode="auto">
          <a:xfrm>
            <a:off x="7659584" y="2677001"/>
            <a:ext cx="4160598" cy="255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kärmavbild 2019-01-09 kl. 09.06.54.png" descr="Skärmavbild 2019-01-09 kl. 09.06.54.png">
            <a:extLst>
              <a:ext uri="{FF2B5EF4-FFF2-40B4-BE49-F238E27FC236}">
                <a16:creationId xmlns:a16="http://schemas.microsoft.com/office/drawing/2014/main" id="{99A56794-66AA-A407-5F86-E05CF8EED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573" y="348621"/>
            <a:ext cx="924545" cy="9563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89258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CB56C323-F428-D866-A7DD-B38EB3139267}"/>
              </a:ext>
            </a:extLst>
          </p:cNvPr>
          <p:cNvSpPr txBox="1"/>
          <p:nvPr/>
        </p:nvSpPr>
        <p:spPr>
          <a:xfrm>
            <a:off x="883920" y="712849"/>
            <a:ext cx="7110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Supportergruppen Rödsvarta väggen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235A1C78-0BEE-39E0-A9FC-39BA9303AB7A}"/>
              </a:ext>
            </a:extLst>
          </p:cNvPr>
          <p:cNvGrpSpPr/>
          <p:nvPr/>
        </p:nvGrpSpPr>
        <p:grpSpPr>
          <a:xfrm>
            <a:off x="9769694" y="0"/>
            <a:ext cx="2422306" cy="6858000"/>
            <a:chOff x="9769694" y="0"/>
            <a:chExt cx="2422306" cy="6858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732001D2-B512-F4E7-DE5A-00327E8C45D5}"/>
                </a:ext>
              </a:extLst>
            </p:cNvPr>
            <p:cNvSpPr/>
            <p:nvPr/>
          </p:nvSpPr>
          <p:spPr>
            <a:xfrm>
              <a:off x="9769694" y="0"/>
              <a:ext cx="2422306" cy="6858000"/>
            </a:xfrm>
            <a:prstGeom prst="rect">
              <a:avLst/>
            </a:prstGeom>
            <a:solidFill>
              <a:srgbClr val="DF1818"/>
            </a:solidFill>
            <a:ln>
              <a:solidFill>
                <a:srgbClr val="DF181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6" descr="Askims IK">
              <a:extLst>
                <a:ext uri="{FF2B5EF4-FFF2-40B4-BE49-F238E27FC236}">
                  <a16:creationId xmlns:a16="http://schemas.microsoft.com/office/drawing/2014/main" id="{26D764DE-663A-7136-2AFE-94EDA6E76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694" y="5379236"/>
              <a:ext cx="2422306" cy="1273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ruta 6">
            <a:extLst>
              <a:ext uri="{FF2B5EF4-FFF2-40B4-BE49-F238E27FC236}">
                <a16:creationId xmlns:a16="http://schemas.microsoft.com/office/drawing/2014/main" id="{F3E1511B-4C86-EE3E-1AEF-BF2692827E30}"/>
              </a:ext>
            </a:extLst>
          </p:cNvPr>
          <p:cNvSpPr txBox="1"/>
          <p:nvPr/>
        </p:nvSpPr>
        <p:spPr>
          <a:xfrm>
            <a:off x="883920" y="1566505"/>
            <a:ext cx="6607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Tillbaka till Division 3!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WhatsApp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grupp för HS-matcher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Lag som deltar i supportergruppen driver caféet</a:t>
            </a:r>
          </a:p>
        </p:txBody>
      </p:sp>
      <p:pic>
        <p:nvPicPr>
          <p:cNvPr id="9" name="Bildobjekt 8" descr="En bild som visar utomhus, gräs, himmel, idrott">
            <a:extLst>
              <a:ext uri="{FF2B5EF4-FFF2-40B4-BE49-F238E27FC236}">
                <a16:creationId xmlns:a16="http://schemas.microsoft.com/office/drawing/2014/main" id="{07CFA32E-6CD9-34B5-1B5D-0390CCC6EA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" r="-120" b="26467"/>
          <a:stretch/>
        </p:blipFill>
        <p:spPr>
          <a:xfrm>
            <a:off x="991840" y="3319439"/>
            <a:ext cx="5930070" cy="3270412"/>
          </a:xfrm>
          <a:prstGeom prst="rect">
            <a:avLst/>
          </a:prstGeom>
        </p:spPr>
      </p:pic>
      <p:pic>
        <p:nvPicPr>
          <p:cNvPr id="15" name="Bildobjekt 14" descr="En bild som visar cykel, utomhus, text, gräs">
            <a:extLst>
              <a:ext uri="{FF2B5EF4-FFF2-40B4-BE49-F238E27FC236}">
                <a16:creationId xmlns:a16="http://schemas.microsoft.com/office/drawing/2014/main" id="{B296E09F-6C80-578D-0EF5-F7C1C61EA1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5"/>
          <a:stretch/>
        </p:blipFill>
        <p:spPr>
          <a:xfrm>
            <a:off x="7656112" y="473249"/>
            <a:ext cx="4312172" cy="2594261"/>
          </a:xfrm>
          <a:prstGeom prst="rect">
            <a:avLst/>
          </a:prstGeom>
        </p:spPr>
      </p:pic>
      <p:pic>
        <p:nvPicPr>
          <p:cNvPr id="17" name="Bildobjekt 16" descr="En bild som visar utomhus, himmel, person, gräs&#10;&#10;Automatiskt genererad beskrivning">
            <a:extLst>
              <a:ext uri="{FF2B5EF4-FFF2-40B4-BE49-F238E27FC236}">
                <a16:creationId xmlns:a16="http://schemas.microsoft.com/office/drawing/2014/main" id="{C57D40A7-9271-DD93-21C2-1D4050EB17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12" y="3316438"/>
            <a:ext cx="4364550" cy="32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5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7AFD5-DD48-DA0D-FD99-890B1C3A0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kärmavbild 2019-01-09 kl. 09.06.54.png" descr="Skärmavbild 2019-01-09 kl. 09.06.54.png">
            <a:extLst>
              <a:ext uri="{FF2B5EF4-FFF2-40B4-BE49-F238E27FC236}">
                <a16:creationId xmlns:a16="http://schemas.microsoft.com/office/drawing/2014/main" id="{1BCC95AF-2180-1CBD-CD3F-8FB7DBBAD7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211" y="1216565"/>
            <a:ext cx="4277919" cy="442487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AF579F-97FC-F073-3068-23DD10B5073A}"/>
              </a:ext>
            </a:extLst>
          </p:cNvPr>
          <p:cNvSpPr/>
          <p:nvPr/>
        </p:nvSpPr>
        <p:spPr>
          <a:xfrm>
            <a:off x="0" y="2210540"/>
            <a:ext cx="12192000" cy="1651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</a:rPr>
              <a:t>Fotboll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1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CB56C323-F428-D866-A7DD-B38EB3139267}"/>
              </a:ext>
            </a:extLst>
          </p:cNvPr>
          <p:cNvSpPr txBox="1"/>
          <p:nvPr/>
        </p:nvSpPr>
        <p:spPr>
          <a:xfrm>
            <a:off x="883920" y="782139"/>
            <a:ext cx="7110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Askims IKs Spelare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235A1C78-0BEE-39E0-A9FC-39BA9303AB7A}"/>
              </a:ext>
            </a:extLst>
          </p:cNvPr>
          <p:cNvGrpSpPr/>
          <p:nvPr/>
        </p:nvGrpSpPr>
        <p:grpSpPr>
          <a:xfrm>
            <a:off x="9769694" y="0"/>
            <a:ext cx="2422306" cy="6858000"/>
            <a:chOff x="9769694" y="0"/>
            <a:chExt cx="2422306" cy="6858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732001D2-B512-F4E7-DE5A-00327E8C45D5}"/>
                </a:ext>
              </a:extLst>
            </p:cNvPr>
            <p:cNvSpPr/>
            <p:nvPr/>
          </p:nvSpPr>
          <p:spPr>
            <a:xfrm>
              <a:off x="9769694" y="0"/>
              <a:ext cx="2422306" cy="6858000"/>
            </a:xfrm>
            <a:prstGeom prst="rect">
              <a:avLst/>
            </a:prstGeom>
            <a:solidFill>
              <a:srgbClr val="DF1818"/>
            </a:solidFill>
            <a:ln>
              <a:solidFill>
                <a:srgbClr val="DF181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6" descr="Askims IK">
              <a:extLst>
                <a:ext uri="{FF2B5EF4-FFF2-40B4-BE49-F238E27FC236}">
                  <a16:creationId xmlns:a16="http://schemas.microsoft.com/office/drawing/2014/main" id="{26D764DE-663A-7136-2AFE-94EDA6E76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694" y="5379236"/>
              <a:ext cx="2422306" cy="1273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ruta 6">
            <a:extLst>
              <a:ext uri="{FF2B5EF4-FFF2-40B4-BE49-F238E27FC236}">
                <a16:creationId xmlns:a16="http://schemas.microsoft.com/office/drawing/2014/main" id="{F3E1511B-4C86-EE3E-1AEF-BF2692827E30}"/>
              </a:ext>
            </a:extLst>
          </p:cNvPr>
          <p:cNvSpPr txBox="1"/>
          <p:nvPr/>
        </p:nvSpPr>
        <p:spPr>
          <a:xfrm>
            <a:off x="883920" y="2022364"/>
            <a:ext cx="5745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Alltid göra sitt bästa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Bestämma sig vs Hoppas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prstClr val="black"/>
                </a:solidFill>
                <a:latin typeface="Calibri" panose="020F0502020204030204"/>
              </a:rPr>
              <a:t>En del av föreningen, inte bara laget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sv-SE" sz="2000" b="1" dirty="0">
                <a:solidFill>
                  <a:prstClr val="black"/>
                </a:solidFill>
                <a:latin typeface="Calibri" panose="020F0502020204030204"/>
              </a:rPr>
              <a:t>Ledarens ansvar mot spelaren</a:t>
            </a: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prstClr val="black"/>
                </a:solidFill>
              </a:rPr>
              <a:t>Bli utmanad på egna villkor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Tydliga regler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Möjlighet att utvecklas i Askims IK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 bästa upplevelsen</a:t>
            </a:r>
          </a:p>
        </p:txBody>
      </p:sp>
    </p:spTree>
    <p:extLst>
      <p:ext uri="{BB962C8B-B14F-4D97-AF65-F5344CB8AC3E}">
        <p14:creationId xmlns:p14="http://schemas.microsoft.com/office/powerpoint/2010/main" val="394539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E8BC157C-FFAD-48E0-92B6-5D5CFF90DD7C}"/>
              </a:ext>
            </a:extLst>
          </p:cNvPr>
          <p:cNvSpPr/>
          <p:nvPr/>
        </p:nvSpPr>
        <p:spPr>
          <a:xfrm>
            <a:off x="692710" y="1489034"/>
            <a:ext cx="880755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Skapa en god stämning i laget som gör att alla känner sig välkomna på träning och match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jobbar för att göra våra medspelare bättre genom inkludering och ”peppande” dialog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Respektera domarens uppdrag och beslut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 ha kunskap om och tillämpa Askims IKs värderingar och riktlinjer för spelare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 ha kunskap om och spela efter Askims IKs spelarutbildningsplan för respektive spelform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 hålla tider, överenskommelser och löften och att alltid vara väl förberedd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Samverkan med föreningens yngre och äldre lag, exempelvis Fadderträning och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ClubBuilding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 konstruktiv feedback till ledarna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 ansvar för att lagets material samlas in efter träning och match samt att lagets material hanteras på varsamt sätt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642915">
              <a:spcAft>
                <a:spcPts val="600"/>
              </a:spcAft>
            </a:pPr>
            <a:endParaRPr lang="sv-SE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Dunross Stiftelse – What goes on in our hearts">
            <a:extLst>
              <a:ext uri="{FF2B5EF4-FFF2-40B4-BE49-F238E27FC236}">
                <a16:creationId xmlns:a16="http://schemas.microsoft.com/office/drawing/2014/main" id="{91C1590C-BBB1-3592-A764-2D847CD60B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23B55-B7C8-E13A-B03E-37D880B86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518" y="2742540"/>
            <a:ext cx="2361772" cy="1968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97A4E9-5DED-5283-9A23-51FC0F18AD40}"/>
              </a:ext>
            </a:extLst>
          </p:cNvPr>
          <p:cNvSpPr txBox="1"/>
          <p:nvPr/>
        </p:nvSpPr>
        <p:spPr>
          <a:xfrm>
            <a:off x="603681" y="484520"/>
            <a:ext cx="616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Spelarens ansvar</a:t>
            </a:r>
          </a:p>
        </p:txBody>
      </p:sp>
      <p:pic>
        <p:nvPicPr>
          <p:cNvPr id="3" name="Skärmavbild 2019-01-09 kl. 09.06.54.png" descr="Skärmavbild 2019-01-09 kl. 09.06.54.png">
            <a:extLst>
              <a:ext uri="{FF2B5EF4-FFF2-40B4-BE49-F238E27FC236}">
                <a16:creationId xmlns:a16="http://schemas.microsoft.com/office/drawing/2014/main" id="{50A8A847-B10C-9D23-CD0A-043747369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573" y="348621"/>
            <a:ext cx="924545" cy="9563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06466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B8441-E1E4-EE27-50A9-F4E11F579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B4D1103B-9F20-FDB4-F64F-F30B7D804EBA}"/>
              </a:ext>
            </a:extLst>
          </p:cNvPr>
          <p:cNvGrpSpPr/>
          <p:nvPr/>
        </p:nvGrpSpPr>
        <p:grpSpPr>
          <a:xfrm>
            <a:off x="9769694" y="0"/>
            <a:ext cx="2422306" cy="6858000"/>
            <a:chOff x="9769694" y="0"/>
            <a:chExt cx="2422306" cy="6858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8FCF094E-8FA0-DFD1-FEC5-518AC0D09EB6}"/>
                </a:ext>
              </a:extLst>
            </p:cNvPr>
            <p:cNvSpPr/>
            <p:nvPr/>
          </p:nvSpPr>
          <p:spPr>
            <a:xfrm>
              <a:off x="9769694" y="0"/>
              <a:ext cx="2422306" cy="6858000"/>
            </a:xfrm>
            <a:prstGeom prst="rect">
              <a:avLst/>
            </a:prstGeom>
            <a:solidFill>
              <a:srgbClr val="DF1818"/>
            </a:solidFill>
            <a:ln>
              <a:solidFill>
                <a:srgbClr val="DF181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6" descr="Askims IK">
              <a:extLst>
                <a:ext uri="{FF2B5EF4-FFF2-40B4-BE49-F238E27FC236}">
                  <a16:creationId xmlns:a16="http://schemas.microsoft.com/office/drawing/2014/main" id="{7C14A899-3D65-CD77-F6FD-177459A0A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694" y="5379236"/>
              <a:ext cx="2422306" cy="1273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ruta 6">
            <a:extLst>
              <a:ext uri="{FF2B5EF4-FFF2-40B4-BE49-F238E27FC236}">
                <a16:creationId xmlns:a16="http://schemas.microsoft.com/office/drawing/2014/main" id="{24C87B23-43F3-C16C-8C1B-2DB8BB1ADBC6}"/>
              </a:ext>
            </a:extLst>
          </p:cNvPr>
          <p:cNvSpPr txBox="1"/>
          <p:nvPr/>
        </p:nvSpPr>
        <p:spPr>
          <a:xfrm>
            <a:off x="741045" y="1536174"/>
            <a:ext cx="85269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Utvecklingsträning för alla som uppfyller kriterierna (start i februari/mars)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Krav för att </a:t>
            </a:r>
            <a:r>
              <a:rPr lang="sv-SE" sz="2000" dirty="0">
                <a:latin typeface="Calibri" panose="020F0502020204030204"/>
              </a:rPr>
              <a:t>deltagande: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Träningsnärvaro minimum 65% (ord träningar)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Hög motivation till att träna mer och utvecklas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latin typeface="Calibri" panose="020F0502020204030204"/>
              </a:rPr>
              <a:t>Spelare som väljs ut av tränarstaben, roteras till varje utvecklingsträning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sv-S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/>
              <a:t>Åldersgrupper: 2011-2015, kan utökas med flera åldersgrupper längre fram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/>
              <a:t>Träning i högt tempo med mycket individuella moment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Varannan vecka.</a:t>
            </a:r>
            <a:r>
              <a:rPr kumimoji="0" lang="sv-SE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Ersätter inte ordinarie träning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sv-S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Fredagsträningarna leds av föreningens ungdomsledare med stöd av ledare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ADC9A-5A08-0590-F2A8-12152A6397F4}"/>
              </a:ext>
            </a:extLst>
          </p:cNvPr>
          <p:cNvSpPr txBox="1"/>
          <p:nvPr/>
        </p:nvSpPr>
        <p:spPr>
          <a:xfrm>
            <a:off x="603680" y="484520"/>
            <a:ext cx="7683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Utvecklingsträningar 2025</a:t>
            </a:r>
          </a:p>
        </p:txBody>
      </p:sp>
    </p:spTree>
    <p:extLst>
      <p:ext uri="{BB962C8B-B14F-4D97-AF65-F5344CB8AC3E}">
        <p14:creationId xmlns:p14="http://schemas.microsoft.com/office/powerpoint/2010/main" val="158117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235A1C78-0BEE-39E0-A9FC-39BA9303AB7A}"/>
              </a:ext>
            </a:extLst>
          </p:cNvPr>
          <p:cNvGrpSpPr/>
          <p:nvPr/>
        </p:nvGrpSpPr>
        <p:grpSpPr>
          <a:xfrm>
            <a:off x="9769694" y="0"/>
            <a:ext cx="2422306" cy="6858000"/>
            <a:chOff x="9769694" y="0"/>
            <a:chExt cx="2422306" cy="6858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732001D2-B512-F4E7-DE5A-00327E8C45D5}"/>
                </a:ext>
              </a:extLst>
            </p:cNvPr>
            <p:cNvSpPr/>
            <p:nvPr/>
          </p:nvSpPr>
          <p:spPr>
            <a:xfrm>
              <a:off x="9769694" y="0"/>
              <a:ext cx="2422306" cy="6858000"/>
            </a:xfrm>
            <a:prstGeom prst="rect">
              <a:avLst/>
            </a:prstGeom>
            <a:solidFill>
              <a:srgbClr val="DF1818"/>
            </a:solidFill>
            <a:ln>
              <a:solidFill>
                <a:srgbClr val="DF181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6" descr="Askims IK">
              <a:extLst>
                <a:ext uri="{FF2B5EF4-FFF2-40B4-BE49-F238E27FC236}">
                  <a16:creationId xmlns:a16="http://schemas.microsoft.com/office/drawing/2014/main" id="{26D764DE-663A-7136-2AFE-94EDA6E76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694" y="5379236"/>
              <a:ext cx="2422306" cy="1273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ruta 6">
            <a:extLst>
              <a:ext uri="{FF2B5EF4-FFF2-40B4-BE49-F238E27FC236}">
                <a16:creationId xmlns:a16="http://schemas.microsoft.com/office/drawing/2014/main" id="{F3E1511B-4C86-EE3E-1AEF-BF2692827E30}"/>
              </a:ext>
            </a:extLst>
          </p:cNvPr>
          <p:cNvSpPr txBox="1"/>
          <p:nvPr/>
        </p:nvSpPr>
        <p:spPr>
          <a:xfrm>
            <a:off x="802947" y="1593584"/>
            <a:ext cx="83956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träningsnärvaro för att bli kallad till match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65% träningsnärvaro för att bli kallad till match (svår serie)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Närvarostatistik beräknas på de 6 senaste träningstillfällena (ca 2-3 veckor)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Lika speltid för alla som kallats till match till och med 7 mot 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prstClr val="black"/>
                </a:solidFill>
              </a:rPr>
              <a:t>Alltid ”frivillig” träning alternativt inställd träning på skollov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prstClr val="black"/>
                </a:solidFill>
              </a:rPr>
              <a:t>Med samsynsavtalet stöttar vi </a:t>
            </a:r>
            <a:r>
              <a:rPr lang="sv-SE" sz="2000" dirty="0" err="1">
                <a:solidFill>
                  <a:prstClr val="black"/>
                </a:solidFill>
              </a:rPr>
              <a:t>mulitiidrottande</a:t>
            </a:r>
            <a:r>
              <a:rPr lang="sv-SE" sz="2000" dirty="0">
                <a:solidFill>
                  <a:prstClr val="black"/>
                </a:solidFill>
              </a:rPr>
              <a:t> (</a:t>
            </a:r>
            <a:r>
              <a:rPr lang="sv-SE" sz="2000" dirty="0" err="1">
                <a:solidFill>
                  <a:prstClr val="black"/>
                </a:solidFill>
              </a:rPr>
              <a:t>t.o.m</a:t>
            </a:r>
            <a:r>
              <a:rPr lang="sv-SE" sz="2000" dirty="0">
                <a:solidFill>
                  <a:prstClr val="black"/>
                </a:solidFill>
              </a:rPr>
              <a:t> 15 år)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prstClr val="black"/>
                </a:solidFill>
              </a:rPr>
              <a:t>Träningsschema tävlingssäsong: 1 april – 31 oktober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prstClr val="black"/>
                </a:solidFill>
              </a:rPr>
              <a:t>Träningsschema vintersäsong: 1 november – 31 mars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8C6A1-AB05-C861-A09C-435B240293B1}"/>
              </a:ext>
            </a:extLst>
          </p:cNvPr>
          <p:cNvSpPr txBox="1"/>
          <p:nvPr/>
        </p:nvSpPr>
        <p:spPr>
          <a:xfrm>
            <a:off x="603680" y="484520"/>
            <a:ext cx="7683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Träningsnärvaro och Matchspel – generella riktlinjer</a:t>
            </a:r>
          </a:p>
        </p:txBody>
      </p:sp>
    </p:spTree>
    <p:extLst>
      <p:ext uri="{BB962C8B-B14F-4D97-AF65-F5344CB8AC3E}">
        <p14:creationId xmlns:p14="http://schemas.microsoft.com/office/powerpoint/2010/main" val="16530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F639FB3E-E166-4199-B457-447D84617769}"/>
              </a:ext>
            </a:extLst>
          </p:cNvPr>
          <p:cNvSpPr/>
          <p:nvPr/>
        </p:nvSpPr>
        <p:spPr>
          <a:xfrm>
            <a:off x="2773089" y="2254701"/>
            <a:ext cx="1926454" cy="2441586"/>
          </a:xfrm>
          <a:prstGeom prst="rightArrow">
            <a:avLst>
              <a:gd name="adj1" fmla="val 64976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B6E0BE-633E-4F7A-82FD-C1A0C43DB90F}"/>
              </a:ext>
            </a:extLst>
          </p:cNvPr>
          <p:cNvSpPr txBox="1"/>
          <p:nvPr/>
        </p:nvSpPr>
        <p:spPr>
          <a:xfrm>
            <a:off x="603681" y="484520"/>
            <a:ext cx="616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Play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BA5221-EA01-4F52-9537-A95A935AF325}"/>
              </a:ext>
            </a:extLst>
          </p:cNvPr>
          <p:cNvSpPr/>
          <p:nvPr/>
        </p:nvSpPr>
        <p:spPr>
          <a:xfrm>
            <a:off x="4989250" y="679331"/>
            <a:ext cx="5951914" cy="5284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2915"/>
            <a:r>
              <a:rPr lang="sv-SE" sz="1687" b="1" dirty="0">
                <a:solidFill>
                  <a:prstClr val="black"/>
                </a:solidFill>
                <a:latin typeface="Calibri"/>
              </a:rPr>
              <a:t>Hjälpa skadad med- eller motspelare</a:t>
            </a:r>
          </a:p>
          <a:p>
            <a:pPr marL="321457" indent="-321457" defTabSz="642915">
              <a:buFont typeface="Arial" panose="020B0604020202020204" pitchFamily="34" charset="0"/>
              <a:buChar char="•"/>
            </a:pPr>
            <a:r>
              <a:rPr lang="sv-SE" sz="1687" dirty="0">
                <a:solidFill>
                  <a:prstClr val="black"/>
                </a:solidFill>
                <a:latin typeface="Calibri"/>
              </a:rPr>
              <a:t>Sparka ut boll om någon ligger skadad</a:t>
            </a:r>
          </a:p>
          <a:p>
            <a:pPr marL="321457" indent="-321457" defTabSz="642915">
              <a:buFont typeface="Arial" panose="020B0604020202020204" pitchFamily="34" charset="0"/>
              <a:buChar char="•"/>
            </a:pPr>
            <a:r>
              <a:rPr lang="sv-SE" sz="1687" dirty="0">
                <a:solidFill>
                  <a:prstClr val="black"/>
                </a:solidFill>
                <a:latin typeface="Calibri"/>
              </a:rPr>
              <a:t>Gå fram och kolla hur spelaren mår</a:t>
            </a:r>
          </a:p>
          <a:p>
            <a:pPr defTabSz="642915"/>
            <a:endParaRPr lang="sv-SE" sz="1687" b="1" dirty="0">
              <a:solidFill>
                <a:prstClr val="black"/>
              </a:solidFill>
              <a:latin typeface="Calibri"/>
            </a:endParaRPr>
          </a:p>
          <a:p>
            <a:pPr defTabSz="642915"/>
            <a:r>
              <a:rPr lang="sv-SE" sz="1687" b="1" dirty="0">
                <a:solidFill>
                  <a:prstClr val="black"/>
                </a:solidFill>
                <a:latin typeface="Calibri"/>
              </a:rPr>
              <a:t>Alltid visa respekt för alla</a:t>
            </a:r>
          </a:p>
          <a:p>
            <a:pPr marL="321457" indent="-321457" defTabSz="642915">
              <a:buFont typeface="Arial" panose="020B0604020202020204" pitchFamily="34" charset="0"/>
              <a:buChar char="•"/>
            </a:pPr>
            <a:r>
              <a:rPr lang="sv-SE" sz="1687" dirty="0">
                <a:solidFill>
                  <a:prstClr val="black"/>
                </a:solidFill>
                <a:latin typeface="Calibri"/>
              </a:rPr>
              <a:t>Be om ursäkt om man råkar sparka på någon</a:t>
            </a:r>
          </a:p>
          <a:p>
            <a:pPr marL="321457" indent="-321457" defTabSz="642915">
              <a:buFont typeface="Arial" panose="020B0604020202020204" pitchFamily="34" charset="0"/>
              <a:buChar char="•"/>
            </a:pPr>
            <a:r>
              <a:rPr lang="sv-SE" sz="1687" dirty="0">
                <a:solidFill>
                  <a:prstClr val="black"/>
                </a:solidFill>
                <a:latin typeface="Calibri"/>
              </a:rPr>
              <a:t>Hälsa innan match</a:t>
            </a:r>
          </a:p>
          <a:p>
            <a:pPr marL="321457" indent="-321457" defTabSz="642915">
              <a:buFont typeface="Arial" panose="020B0604020202020204" pitchFamily="34" charset="0"/>
              <a:buChar char="•"/>
            </a:pPr>
            <a:r>
              <a:rPr lang="sv-SE" sz="1687" dirty="0">
                <a:solidFill>
                  <a:prstClr val="black"/>
                </a:solidFill>
                <a:latin typeface="Calibri"/>
              </a:rPr>
              <a:t>Tacka motspelare och domare efter match</a:t>
            </a:r>
          </a:p>
          <a:p>
            <a:pPr marL="321457" indent="-321457" defTabSz="642915">
              <a:buFont typeface="Arial" panose="020B0604020202020204" pitchFamily="34" charset="0"/>
              <a:buChar char="•"/>
            </a:pPr>
            <a:r>
              <a:rPr lang="sv-SE" sz="1687" dirty="0">
                <a:solidFill>
                  <a:prstClr val="black"/>
                </a:solidFill>
                <a:latin typeface="Calibri"/>
              </a:rPr>
              <a:t>Lyssna på sin tränare</a:t>
            </a:r>
          </a:p>
          <a:p>
            <a:pPr marL="321457" indent="-321457" defTabSz="642915">
              <a:buFont typeface="Arial" panose="020B0604020202020204" pitchFamily="34" charset="0"/>
              <a:buChar char="•"/>
            </a:pPr>
            <a:r>
              <a:rPr lang="sv-SE" sz="1687" dirty="0">
                <a:solidFill>
                  <a:prstClr val="black"/>
                </a:solidFill>
                <a:latin typeface="Calibri"/>
              </a:rPr>
              <a:t>Bidra till att nolltolerans följs</a:t>
            </a:r>
          </a:p>
          <a:p>
            <a:pPr defTabSz="642915"/>
            <a:endParaRPr lang="sv-SE" sz="1687" b="1" dirty="0">
              <a:solidFill>
                <a:prstClr val="black"/>
              </a:solidFill>
              <a:latin typeface="Calibri"/>
            </a:endParaRPr>
          </a:p>
          <a:p>
            <a:pPr defTabSz="642915"/>
            <a:r>
              <a:rPr lang="sv-SE" sz="1687" b="1" dirty="0">
                <a:solidFill>
                  <a:prstClr val="black"/>
                </a:solidFill>
                <a:latin typeface="Calibri"/>
              </a:rPr>
              <a:t>Hjälpa domaren</a:t>
            </a:r>
          </a:p>
          <a:p>
            <a:pPr marL="321457" indent="-321457" defTabSz="642915">
              <a:buFont typeface="Arial" panose="020B0604020202020204" pitchFamily="34" charset="0"/>
              <a:buChar char="•"/>
            </a:pPr>
            <a:r>
              <a:rPr lang="sv-SE" sz="1687" dirty="0">
                <a:solidFill>
                  <a:prstClr val="black"/>
                </a:solidFill>
                <a:latin typeface="Calibri"/>
              </a:rPr>
              <a:t>Inte försöka påverka en domares beslut</a:t>
            </a:r>
          </a:p>
          <a:p>
            <a:pPr marL="321457" indent="-321457" defTabSz="642915">
              <a:buFont typeface="Arial" panose="020B0604020202020204" pitchFamily="34" charset="0"/>
              <a:buChar char="•"/>
            </a:pPr>
            <a:r>
              <a:rPr lang="sv-SE" sz="1687" dirty="0">
                <a:solidFill>
                  <a:prstClr val="black"/>
                </a:solidFill>
                <a:latin typeface="Calibri"/>
              </a:rPr>
              <a:t>Acceptera alla beslut direkt</a:t>
            </a:r>
          </a:p>
          <a:p>
            <a:pPr defTabSz="642915"/>
            <a:endParaRPr lang="sv-SE" sz="1687" b="1" dirty="0">
              <a:solidFill>
                <a:prstClr val="black"/>
              </a:solidFill>
              <a:latin typeface="Calibri"/>
            </a:endParaRPr>
          </a:p>
          <a:p>
            <a:pPr defTabSz="642915"/>
            <a:r>
              <a:rPr lang="sv-SE" sz="1687" b="1" dirty="0">
                <a:solidFill>
                  <a:prstClr val="black"/>
                </a:solidFill>
                <a:latin typeface="Calibri"/>
              </a:rPr>
              <a:t>Ha en positiv attityd</a:t>
            </a:r>
          </a:p>
          <a:p>
            <a:pPr marL="321457" indent="-321457" defTabSz="642915">
              <a:buFont typeface="Arial" panose="020B0604020202020204" pitchFamily="34" charset="0"/>
              <a:buChar char="•"/>
            </a:pPr>
            <a:r>
              <a:rPr lang="sv-SE" sz="1687" dirty="0">
                <a:solidFill>
                  <a:prstClr val="black"/>
                </a:solidFill>
                <a:latin typeface="Calibri"/>
              </a:rPr>
              <a:t>Peppa medspelare</a:t>
            </a:r>
          </a:p>
          <a:p>
            <a:pPr marL="321457" indent="-321457" defTabSz="642915">
              <a:buFont typeface="Arial" panose="020B0604020202020204" pitchFamily="34" charset="0"/>
              <a:buChar char="•"/>
            </a:pPr>
            <a:r>
              <a:rPr lang="sv-SE" sz="1687" dirty="0">
                <a:solidFill>
                  <a:prstClr val="black"/>
                </a:solidFill>
                <a:latin typeface="Calibri"/>
              </a:rPr>
              <a:t>Aldrig gnälla eller klaga</a:t>
            </a:r>
          </a:p>
          <a:p>
            <a:pPr marL="321457" indent="-321457" defTabSz="642915">
              <a:buFont typeface="Arial" panose="020B0604020202020204" pitchFamily="34" charset="0"/>
              <a:buChar char="•"/>
            </a:pPr>
            <a:r>
              <a:rPr lang="sv-SE" sz="1687" dirty="0">
                <a:solidFill>
                  <a:prstClr val="black"/>
                </a:solidFill>
                <a:latin typeface="Calibri"/>
              </a:rPr>
              <a:t>Vara en bra vinnare/förlorare</a:t>
            </a:r>
          </a:p>
          <a:p>
            <a:pPr marL="321457" indent="-321457" defTabSz="642915">
              <a:buFont typeface="Arial" panose="020B0604020202020204" pitchFamily="34" charset="0"/>
              <a:buChar char="•"/>
            </a:pPr>
            <a:r>
              <a:rPr lang="sv-SE" sz="1687" dirty="0">
                <a:solidFill>
                  <a:prstClr val="black"/>
                </a:solidFill>
                <a:latin typeface="Calibri"/>
              </a:rPr>
              <a:t>Att alltid använda ett vårdat språk och kroppsspråk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D4F2DD7-82C1-4590-8A61-AEA4DC19E616}"/>
              </a:ext>
            </a:extLst>
          </p:cNvPr>
          <p:cNvSpPr/>
          <p:nvPr/>
        </p:nvSpPr>
        <p:spPr>
          <a:xfrm>
            <a:off x="733322" y="2384693"/>
            <a:ext cx="1681649" cy="230385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42915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2A0EB61E-F9D7-44BB-84A5-F2DA0F66D6AA}"/>
              </a:ext>
            </a:extLst>
          </p:cNvPr>
          <p:cNvSpPr txBox="1">
            <a:spLocks/>
          </p:cNvSpPr>
          <p:nvPr/>
        </p:nvSpPr>
        <p:spPr>
          <a:xfrm>
            <a:off x="2860066" y="3002870"/>
            <a:ext cx="1657210" cy="840014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642915"/>
            <a:r>
              <a:rPr lang="sv-SE" dirty="0">
                <a:solidFill>
                  <a:prstClr val="black"/>
                </a:solidFill>
                <a:latin typeface="Helvetica Neue"/>
              </a:rPr>
              <a:t>Spelarkriterier för Grönt Kort för fair play:</a:t>
            </a:r>
          </a:p>
        </p:txBody>
      </p:sp>
      <p:pic>
        <p:nvPicPr>
          <p:cNvPr id="4" name="Skärmavbild 2019-01-09 kl. 09.06.54.png" descr="Skärmavbild 2019-01-09 kl. 09.06.54.png">
            <a:extLst>
              <a:ext uri="{FF2B5EF4-FFF2-40B4-BE49-F238E27FC236}">
                <a16:creationId xmlns:a16="http://schemas.microsoft.com/office/drawing/2014/main" id="{CB1A2A72-EC09-76E0-7804-52F0FCFED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573" y="348621"/>
            <a:ext cx="924545" cy="9563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8238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C0CA6D0D-690A-45C9-935E-66750ACF1981}"/>
              </a:ext>
            </a:extLst>
          </p:cNvPr>
          <p:cNvSpPr txBox="1"/>
          <p:nvPr/>
        </p:nvSpPr>
        <p:spPr>
          <a:xfrm>
            <a:off x="843380" y="1625945"/>
            <a:ext cx="9880846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5330">
              <a:spcBef>
                <a:spcPts val="0"/>
              </a:spcBef>
              <a:spcAft>
                <a:spcPts val="844"/>
              </a:spcAft>
            </a:pPr>
            <a:r>
              <a:rPr lang="sv-SE" sz="2000" b="1" dirty="0">
                <a:latin typeface="+mn-lt"/>
              </a:rPr>
              <a:t>Föreningen</a:t>
            </a:r>
          </a:p>
          <a:p>
            <a:pPr marL="481080" indent="-285750">
              <a:spcBef>
                <a:spcPts val="0"/>
              </a:spcBef>
              <a:spcAft>
                <a:spcPts val="844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Verksamheten</a:t>
            </a:r>
          </a:p>
          <a:p>
            <a:pPr marL="481080" indent="-285750">
              <a:spcBef>
                <a:spcPts val="0"/>
              </a:spcBef>
              <a:spcAft>
                <a:spcPts val="844"/>
              </a:spcAft>
              <a:buFont typeface="Arial" panose="020B0604020202020204" pitchFamily="34" charset="0"/>
              <a:buChar char="•"/>
            </a:pPr>
            <a:r>
              <a:rPr lang="sv-SE" dirty="0"/>
              <a:t>Organisation</a:t>
            </a:r>
            <a:endParaRPr lang="sv-SE" dirty="0">
              <a:latin typeface="+mn-lt"/>
            </a:endParaRPr>
          </a:p>
          <a:p>
            <a:pPr marL="481080" indent="-285750">
              <a:spcBef>
                <a:spcPts val="0"/>
              </a:spcBef>
              <a:spcAft>
                <a:spcPts val="844"/>
              </a:spcAft>
              <a:buFont typeface="Arial" panose="020B0604020202020204" pitchFamily="34" charset="0"/>
              <a:buChar char="•"/>
            </a:pPr>
            <a:r>
              <a:rPr lang="sv-SE" dirty="0"/>
              <a:t>Fokus </a:t>
            </a:r>
          </a:p>
          <a:p>
            <a:pPr marL="481080" indent="-285750">
              <a:spcBef>
                <a:spcPts val="0"/>
              </a:spcBef>
              <a:spcAft>
                <a:spcPts val="844"/>
              </a:spcAft>
              <a:buFont typeface="Arial" panose="020B0604020202020204" pitchFamily="34" charset="0"/>
              <a:buChar char="•"/>
            </a:pPr>
            <a:r>
              <a:rPr lang="sv-SE" dirty="0"/>
              <a:t>Spelarens och förälderns ansvar</a:t>
            </a:r>
            <a:endParaRPr lang="sv-SE" dirty="0">
              <a:latin typeface="+mn-lt"/>
            </a:endParaRPr>
          </a:p>
          <a:p>
            <a:pPr marL="195330">
              <a:spcBef>
                <a:spcPts val="0"/>
              </a:spcBef>
              <a:spcAft>
                <a:spcPts val="844"/>
              </a:spcAft>
            </a:pPr>
            <a:endParaRPr lang="sv-SE" sz="2000" b="1" dirty="0">
              <a:latin typeface="+mn-lt"/>
            </a:endParaRPr>
          </a:p>
          <a:p>
            <a:pPr marL="195330">
              <a:spcBef>
                <a:spcPts val="0"/>
              </a:spcBef>
              <a:spcAft>
                <a:spcPts val="844"/>
              </a:spcAft>
            </a:pPr>
            <a:r>
              <a:rPr lang="sv-SE" sz="2000" b="1" dirty="0">
                <a:latin typeface="+mn-lt"/>
              </a:rPr>
              <a:t>Laget</a:t>
            </a:r>
          </a:p>
          <a:p>
            <a:pPr marL="481080" indent="-285750">
              <a:spcBef>
                <a:spcPts val="0"/>
              </a:spcBef>
              <a:spcAft>
                <a:spcPts val="844"/>
              </a:spcAft>
              <a:buFont typeface="Arial" panose="020B0604020202020204" pitchFamily="34" charset="0"/>
              <a:buChar char="•"/>
            </a:pPr>
            <a:r>
              <a:rPr lang="sv-SE" dirty="0"/>
              <a:t>T</a:t>
            </a:r>
            <a:r>
              <a:rPr lang="sv-SE" dirty="0">
                <a:latin typeface="+mn-lt"/>
              </a:rPr>
              <a:t>ävlingssäsongen och eftersäsong</a:t>
            </a:r>
          </a:p>
          <a:p>
            <a:pPr marL="481080" indent="-285750">
              <a:spcBef>
                <a:spcPts val="0"/>
              </a:spcBef>
              <a:spcAft>
                <a:spcPts val="844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Fokusområden för träningar </a:t>
            </a:r>
          </a:p>
          <a:p>
            <a:pPr marL="481080" indent="-285750">
              <a:spcBef>
                <a:spcPts val="0"/>
              </a:spcBef>
              <a:spcAft>
                <a:spcPts val="844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Annat skoj</a:t>
            </a:r>
          </a:p>
          <a:p>
            <a:pPr marL="481080" indent="-285750">
              <a:spcBef>
                <a:spcPts val="0"/>
              </a:spcBef>
              <a:spcAft>
                <a:spcPts val="844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Organisation och kommunikation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C11D8-F6F5-4A55-B22A-5949675EA8D2}"/>
              </a:ext>
            </a:extLst>
          </p:cNvPr>
          <p:cNvSpPr txBox="1"/>
          <p:nvPr/>
        </p:nvSpPr>
        <p:spPr>
          <a:xfrm>
            <a:off x="843379" y="484520"/>
            <a:ext cx="616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Detta kommer vi prata om idag:</a:t>
            </a:r>
          </a:p>
        </p:txBody>
      </p:sp>
      <p:pic>
        <p:nvPicPr>
          <p:cNvPr id="2" name="Skärmavbild 2019-01-09 kl. 09.06.54.png" descr="Skärmavbild 2019-01-09 kl. 09.06.54.png">
            <a:extLst>
              <a:ext uri="{FF2B5EF4-FFF2-40B4-BE49-F238E27FC236}">
                <a16:creationId xmlns:a16="http://schemas.microsoft.com/office/drawing/2014/main" id="{EE058C49-C62C-9332-76E6-4B0CF537B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573" y="348621"/>
            <a:ext cx="924545" cy="9563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8565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A54A1C-3520-4D15-B539-F411263233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51" y="1335659"/>
            <a:ext cx="1220046" cy="44817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537322-C3FC-42E5-A13B-D59A75DAF454}"/>
              </a:ext>
            </a:extLst>
          </p:cNvPr>
          <p:cNvSpPr/>
          <p:nvPr/>
        </p:nvSpPr>
        <p:spPr>
          <a:xfrm>
            <a:off x="2539013" y="1391315"/>
            <a:ext cx="410148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2915"/>
            <a:r>
              <a:rPr lang="sv-SE" sz="1600" dirty="0">
                <a:solidFill>
                  <a:prstClr val="black"/>
                </a:solidFill>
                <a:latin typeface="Calibri"/>
              </a:rPr>
              <a:t>1. Kom till träning och match </a:t>
            </a:r>
            <a:br>
              <a:rPr lang="sv-SE" sz="1600" dirty="0">
                <a:solidFill>
                  <a:prstClr val="black"/>
                </a:solidFill>
                <a:latin typeface="Calibri"/>
              </a:rPr>
            </a:br>
            <a:r>
              <a:rPr lang="sv-SE" sz="1600" dirty="0">
                <a:solidFill>
                  <a:prstClr val="black"/>
                </a:solidFill>
                <a:latin typeface="Calibri"/>
              </a:rPr>
              <a:t>– ditt barn vill det.</a:t>
            </a:r>
          </a:p>
          <a:p>
            <a:pPr defTabSz="642915"/>
            <a:endParaRPr lang="sv-SE" sz="1600" dirty="0">
              <a:solidFill>
                <a:prstClr val="black"/>
              </a:solidFill>
              <a:latin typeface="Calibri"/>
            </a:endParaRPr>
          </a:p>
          <a:p>
            <a:pPr defTabSz="642915"/>
            <a:r>
              <a:rPr lang="sv-SE" sz="1600" dirty="0">
                <a:solidFill>
                  <a:prstClr val="black"/>
                </a:solidFill>
                <a:latin typeface="Calibri"/>
              </a:rPr>
              <a:t>2. Uppmuntra alla spelarna i laget under matchen </a:t>
            </a:r>
            <a:br>
              <a:rPr lang="sv-SE" sz="1600" dirty="0">
                <a:solidFill>
                  <a:prstClr val="black"/>
                </a:solidFill>
                <a:latin typeface="Calibri"/>
              </a:rPr>
            </a:br>
            <a:r>
              <a:rPr lang="sv-SE" sz="1600" dirty="0">
                <a:solidFill>
                  <a:prstClr val="black"/>
                </a:solidFill>
                <a:latin typeface="Calibri"/>
              </a:rPr>
              <a:t>– inte bara din dotter eller son.</a:t>
            </a:r>
          </a:p>
          <a:p>
            <a:pPr defTabSz="642915"/>
            <a:endParaRPr lang="sv-SE" sz="1600" dirty="0">
              <a:solidFill>
                <a:prstClr val="black"/>
              </a:solidFill>
              <a:latin typeface="Calibri"/>
            </a:endParaRPr>
          </a:p>
          <a:p>
            <a:pPr defTabSz="642915"/>
            <a:r>
              <a:rPr lang="sv-SE" sz="1600" dirty="0">
                <a:solidFill>
                  <a:prstClr val="black"/>
                </a:solidFill>
                <a:latin typeface="Calibri"/>
              </a:rPr>
              <a:t>3. Uppmuntra i både med och motgång </a:t>
            </a:r>
            <a:br>
              <a:rPr lang="sv-SE" sz="1600" dirty="0">
                <a:solidFill>
                  <a:prstClr val="black"/>
                </a:solidFill>
                <a:latin typeface="Calibri"/>
              </a:rPr>
            </a:br>
            <a:r>
              <a:rPr lang="sv-SE" sz="1600" dirty="0">
                <a:solidFill>
                  <a:prstClr val="black"/>
                </a:solidFill>
                <a:latin typeface="Calibri"/>
              </a:rPr>
              <a:t>– ge inte onödig kritik utan var positiv och vägledande.</a:t>
            </a:r>
          </a:p>
          <a:p>
            <a:pPr defTabSz="642915"/>
            <a:endParaRPr lang="sv-SE" sz="1600" dirty="0">
              <a:solidFill>
                <a:prstClr val="black"/>
              </a:solidFill>
              <a:latin typeface="Calibri"/>
            </a:endParaRPr>
          </a:p>
          <a:p>
            <a:pPr defTabSz="642915"/>
            <a:r>
              <a:rPr lang="sv-SE" sz="1600" dirty="0">
                <a:solidFill>
                  <a:prstClr val="black"/>
                </a:solidFill>
                <a:latin typeface="Calibri"/>
              </a:rPr>
              <a:t>4. Respektera hur tränaren disponerar spelarna </a:t>
            </a:r>
            <a:br>
              <a:rPr lang="sv-SE" sz="1600" dirty="0">
                <a:solidFill>
                  <a:prstClr val="black"/>
                </a:solidFill>
                <a:latin typeface="Calibri"/>
              </a:rPr>
            </a:br>
            <a:r>
              <a:rPr lang="sv-SE" sz="1600" dirty="0">
                <a:solidFill>
                  <a:prstClr val="black"/>
                </a:solidFill>
                <a:latin typeface="Calibri"/>
              </a:rPr>
              <a:t>– försök inte påverka henne/honom under matchen och sätt dig in i klubbens policy.</a:t>
            </a:r>
          </a:p>
          <a:p>
            <a:pPr defTabSz="642915"/>
            <a:endParaRPr lang="sv-SE" sz="1600" dirty="0">
              <a:solidFill>
                <a:prstClr val="black"/>
              </a:solidFill>
              <a:latin typeface="Calibri"/>
            </a:endParaRPr>
          </a:p>
          <a:p>
            <a:pPr defTabSz="642915"/>
            <a:r>
              <a:rPr lang="sv-SE" sz="1600" dirty="0">
                <a:solidFill>
                  <a:prstClr val="black"/>
                </a:solidFill>
                <a:latin typeface="Calibri"/>
              </a:rPr>
              <a:t>5. Se domaren som en vägledare </a:t>
            </a:r>
            <a:br>
              <a:rPr lang="sv-SE" sz="1600" dirty="0">
                <a:solidFill>
                  <a:prstClr val="black"/>
                </a:solidFill>
                <a:latin typeface="Calibri"/>
              </a:rPr>
            </a:br>
            <a:r>
              <a:rPr lang="sv-SE" sz="1600" dirty="0">
                <a:solidFill>
                  <a:prstClr val="black"/>
                </a:solidFill>
                <a:latin typeface="Calibri"/>
              </a:rPr>
              <a:t>– kritisera aldrig hans/hennes bedömning.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480715-ADCD-4017-BBDD-9BB036ECB4D7}"/>
              </a:ext>
            </a:extLst>
          </p:cNvPr>
          <p:cNvSpPr/>
          <p:nvPr/>
        </p:nvSpPr>
        <p:spPr>
          <a:xfrm>
            <a:off x="6986364" y="1391315"/>
            <a:ext cx="46669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2915"/>
            <a:r>
              <a:rPr lang="sv-SE" sz="1600" dirty="0">
                <a:solidFill>
                  <a:prstClr val="black"/>
                </a:solidFill>
                <a:latin typeface="Calibri"/>
              </a:rPr>
              <a:t>6. Uppmuntra ditt barn att delta </a:t>
            </a:r>
            <a:br>
              <a:rPr lang="sv-SE" sz="1600" dirty="0">
                <a:solidFill>
                  <a:prstClr val="black"/>
                </a:solidFill>
                <a:latin typeface="Calibri"/>
              </a:rPr>
            </a:br>
            <a:r>
              <a:rPr lang="sv-SE" sz="1600" dirty="0">
                <a:solidFill>
                  <a:prstClr val="black"/>
                </a:solidFill>
                <a:latin typeface="Calibri"/>
              </a:rPr>
              <a:t>– pressa inte.</a:t>
            </a:r>
          </a:p>
          <a:p>
            <a:pPr defTabSz="642915"/>
            <a:endParaRPr lang="sv-SE" sz="1600" dirty="0">
              <a:solidFill>
                <a:prstClr val="black"/>
              </a:solidFill>
              <a:latin typeface="Calibri"/>
            </a:endParaRPr>
          </a:p>
          <a:p>
            <a:pPr defTabSz="642915"/>
            <a:r>
              <a:rPr lang="sv-SE" sz="1600" dirty="0">
                <a:solidFill>
                  <a:prstClr val="black"/>
                </a:solidFill>
                <a:latin typeface="Calibri"/>
              </a:rPr>
              <a:t>7. Fråga om matchen var rolig, spännande och schysst </a:t>
            </a:r>
            <a:br>
              <a:rPr lang="sv-SE" sz="1600" dirty="0">
                <a:solidFill>
                  <a:prstClr val="black"/>
                </a:solidFill>
                <a:latin typeface="Calibri"/>
              </a:rPr>
            </a:br>
            <a:r>
              <a:rPr lang="sv-SE" sz="1600" dirty="0">
                <a:solidFill>
                  <a:prstClr val="black"/>
                </a:solidFill>
                <a:latin typeface="Calibri"/>
              </a:rPr>
              <a:t>– inte bara vad resultatet blev.</a:t>
            </a:r>
          </a:p>
          <a:p>
            <a:pPr defTabSz="642915"/>
            <a:endParaRPr lang="sv-SE" sz="1600" dirty="0">
              <a:solidFill>
                <a:prstClr val="black"/>
              </a:solidFill>
              <a:latin typeface="Calibri"/>
            </a:endParaRPr>
          </a:p>
          <a:p>
            <a:pPr defTabSz="642915"/>
            <a:r>
              <a:rPr lang="sv-SE" sz="1600" dirty="0">
                <a:solidFill>
                  <a:prstClr val="black"/>
                </a:solidFill>
                <a:latin typeface="Calibri"/>
              </a:rPr>
              <a:t>8. Se till att ditt barn har förnuftig utrustning </a:t>
            </a:r>
            <a:br>
              <a:rPr lang="sv-SE" sz="1600" dirty="0">
                <a:solidFill>
                  <a:prstClr val="black"/>
                </a:solidFill>
                <a:latin typeface="Calibri"/>
              </a:rPr>
            </a:br>
            <a:r>
              <a:rPr lang="sv-SE" sz="1600" dirty="0">
                <a:solidFill>
                  <a:prstClr val="black"/>
                </a:solidFill>
                <a:latin typeface="Calibri"/>
              </a:rPr>
              <a:t>– överdriv inte.</a:t>
            </a:r>
          </a:p>
          <a:p>
            <a:pPr defTabSz="642915"/>
            <a:endParaRPr lang="sv-SE" sz="1600" dirty="0">
              <a:solidFill>
                <a:prstClr val="black"/>
              </a:solidFill>
              <a:latin typeface="Calibri"/>
            </a:endParaRPr>
          </a:p>
          <a:p>
            <a:pPr defTabSz="642915"/>
            <a:r>
              <a:rPr lang="sv-SE" sz="1600" dirty="0">
                <a:solidFill>
                  <a:prstClr val="black"/>
                </a:solidFill>
                <a:latin typeface="Calibri"/>
              </a:rPr>
              <a:t>9. Respektera föreningens ungdomsarbete och policy. Kom på de årliga mötena där man resonerar om principer etc. Du behöver inte andra förutsättningar för att delta i föreningens arbete än lust och engagemang.</a:t>
            </a:r>
          </a:p>
          <a:p>
            <a:pPr defTabSz="642915"/>
            <a:endParaRPr lang="sv-SE" sz="1600" dirty="0">
              <a:solidFill>
                <a:prstClr val="black"/>
              </a:solidFill>
              <a:latin typeface="Calibri"/>
            </a:endParaRPr>
          </a:p>
          <a:p>
            <a:pPr defTabSz="642915"/>
            <a:r>
              <a:rPr lang="sv-SE" sz="1600" dirty="0">
                <a:solidFill>
                  <a:prstClr val="black"/>
                </a:solidFill>
                <a:latin typeface="Calibri"/>
              </a:rPr>
              <a:t>10. Tänk på att det är ditt barn som spelar fotboll </a:t>
            </a:r>
            <a:br>
              <a:rPr lang="sv-SE" sz="1600" dirty="0">
                <a:solidFill>
                  <a:prstClr val="black"/>
                </a:solidFill>
                <a:latin typeface="Calibri"/>
              </a:rPr>
            </a:br>
            <a:r>
              <a:rPr lang="sv-SE" sz="1600" dirty="0">
                <a:solidFill>
                  <a:prstClr val="black"/>
                </a:solidFill>
                <a:latin typeface="Calibri"/>
              </a:rPr>
              <a:t>– det är inte Du själv. 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B6E0BE-633E-4F7A-82FD-C1A0C43DB90F}"/>
              </a:ext>
            </a:extLst>
          </p:cNvPr>
          <p:cNvSpPr txBox="1"/>
          <p:nvPr/>
        </p:nvSpPr>
        <p:spPr>
          <a:xfrm>
            <a:off x="603681" y="484520"/>
            <a:ext cx="616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tio föräldrabuden</a:t>
            </a:r>
          </a:p>
        </p:txBody>
      </p:sp>
      <p:pic>
        <p:nvPicPr>
          <p:cNvPr id="3" name="Skärmavbild 2019-01-09 kl. 09.06.54.png" descr="Skärmavbild 2019-01-09 kl. 09.06.54.png">
            <a:extLst>
              <a:ext uri="{FF2B5EF4-FFF2-40B4-BE49-F238E27FC236}">
                <a16:creationId xmlns:a16="http://schemas.microsoft.com/office/drawing/2014/main" id="{325CCA54-9C71-BE2D-F374-6A5C4E93A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573" y="348621"/>
            <a:ext cx="924545" cy="9563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7938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A54A1C-3520-4D15-B539-F411263233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51" y="1335659"/>
            <a:ext cx="1220046" cy="44817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B6E0BE-633E-4F7A-82FD-C1A0C43DB90F}"/>
              </a:ext>
            </a:extLst>
          </p:cNvPr>
          <p:cNvSpPr txBox="1"/>
          <p:nvPr/>
        </p:nvSpPr>
        <p:spPr>
          <a:xfrm>
            <a:off x="603681" y="484520"/>
            <a:ext cx="9695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Föräldrastruktur – följande förväntas av dig som förälder!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CA80722-6F90-47BE-AB8F-D0C004770B3D}"/>
              </a:ext>
            </a:extLst>
          </p:cNvPr>
          <p:cNvSpPr txBox="1"/>
          <p:nvPr/>
        </p:nvSpPr>
        <p:spPr>
          <a:xfrm>
            <a:off x="2577998" y="1417583"/>
            <a:ext cx="4416568" cy="43178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0" tIns="8930" rIns="0" bIns="0" rtlCol="0">
            <a:spAutoFit/>
          </a:bodyPr>
          <a:lstStyle/>
          <a:p>
            <a:pPr marL="444236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endParaRPr lang="sv-SE" sz="2000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444236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sz="2000" dirty="0">
                <a:solidFill>
                  <a:prstClr val="black"/>
                </a:solidFill>
                <a:latin typeface="Calibri"/>
                <a:cs typeface="Arial"/>
              </a:rPr>
              <a:t>Svara på kallelser direkt då ni får dem</a:t>
            </a:r>
            <a:br>
              <a:rPr lang="sv-SE" sz="2000" dirty="0">
                <a:solidFill>
                  <a:prstClr val="black"/>
                </a:solidFill>
                <a:latin typeface="Calibri"/>
                <a:cs typeface="Arial"/>
              </a:rPr>
            </a:br>
            <a:endParaRPr lang="sv-SE" sz="2000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444236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sz="2000" dirty="0">
                <a:solidFill>
                  <a:prstClr val="black"/>
                </a:solidFill>
                <a:latin typeface="Calibri"/>
                <a:cs typeface="Arial"/>
              </a:rPr>
              <a:t>Läs mail och sms</a:t>
            </a:r>
          </a:p>
          <a:p>
            <a:pPr marL="444236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endParaRPr lang="sv-SE" sz="2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444236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Meddela i god tid om ditt barn inte kan vara med på̊ match eller träning</a:t>
            </a:r>
          </a:p>
          <a:p>
            <a:pPr marL="444236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endParaRPr lang="sv-SE" sz="2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444236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Ser till att ditt barn kommer i tid till samlingar för träning och match</a:t>
            </a:r>
          </a:p>
          <a:p>
            <a:pPr marL="444236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endParaRPr lang="sv-SE" sz="2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444236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Ställ upp på allmänna göromål som finns i laget</a:t>
            </a:r>
          </a:p>
          <a:p>
            <a:pPr marL="444236" indent="-241093" defTabSz="642915">
              <a:spcBef>
                <a:spcPts val="4"/>
              </a:spcBef>
            </a:pPr>
            <a:endParaRPr lang="sv-SE" sz="200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pic>
        <p:nvPicPr>
          <p:cNvPr id="3" name="Skärmavbild 2019-01-09 kl. 09.06.54.png" descr="Skärmavbild 2019-01-09 kl. 09.06.54.png">
            <a:extLst>
              <a:ext uri="{FF2B5EF4-FFF2-40B4-BE49-F238E27FC236}">
                <a16:creationId xmlns:a16="http://schemas.microsoft.com/office/drawing/2014/main" id="{90625375-36E6-DD24-2897-1D254A98C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573" y="348621"/>
            <a:ext cx="924545" cy="9563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76171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A54A1C-3520-4D15-B539-F411263233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51" y="1335659"/>
            <a:ext cx="1220046" cy="44817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B6E0BE-633E-4F7A-82FD-C1A0C43DB90F}"/>
              </a:ext>
            </a:extLst>
          </p:cNvPr>
          <p:cNvSpPr txBox="1"/>
          <p:nvPr/>
        </p:nvSpPr>
        <p:spPr>
          <a:xfrm>
            <a:off x="603681" y="484520"/>
            <a:ext cx="616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Föräldranärvaro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CA80722-6F90-47BE-AB8F-D0C004770B3D}"/>
              </a:ext>
            </a:extLst>
          </p:cNvPr>
          <p:cNvSpPr txBox="1"/>
          <p:nvPr/>
        </p:nvSpPr>
        <p:spPr>
          <a:xfrm>
            <a:off x="2409320" y="1571471"/>
            <a:ext cx="4416568" cy="40101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0" tIns="8930" rIns="0" bIns="0" rtlCol="0">
            <a:spAutoFit/>
          </a:bodyPr>
          <a:lstStyle/>
          <a:p>
            <a:pPr marL="444236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endParaRPr lang="sv-SE" sz="2000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444236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sz="2000" dirty="0">
                <a:solidFill>
                  <a:prstClr val="black"/>
                </a:solidFill>
                <a:latin typeface="Calibri"/>
                <a:cs typeface="Arial"/>
              </a:rPr>
              <a:t>Föräldramöten (2/år)</a:t>
            </a:r>
          </a:p>
          <a:p>
            <a:pPr marL="444236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sz="2000" dirty="0">
                <a:solidFill>
                  <a:prstClr val="black"/>
                </a:solidFill>
                <a:latin typeface="Calibri"/>
                <a:cs typeface="Arial"/>
              </a:rPr>
              <a:t>Träningar (yngre barn)</a:t>
            </a:r>
          </a:p>
          <a:p>
            <a:pPr marL="444236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sz="2000" dirty="0">
                <a:solidFill>
                  <a:prstClr val="black"/>
                </a:solidFill>
                <a:latin typeface="Calibri"/>
                <a:cs typeface="Arial"/>
              </a:rPr>
              <a:t>Matcher och cuper – inkl. transport</a:t>
            </a:r>
          </a:p>
          <a:p>
            <a:pPr marL="444236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sz="2000" dirty="0">
                <a:solidFill>
                  <a:prstClr val="black"/>
                </a:solidFill>
                <a:latin typeface="Calibri"/>
                <a:cs typeface="Arial"/>
              </a:rPr>
              <a:t>Träningsläger (vid behov)</a:t>
            </a:r>
          </a:p>
          <a:p>
            <a:pPr marL="444236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endParaRPr lang="sv-SE" sz="2000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444236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sz="2000" dirty="0">
                <a:solidFill>
                  <a:prstClr val="black"/>
                </a:solidFill>
                <a:latin typeface="Calibri"/>
                <a:cs typeface="Arial"/>
              </a:rPr>
              <a:t>Askimsdagen i juni</a:t>
            </a:r>
          </a:p>
          <a:p>
            <a:pPr marL="444236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sz="2000" dirty="0">
                <a:solidFill>
                  <a:prstClr val="black"/>
                </a:solidFill>
                <a:latin typeface="Calibri"/>
                <a:cs typeface="Arial"/>
              </a:rPr>
              <a:t>Evenemang anordnade av laget och övriga sociala aktiviteter </a:t>
            </a:r>
          </a:p>
          <a:p>
            <a:pPr marL="444236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endParaRPr lang="sv-SE" sz="2000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444236" indent="-241093" defTabSz="642915"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sz="2000" dirty="0">
                <a:solidFill>
                  <a:prstClr val="black"/>
                </a:solidFill>
                <a:latin typeface="Calibri"/>
                <a:cs typeface="Arial"/>
              </a:rPr>
              <a:t>Försäljning för lagkassa såsom exempelvis cafépass </a:t>
            </a:r>
          </a:p>
          <a:p>
            <a:pPr marL="444236" indent="-241093" defTabSz="642915">
              <a:spcBef>
                <a:spcPts val="4"/>
              </a:spcBef>
            </a:pPr>
            <a:endParaRPr lang="sv-SE" sz="200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pic>
        <p:nvPicPr>
          <p:cNvPr id="3" name="Skärmavbild 2019-01-09 kl. 09.06.54.png" descr="Skärmavbild 2019-01-09 kl. 09.06.54.png">
            <a:extLst>
              <a:ext uri="{FF2B5EF4-FFF2-40B4-BE49-F238E27FC236}">
                <a16:creationId xmlns:a16="http://schemas.microsoft.com/office/drawing/2014/main" id="{8C99A0A3-1D30-06B8-02FF-8A4340333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573" y="348621"/>
            <a:ext cx="924545" cy="9563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0785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D7DEBC-EF4B-486E-86C6-31F9A3FE5D30}"/>
              </a:ext>
            </a:extLst>
          </p:cNvPr>
          <p:cNvSpPr/>
          <p:nvPr/>
        </p:nvSpPr>
        <p:spPr>
          <a:xfrm>
            <a:off x="6854158" y="5136931"/>
            <a:ext cx="194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2915"/>
            <a:r>
              <a:rPr lang="sv-SE" sz="1400" dirty="0">
                <a:solidFill>
                  <a:prstClr val="black"/>
                </a:solidFill>
                <a:latin typeface="Calibri"/>
              </a:rPr>
              <a:t>Frölunda/Högsbo:</a:t>
            </a:r>
          </a:p>
          <a:p>
            <a:pPr defTabSz="642915"/>
            <a:r>
              <a:rPr lang="sv-SE" sz="1400" dirty="0">
                <a:solidFill>
                  <a:prstClr val="black"/>
                </a:solidFill>
                <a:latin typeface="Calibri"/>
              </a:rPr>
              <a:t>F O Petersons gata 30</a:t>
            </a:r>
          </a:p>
          <a:p>
            <a:pPr defTabSz="642915"/>
            <a:r>
              <a:rPr lang="sv-SE" sz="1400" dirty="0">
                <a:solidFill>
                  <a:prstClr val="black"/>
                </a:solidFill>
                <a:latin typeface="Calibri"/>
              </a:rPr>
              <a:t>421 31 Västra Frölunda</a:t>
            </a:r>
          </a:p>
          <a:p>
            <a:pPr defTabSz="642915"/>
            <a:r>
              <a:rPr lang="sv-SE" sz="1400" dirty="0">
                <a:solidFill>
                  <a:prstClr val="black"/>
                </a:solidFill>
                <a:latin typeface="Calibri"/>
                <a:hlinkClick r:id="rId2"/>
              </a:rPr>
              <a:t>www.sportrehab.se</a:t>
            </a:r>
            <a:endParaRPr lang="sv-SE" sz="1400" dirty="0">
              <a:solidFill>
                <a:prstClr val="black"/>
              </a:solidFill>
              <a:latin typeface="Calibri"/>
            </a:endParaRPr>
          </a:p>
          <a:p>
            <a:pPr defTabSz="642915"/>
            <a:r>
              <a:rPr lang="sv-SE" sz="1400" dirty="0">
                <a:solidFill>
                  <a:prstClr val="black"/>
                </a:solidFill>
                <a:latin typeface="Calibri"/>
                <a:hlinkClick r:id="rId3"/>
              </a:rPr>
              <a:t>info@sportrehab.se</a:t>
            </a:r>
            <a:endParaRPr lang="sv-SE" sz="1400" dirty="0">
              <a:solidFill>
                <a:prstClr val="black"/>
              </a:solidFill>
              <a:latin typeface="Calibri"/>
            </a:endParaRPr>
          </a:p>
          <a:p>
            <a:pPr defTabSz="642915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3C2F2-0C69-57AA-B674-72FE002B483B}"/>
              </a:ext>
            </a:extLst>
          </p:cNvPr>
          <p:cNvSpPr txBox="1"/>
          <p:nvPr/>
        </p:nvSpPr>
        <p:spPr>
          <a:xfrm>
            <a:off x="639785" y="5250307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Askims IKs avtal gäller såväl spelare som ledare.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6603D2-1020-E616-36BA-9C99BB068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158" y="1304925"/>
            <a:ext cx="4408695" cy="3728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C584DC-BBC0-2311-0707-DA97C0B7B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48" y="658962"/>
            <a:ext cx="6480610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89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kärmavbild 2019-01-09 kl. 09.06.54.png" descr="Skärmavbild 2019-01-09 kl. 09.06.54.png">
            <a:extLst>
              <a:ext uri="{FF2B5EF4-FFF2-40B4-BE49-F238E27FC236}">
                <a16:creationId xmlns:a16="http://schemas.microsoft.com/office/drawing/2014/main" id="{BF48A2C9-CCDE-48CA-8EF5-1EC04532F4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211" y="1216565"/>
            <a:ext cx="4277919" cy="442487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68207B-E7E7-42D1-A4C8-B7ABCD576F10}"/>
              </a:ext>
            </a:extLst>
          </p:cNvPr>
          <p:cNvSpPr/>
          <p:nvPr/>
        </p:nvSpPr>
        <p:spPr>
          <a:xfrm>
            <a:off x="0" y="2210540"/>
            <a:ext cx="12192000" cy="1651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</a:rPr>
              <a:t>Laget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46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24322-72D0-C844-28B1-9D66A4022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D7EF8755-AA2D-C875-8BB6-F3DC81ADD8F2}"/>
              </a:ext>
            </a:extLst>
          </p:cNvPr>
          <p:cNvSpPr txBox="1"/>
          <p:nvPr/>
        </p:nvSpPr>
        <p:spPr>
          <a:xfrm>
            <a:off x="883920" y="496389"/>
            <a:ext cx="888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800" b="1" dirty="0"/>
              <a:t>Mål för Laget 2025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45DFA6E5-3BAB-BEB6-1069-D363F64ACD81}"/>
              </a:ext>
            </a:extLst>
          </p:cNvPr>
          <p:cNvGrpSpPr/>
          <p:nvPr/>
        </p:nvGrpSpPr>
        <p:grpSpPr>
          <a:xfrm>
            <a:off x="9769694" y="0"/>
            <a:ext cx="2422306" cy="6858000"/>
            <a:chOff x="9769694" y="0"/>
            <a:chExt cx="2422306" cy="6858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1C3103E4-5769-A44B-41AB-D1402E1524A0}"/>
                </a:ext>
              </a:extLst>
            </p:cNvPr>
            <p:cNvSpPr/>
            <p:nvPr/>
          </p:nvSpPr>
          <p:spPr>
            <a:xfrm>
              <a:off x="9769694" y="0"/>
              <a:ext cx="2422306" cy="6858000"/>
            </a:xfrm>
            <a:prstGeom prst="rect">
              <a:avLst/>
            </a:prstGeom>
            <a:solidFill>
              <a:srgbClr val="DF1818"/>
            </a:solidFill>
            <a:ln>
              <a:solidFill>
                <a:srgbClr val="DF181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6" name="Picture 6" descr="Askims IK">
              <a:extLst>
                <a:ext uri="{FF2B5EF4-FFF2-40B4-BE49-F238E27FC236}">
                  <a16:creationId xmlns:a16="http://schemas.microsoft.com/office/drawing/2014/main" id="{F1AB07E7-C03C-B7B7-2730-B6150615B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694" y="5379236"/>
              <a:ext cx="2422306" cy="1273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5F414B0-BA86-3ECB-CB1C-FA5FC35B86B7}"/>
              </a:ext>
            </a:extLst>
          </p:cNvPr>
          <p:cNvSpPr/>
          <p:nvPr/>
        </p:nvSpPr>
        <p:spPr>
          <a:xfrm>
            <a:off x="883920" y="1515997"/>
            <a:ext cx="8451542" cy="4746579"/>
          </a:xfrm>
          <a:prstGeom prst="rect">
            <a:avLst/>
          </a:prstGeom>
        </p:spPr>
        <p:txBody>
          <a:bodyPr vert="horz" lIns="64294" tIns="32147" rIns="64294" bIns="32147" rtlCol="0" anchor="t">
            <a:normAutofit/>
          </a:bodyPr>
          <a:lstStyle/>
          <a:p>
            <a:pPr marL="0" marR="0" lvl="0" indent="0" algn="l" defTabSz="410751" rtl="0" eaLnBrk="1" fontAlgn="auto" latinLnBrk="0" hangingPunct="1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/>
            </a:pPr>
            <a:r>
              <a:rPr kumimoji="0" lang="sv-SE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cs typeface="Helvetica Neue"/>
                <a:sym typeface="Helvetica Neue"/>
              </a:rPr>
              <a:t>Vårt mål</a:t>
            </a:r>
            <a:r>
              <a:rPr kumimoji="0" lang="sv-S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cs typeface="Helvetica Neue"/>
                <a:sym typeface="Helvetica Neue"/>
              </a:rPr>
              <a:t> </a:t>
            </a:r>
            <a:br>
              <a:rPr kumimoji="0" lang="sv-S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cs typeface="Helvetica Neue"/>
                <a:sym typeface="Helvetica Neue"/>
              </a:rPr>
            </a:br>
            <a:r>
              <a:rPr kumimoji="0" lang="sv-S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cs typeface="Helvetica Neue"/>
                <a:sym typeface="Helvetica Neue"/>
              </a:rPr>
              <a:t>Att ha ROLIGT tillsammans och prestera tekniskt och fysiskt BRA och spela ROLIG fotboll där alla är med och bidrar </a:t>
            </a:r>
          </a:p>
          <a:p>
            <a:pPr marL="0" marR="0" lvl="0" indent="0" algn="l" defTabSz="410751" rtl="0" eaLnBrk="1" fontAlgn="auto" latinLnBrk="0" hangingPunct="1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/>
            </a:pPr>
            <a:endParaRPr lang="sv-SE" kern="0" dirty="0">
              <a:latin typeface="Helvetica Neue"/>
              <a:cs typeface="Helvetica Neue"/>
              <a:sym typeface="Helvetica Neue"/>
            </a:endParaRPr>
          </a:p>
          <a:p>
            <a:pPr marL="0" marR="0" lvl="0" indent="0" algn="l" defTabSz="410751" rtl="0" eaLnBrk="1" fontAlgn="auto" latinLnBrk="0" hangingPunct="1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/>
            </a:pPr>
            <a:r>
              <a:rPr kumimoji="0" lang="sv-SE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cs typeface="Helvetica Neue"/>
                <a:sym typeface="Helvetica Neue"/>
              </a:rPr>
              <a:t>Hur gör vi det?</a:t>
            </a:r>
            <a:br>
              <a:rPr kumimoji="0" lang="sv-S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cs typeface="Helvetica Neue"/>
                <a:sym typeface="Helvetica Neue"/>
              </a:rPr>
            </a:br>
            <a:r>
              <a:rPr kumimoji="0" lang="sv-S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cs typeface="Helvetica Neue"/>
                <a:sym typeface="Helvetica Neue"/>
              </a:rPr>
              <a:t>Genom bra planerade träningar med hög fokus från både spelare och ledare</a:t>
            </a:r>
          </a:p>
          <a:p>
            <a:pPr marL="0" marR="0" lvl="0" indent="0" algn="l" defTabSz="410751" rtl="0" eaLnBrk="1" fontAlgn="auto" latinLnBrk="0" hangingPunct="1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/>
            </a:pPr>
            <a:endParaRPr lang="sv-SE" kern="0" dirty="0">
              <a:latin typeface="Helvetica Neue"/>
              <a:cs typeface="Helvetica Neue"/>
              <a:sym typeface="Helvetica Neue"/>
            </a:endParaRPr>
          </a:p>
          <a:p>
            <a:pPr marL="0" marR="0" lvl="0" indent="0" algn="l" defTabSz="410751" rtl="0" eaLnBrk="1" fontAlgn="auto" latinLnBrk="0" hangingPunct="1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/>
            </a:pPr>
            <a:r>
              <a:rPr kumimoji="0" lang="sv-SE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cs typeface="Helvetica Neue"/>
                <a:sym typeface="Helvetica Neue"/>
              </a:rPr>
              <a:t>Varför?</a:t>
            </a:r>
            <a:br>
              <a:rPr kumimoji="0" lang="sv-S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cs typeface="Helvetica Neue"/>
                <a:sym typeface="Helvetica Neue"/>
              </a:rPr>
            </a:br>
            <a:r>
              <a:rPr kumimoji="0" lang="sv-S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cs typeface="Helvetica Neue"/>
                <a:sym typeface="Helvetica Neue"/>
              </a:rPr>
              <a:t>Fysisk träning får er att må BRA, orka mer och prestera BÄTTRE i skolan. Bra fysik är OTROLIGT viktigt i hela livet</a:t>
            </a:r>
          </a:p>
          <a:p>
            <a:pPr marL="0" marR="0" lvl="0" indent="0" algn="l" defTabSz="410751" rtl="0" eaLnBrk="1" fontAlgn="auto" latinLnBrk="0" hangingPunct="1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/>
            </a:pPr>
            <a:endParaRPr kumimoji="0" lang="sv-SE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elvetica Neue"/>
              <a:cs typeface="Helvetica Neue"/>
              <a:sym typeface="Helvetica Neue"/>
            </a:endParaRPr>
          </a:p>
          <a:p>
            <a:pPr marL="0" marR="0" lvl="0" indent="0" algn="l" defTabSz="410751" rtl="0" eaLnBrk="1" fontAlgn="auto" latinLnBrk="0" hangingPunct="1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/>
            </a:pPr>
            <a:endParaRPr kumimoji="0" lang="sv-SE" sz="1969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elvetica Neue"/>
              <a:cs typeface="Helvetica Neue"/>
              <a:sym typeface="Helvetica Neue"/>
            </a:endParaRPr>
          </a:p>
          <a:p>
            <a:pPr marL="0" marR="0" lvl="0" indent="0" algn="l" defTabSz="410751" rtl="0" eaLnBrk="1" fontAlgn="auto" latinLnBrk="0" hangingPunct="1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/>
            </a:pPr>
            <a:endParaRPr lang="sv-SE" sz="1969" kern="0" dirty="0">
              <a:latin typeface="Helvetica Neue"/>
              <a:cs typeface="Helvetica Neue"/>
              <a:sym typeface="Helvetica Neue"/>
            </a:endParaRPr>
          </a:p>
          <a:p>
            <a:pPr marL="0" marR="0" lvl="0" indent="0" algn="l" defTabSz="410751" rtl="0" eaLnBrk="1" fontAlgn="auto" latinLnBrk="0" hangingPunct="1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/>
            </a:pPr>
            <a:endParaRPr kumimoji="0" lang="sv-SE" sz="1969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09854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AECCE-7805-FAC8-195C-38F6F10A4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DC11E9BA-63C2-806D-EDF2-91153832B240}"/>
              </a:ext>
            </a:extLst>
          </p:cNvPr>
          <p:cNvSpPr txBox="1"/>
          <p:nvPr/>
        </p:nvSpPr>
        <p:spPr>
          <a:xfrm>
            <a:off x="883920" y="496389"/>
            <a:ext cx="888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800" b="1" dirty="0"/>
              <a:t>Säsong januari-juni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9ED9E6B3-12A5-6D39-C607-815462B1B153}"/>
              </a:ext>
            </a:extLst>
          </p:cNvPr>
          <p:cNvGrpSpPr/>
          <p:nvPr/>
        </p:nvGrpSpPr>
        <p:grpSpPr>
          <a:xfrm>
            <a:off x="9769694" y="0"/>
            <a:ext cx="2422306" cy="6858000"/>
            <a:chOff x="9769694" y="0"/>
            <a:chExt cx="2422306" cy="6858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9278F4EC-C467-7CFB-75E2-87468C5E620C}"/>
                </a:ext>
              </a:extLst>
            </p:cNvPr>
            <p:cNvSpPr/>
            <p:nvPr/>
          </p:nvSpPr>
          <p:spPr>
            <a:xfrm>
              <a:off x="9769694" y="0"/>
              <a:ext cx="2422306" cy="6858000"/>
            </a:xfrm>
            <a:prstGeom prst="rect">
              <a:avLst/>
            </a:prstGeom>
            <a:solidFill>
              <a:srgbClr val="DF1818"/>
            </a:solidFill>
            <a:ln>
              <a:solidFill>
                <a:srgbClr val="DF181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6" name="Picture 6" descr="Askims IK">
              <a:extLst>
                <a:ext uri="{FF2B5EF4-FFF2-40B4-BE49-F238E27FC236}">
                  <a16:creationId xmlns:a16="http://schemas.microsoft.com/office/drawing/2014/main" id="{D8476A1C-9F43-D223-0F9B-88D2F6367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694" y="5379236"/>
              <a:ext cx="2422306" cy="1273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8FA7964-74E2-6989-701C-DB9359586B2C}"/>
              </a:ext>
            </a:extLst>
          </p:cNvPr>
          <p:cNvSpPr/>
          <p:nvPr/>
        </p:nvSpPr>
        <p:spPr>
          <a:xfrm>
            <a:off x="883920" y="1515998"/>
            <a:ext cx="8451542" cy="3410712"/>
          </a:xfrm>
          <a:prstGeom prst="rect">
            <a:avLst/>
          </a:prstGeom>
        </p:spPr>
        <p:txBody>
          <a:bodyPr vert="horz" lIns="64294" tIns="32147" rIns="64294" bIns="32147" rtlCol="0" anchor="t">
            <a:normAutofit/>
          </a:bodyPr>
          <a:lstStyle/>
          <a:p>
            <a:pPr marL="330387" indent="-160729" defTabSz="64291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dirty="0">
                <a:latin typeface="Helvetica Neue Medium"/>
              </a:rPr>
              <a:t>Träningstider</a:t>
            </a:r>
          </a:p>
          <a:p>
            <a:pPr marL="330387" indent="-160729" defTabSz="64291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dirty="0">
                <a:latin typeface="Helvetica Neue Medium"/>
              </a:rPr>
              <a:t>Träningsupplägg</a:t>
            </a:r>
          </a:p>
          <a:p>
            <a:pPr marL="330387" indent="-160729" defTabSz="64291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dirty="0">
                <a:latin typeface="Helvetica Neue Medium"/>
              </a:rPr>
              <a:t>Säsongsavslutning</a:t>
            </a:r>
            <a:endParaRPr lang="sv-SE" sz="1200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85966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EA39B-2B25-0D74-283C-508B51CAB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92B62098-20C3-2A6A-A876-45BF01B9ADD9}"/>
              </a:ext>
            </a:extLst>
          </p:cNvPr>
          <p:cNvSpPr txBox="1"/>
          <p:nvPr/>
        </p:nvSpPr>
        <p:spPr>
          <a:xfrm>
            <a:off x="883920" y="496389"/>
            <a:ext cx="888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800" b="1" dirty="0"/>
              <a:t>Tävlingssäsong april-juni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F143A396-325E-6FEE-056F-5F635E390057}"/>
              </a:ext>
            </a:extLst>
          </p:cNvPr>
          <p:cNvGrpSpPr/>
          <p:nvPr/>
        </p:nvGrpSpPr>
        <p:grpSpPr>
          <a:xfrm>
            <a:off x="9769694" y="0"/>
            <a:ext cx="2422306" cy="6858000"/>
            <a:chOff x="9769694" y="0"/>
            <a:chExt cx="2422306" cy="6858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99540EF5-7874-1911-8BFF-255B3166A8BB}"/>
                </a:ext>
              </a:extLst>
            </p:cNvPr>
            <p:cNvSpPr/>
            <p:nvPr/>
          </p:nvSpPr>
          <p:spPr>
            <a:xfrm>
              <a:off x="9769694" y="0"/>
              <a:ext cx="2422306" cy="6858000"/>
            </a:xfrm>
            <a:prstGeom prst="rect">
              <a:avLst/>
            </a:prstGeom>
            <a:solidFill>
              <a:srgbClr val="DF1818"/>
            </a:solidFill>
            <a:ln>
              <a:solidFill>
                <a:srgbClr val="DF181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6" name="Picture 6" descr="Askims IK">
              <a:extLst>
                <a:ext uri="{FF2B5EF4-FFF2-40B4-BE49-F238E27FC236}">
                  <a16:creationId xmlns:a16="http://schemas.microsoft.com/office/drawing/2014/main" id="{1A97DBAC-DD22-2118-8414-F6CD04768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694" y="5379236"/>
              <a:ext cx="2422306" cy="1273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CDA9DF-A362-E7C6-EA8F-D5D1DBD0EF18}"/>
              </a:ext>
            </a:extLst>
          </p:cNvPr>
          <p:cNvSpPr/>
          <p:nvPr/>
        </p:nvSpPr>
        <p:spPr>
          <a:xfrm>
            <a:off x="883920" y="1515998"/>
            <a:ext cx="8451542" cy="3410712"/>
          </a:xfrm>
          <a:prstGeom prst="rect">
            <a:avLst/>
          </a:prstGeom>
        </p:spPr>
        <p:txBody>
          <a:bodyPr vert="horz" lIns="64294" tIns="32147" rIns="64294" bIns="32147" rtlCol="0" anchor="t">
            <a:normAutofit/>
          </a:bodyPr>
          <a:lstStyle/>
          <a:p>
            <a:pPr marL="169658" defTabSz="642915">
              <a:lnSpc>
                <a:spcPct val="90000"/>
              </a:lnSpc>
              <a:spcAft>
                <a:spcPts val="600"/>
              </a:spcAft>
              <a:tabLst>
                <a:tab pos="329940" algn="l"/>
                <a:tab pos="330387" algn="l"/>
              </a:tabLst>
            </a:pPr>
            <a:r>
              <a:rPr lang="sv-SE" dirty="0">
                <a:latin typeface="Helvetica Neue Medium"/>
              </a:rPr>
              <a:t>Serie-spel våren 2025</a:t>
            </a:r>
          </a:p>
          <a:p>
            <a:pPr marL="330387" indent="-160729" defTabSz="64291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dirty="0">
                <a:latin typeface="Helvetica Neue Medium"/>
              </a:rPr>
              <a:t>...................</a:t>
            </a:r>
          </a:p>
          <a:p>
            <a:pPr marL="330387" indent="-160729" defTabSz="64291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endParaRPr lang="sv-SE" dirty="0">
              <a:latin typeface="Helvetica Neue Medium"/>
            </a:endParaRPr>
          </a:p>
          <a:p>
            <a:pPr marL="330387" indent="-160729" defTabSz="64291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endParaRPr lang="sv-SE" dirty="0">
              <a:latin typeface="Helvetica Neue Medium"/>
            </a:endParaRPr>
          </a:p>
          <a:p>
            <a:pPr marL="330387" indent="-160729" defTabSz="64291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endParaRPr lang="sv-SE" dirty="0">
              <a:latin typeface="Helvetica Neue Medium"/>
            </a:endParaRPr>
          </a:p>
          <a:p>
            <a:pPr marL="330387" indent="-160729" defTabSz="64291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endParaRPr lang="sv-SE" dirty="0">
              <a:latin typeface="Helvetica Neue Medium"/>
            </a:endParaRPr>
          </a:p>
          <a:p>
            <a:pPr marL="169658" defTabSz="642915">
              <a:lnSpc>
                <a:spcPct val="90000"/>
              </a:lnSpc>
              <a:spcAft>
                <a:spcPts val="600"/>
              </a:spcAft>
              <a:tabLst>
                <a:tab pos="329940" algn="l"/>
                <a:tab pos="330387" algn="l"/>
              </a:tabLst>
            </a:pPr>
            <a:r>
              <a:rPr lang="sv-SE" dirty="0">
                <a:latin typeface="Helvetica Neue Medium"/>
              </a:rPr>
              <a:t>Cuper våren 2025</a:t>
            </a:r>
          </a:p>
          <a:p>
            <a:pPr marL="330387" indent="-160729" defTabSz="64291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dirty="0">
                <a:latin typeface="Helvetica Neue Medium"/>
              </a:rPr>
              <a:t>............</a:t>
            </a:r>
          </a:p>
          <a:p>
            <a:pPr marL="330387" indent="-160729" defTabSz="64291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endParaRPr lang="sv-SE" dirty="0">
              <a:latin typeface="Helvetica Neue Medium"/>
            </a:endParaRPr>
          </a:p>
          <a:p>
            <a:pPr marL="330387" indent="-160729" defTabSz="64291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endParaRPr lang="sv-SE" sz="1200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7249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0EAD7-576A-4F67-55CF-01CB6374D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2FEED704-27A1-6C51-88AE-AABC5850024D}"/>
              </a:ext>
            </a:extLst>
          </p:cNvPr>
          <p:cNvSpPr txBox="1"/>
          <p:nvPr/>
        </p:nvSpPr>
        <p:spPr>
          <a:xfrm>
            <a:off x="883920" y="496389"/>
            <a:ext cx="888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800" b="1" dirty="0"/>
              <a:t>Lagutveckling - Fokusområden 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06A20D8D-4E70-6434-C930-253D2BECF781}"/>
              </a:ext>
            </a:extLst>
          </p:cNvPr>
          <p:cNvGrpSpPr/>
          <p:nvPr/>
        </p:nvGrpSpPr>
        <p:grpSpPr>
          <a:xfrm>
            <a:off x="9769694" y="0"/>
            <a:ext cx="2422306" cy="6858000"/>
            <a:chOff x="9769694" y="0"/>
            <a:chExt cx="2422306" cy="6858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F8FC46BB-74BF-916E-FC2C-AEB081E0158F}"/>
                </a:ext>
              </a:extLst>
            </p:cNvPr>
            <p:cNvSpPr/>
            <p:nvPr/>
          </p:nvSpPr>
          <p:spPr>
            <a:xfrm>
              <a:off x="9769694" y="0"/>
              <a:ext cx="2422306" cy="6858000"/>
            </a:xfrm>
            <a:prstGeom prst="rect">
              <a:avLst/>
            </a:prstGeom>
            <a:solidFill>
              <a:srgbClr val="DF1818"/>
            </a:solidFill>
            <a:ln>
              <a:solidFill>
                <a:srgbClr val="DF181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6" name="Picture 6" descr="Askims IK">
              <a:extLst>
                <a:ext uri="{FF2B5EF4-FFF2-40B4-BE49-F238E27FC236}">
                  <a16:creationId xmlns:a16="http://schemas.microsoft.com/office/drawing/2014/main" id="{2A2607B1-F8F5-BE15-E814-846BD88B5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694" y="5379236"/>
              <a:ext cx="2422306" cy="1273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07DEDD2-E2BE-CB53-58E7-98FBCDED643A}"/>
              </a:ext>
            </a:extLst>
          </p:cNvPr>
          <p:cNvSpPr/>
          <p:nvPr/>
        </p:nvSpPr>
        <p:spPr>
          <a:xfrm>
            <a:off x="883920" y="2233448"/>
            <a:ext cx="8451542" cy="3410712"/>
          </a:xfrm>
          <a:prstGeom prst="rect">
            <a:avLst/>
          </a:prstGeom>
        </p:spPr>
        <p:txBody>
          <a:bodyPr vert="horz" lIns="64294" tIns="32147" rIns="64294" bIns="32147" rtlCol="0" anchor="t">
            <a:normAutofit/>
          </a:bodyPr>
          <a:lstStyle/>
          <a:p>
            <a:pPr marL="330387" indent="-160729" defTabSz="64291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dirty="0">
                <a:latin typeface="Helvetica Neue Medium"/>
              </a:rPr>
              <a:t>Fotboll ska vara kul! – Roliga träningar! </a:t>
            </a:r>
          </a:p>
          <a:p>
            <a:pPr marL="330387" indent="-160729" defTabSz="64291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dirty="0">
                <a:latin typeface="Helvetica Neue Medium"/>
              </a:rPr>
              <a:t>Genomgående syfte i träningen och tematisering</a:t>
            </a:r>
          </a:p>
          <a:p>
            <a:pPr marL="330387" indent="-160729" defTabSz="64291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dirty="0">
                <a:latin typeface="Helvetica Neue Medium"/>
              </a:rPr>
              <a:t>Mycket bollkontakt!</a:t>
            </a:r>
          </a:p>
          <a:p>
            <a:pPr marL="330387" indent="-160729" defTabSz="64291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dirty="0">
                <a:latin typeface="Helvetica Neue Medium"/>
              </a:rPr>
              <a:t>Korta passningar – med fotens insida och med fotens utsida </a:t>
            </a:r>
          </a:p>
          <a:p>
            <a:pPr marL="330387" indent="-160729" defTabSz="64291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dirty="0">
                <a:latin typeface="Helvetica Neue Medium"/>
              </a:rPr>
              <a:t>Bollmottagning (nertagning) med fot, lår, bröst </a:t>
            </a:r>
          </a:p>
          <a:p>
            <a:pPr marL="330387" indent="-160729" defTabSz="64291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dirty="0">
                <a:latin typeface="Helvetica Neue Medium"/>
              </a:rPr>
              <a:t>Spelbarhet (att gå ur passningsskugga) </a:t>
            </a:r>
          </a:p>
          <a:p>
            <a:pPr marL="330387" indent="-160729" defTabSz="64291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dirty="0">
                <a:latin typeface="Helvetica Neue Medium"/>
              </a:rPr>
              <a:t>Bollkontroll (dribbling och drivning) </a:t>
            </a:r>
          </a:p>
          <a:p>
            <a:pPr marL="330387" indent="-160729" defTabSz="64291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dirty="0">
                <a:latin typeface="Helvetica Neue Medium"/>
              </a:rPr>
              <a:t>Skott‐ båda fötterna </a:t>
            </a:r>
          </a:p>
          <a:p>
            <a:pPr marL="330387" indent="-160729" defTabSz="64291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dirty="0">
                <a:latin typeface="Helvetica Neue Medium"/>
              </a:rPr>
              <a:t>Alla får spela lika mycket</a:t>
            </a:r>
          </a:p>
          <a:p>
            <a:pPr marL="330387" indent="-160729" defTabSz="64291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9940" algn="l"/>
                <a:tab pos="330387" algn="l"/>
              </a:tabLst>
            </a:pPr>
            <a:r>
              <a:rPr lang="sv-SE" dirty="0">
                <a:latin typeface="Helvetica Neue Medium"/>
              </a:rPr>
              <a:t>Rotation av konstellationer </a:t>
            </a:r>
            <a:endParaRPr lang="sv-SE" sz="1200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03793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CD842-4759-7B87-A7FD-696DB43CF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52109037-1197-7C1F-43EE-BA6B2332FB3E}"/>
              </a:ext>
            </a:extLst>
          </p:cNvPr>
          <p:cNvSpPr txBox="1"/>
          <p:nvPr/>
        </p:nvSpPr>
        <p:spPr>
          <a:xfrm>
            <a:off x="883920" y="496389"/>
            <a:ext cx="888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800" b="1" dirty="0"/>
              <a:t>Att fokusera på hemma: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47216BA3-FADD-28D8-9BFD-8F1960B3D7C8}"/>
              </a:ext>
            </a:extLst>
          </p:cNvPr>
          <p:cNvGrpSpPr/>
          <p:nvPr/>
        </p:nvGrpSpPr>
        <p:grpSpPr>
          <a:xfrm>
            <a:off x="9769694" y="0"/>
            <a:ext cx="2422306" cy="6858000"/>
            <a:chOff x="9769694" y="0"/>
            <a:chExt cx="2422306" cy="6858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9AAF8E94-42C5-6D08-2472-58E8E9A53E92}"/>
                </a:ext>
              </a:extLst>
            </p:cNvPr>
            <p:cNvSpPr/>
            <p:nvPr/>
          </p:nvSpPr>
          <p:spPr>
            <a:xfrm>
              <a:off x="9769694" y="0"/>
              <a:ext cx="2422306" cy="6858000"/>
            </a:xfrm>
            <a:prstGeom prst="rect">
              <a:avLst/>
            </a:prstGeom>
            <a:solidFill>
              <a:srgbClr val="DF1818"/>
            </a:solidFill>
            <a:ln>
              <a:solidFill>
                <a:srgbClr val="DF181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6" name="Picture 6" descr="Askims IK">
              <a:extLst>
                <a:ext uri="{FF2B5EF4-FFF2-40B4-BE49-F238E27FC236}">
                  <a16:creationId xmlns:a16="http://schemas.microsoft.com/office/drawing/2014/main" id="{FE0EB02A-D568-F4BA-682D-D1CA1B434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694" y="5379236"/>
              <a:ext cx="2422306" cy="1273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8F6C95FB-9E18-66C4-D5D6-74F0572B6306}"/>
              </a:ext>
            </a:extLst>
          </p:cNvPr>
          <p:cNvSpPr txBox="1">
            <a:spLocks/>
          </p:cNvSpPr>
          <p:nvPr/>
        </p:nvSpPr>
        <p:spPr>
          <a:xfrm>
            <a:off x="883920" y="2800251"/>
            <a:ext cx="8338870" cy="951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t" anchorCtr="0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12528" lvl="1" indent="0" algn="ctr" defTabSz="410751">
              <a:spcBef>
                <a:spcPts val="1687"/>
              </a:spcBef>
              <a:buNone/>
            </a:pPr>
            <a:r>
              <a:rPr lang="sv-SE" sz="5062" b="1" kern="0" dirty="0">
                <a:solidFill>
                  <a:schemeClr val="tx1"/>
                </a:solidFill>
              </a:rPr>
              <a:t>KNÄKOLLEN</a:t>
            </a:r>
            <a:endParaRPr lang="sv-SE" sz="1687" b="1" kern="0" dirty="0">
              <a:solidFill>
                <a:schemeClr val="tx1"/>
              </a:solidFill>
            </a:endParaRPr>
          </a:p>
          <a:p>
            <a:pPr marL="0" indent="0" defTabSz="410751">
              <a:spcBef>
                <a:spcPts val="1687"/>
              </a:spcBef>
              <a:buNone/>
            </a:pPr>
            <a:endParaRPr lang="sv-SE" sz="1687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kärmavbild 2019-01-09 kl. 09.06.54.png" descr="Skärmavbild 2019-01-09 kl. 09.06.54.png">
            <a:extLst>
              <a:ext uri="{FF2B5EF4-FFF2-40B4-BE49-F238E27FC236}">
                <a16:creationId xmlns:a16="http://schemas.microsoft.com/office/drawing/2014/main" id="{BF48A2C9-CCDE-48CA-8EF5-1EC04532F4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211" y="1216565"/>
            <a:ext cx="4277919" cy="442487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68207B-E7E7-42D1-A4C8-B7ABCD576F10}"/>
              </a:ext>
            </a:extLst>
          </p:cNvPr>
          <p:cNvSpPr/>
          <p:nvPr/>
        </p:nvSpPr>
        <p:spPr>
          <a:xfrm>
            <a:off x="0" y="2210540"/>
            <a:ext cx="12192000" cy="1651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Föreningen</a:t>
            </a:r>
          </a:p>
        </p:txBody>
      </p:sp>
    </p:spTree>
    <p:extLst>
      <p:ext uri="{BB962C8B-B14F-4D97-AF65-F5344CB8AC3E}">
        <p14:creationId xmlns:p14="http://schemas.microsoft.com/office/powerpoint/2010/main" val="276216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B724F-5728-21FD-1DBD-F7F03D6BB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81C25F55-9D2E-6ED6-93AA-90FD90E8C755}"/>
              </a:ext>
            </a:extLst>
          </p:cNvPr>
          <p:cNvSpPr txBox="1"/>
          <p:nvPr/>
        </p:nvSpPr>
        <p:spPr>
          <a:xfrm>
            <a:off x="883920" y="496389"/>
            <a:ext cx="888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800" b="1" dirty="0"/>
              <a:t>Annat SKOJ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68DB30C-7973-8260-C511-C327E0081CCF}"/>
              </a:ext>
            </a:extLst>
          </p:cNvPr>
          <p:cNvGrpSpPr/>
          <p:nvPr/>
        </p:nvGrpSpPr>
        <p:grpSpPr>
          <a:xfrm>
            <a:off x="9769694" y="0"/>
            <a:ext cx="2422306" cy="6858000"/>
            <a:chOff x="9769694" y="0"/>
            <a:chExt cx="2422306" cy="6858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8DB29C09-ABF0-3158-B8B4-8CD377C2DA67}"/>
                </a:ext>
              </a:extLst>
            </p:cNvPr>
            <p:cNvSpPr/>
            <p:nvPr/>
          </p:nvSpPr>
          <p:spPr>
            <a:xfrm>
              <a:off x="9769694" y="0"/>
              <a:ext cx="2422306" cy="6858000"/>
            </a:xfrm>
            <a:prstGeom prst="rect">
              <a:avLst/>
            </a:prstGeom>
            <a:solidFill>
              <a:srgbClr val="DF1818"/>
            </a:solidFill>
            <a:ln>
              <a:solidFill>
                <a:srgbClr val="DF181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6" name="Picture 6" descr="Askims IK">
              <a:extLst>
                <a:ext uri="{FF2B5EF4-FFF2-40B4-BE49-F238E27FC236}">
                  <a16:creationId xmlns:a16="http://schemas.microsoft.com/office/drawing/2014/main" id="{5E29FA4E-97D7-5DEB-2D73-526C1E47A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694" y="5379236"/>
              <a:ext cx="2422306" cy="1273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6135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280AA-437A-79C2-B19E-4F2247EFA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ECD85C20-5164-E05C-5FB9-04B9CBE66AB5}"/>
              </a:ext>
            </a:extLst>
          </p:cNvPr>
          <p:cNvSpPr txBox="1"/>
          <p:nvPr/>
        </p:nvSpPr>
        <p:spPr>
          <a:xfrm>
            <a:off x="883920" y="496389"/>
            <a:ext cx="888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800" b="1" dirty="0"/>
              <a:t>Roller &amp; ansvar – Lagets organisation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01013BC7-6CA1-96D3-E4EC-4E14E2ACAAFC}"/>
              </a:ext>
            </a:extLst>
          </p:cNvPr>
          <p:cNvGrpSpPr/>
          <p:nvPr/>
        </p:nvGrpSpPr>
        <p:grpSpPr>
          <a:xfrm>
            <a:off x="9769694" y="0"/>
            <a:ext cx="2422306" cy="6858000"/>
            <a:chOff x="9769694" y="0"/>
            <a:chExt cx="2422306" cy="6858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AD8AA06A-FDC2-8949-8532-FF46AB59A765}"/>
                </a:ext>
              </a:extLst>
            </p:cNvPr>
            <p:cNvSpPr/>
            <p:nvPr/>
          </p:nvSpPr>
          <p:spPr>
            <a:xfrm>
              <a:off x="9769694" y="0"/>
              <a:ext cx="2422306" cy="6858000"/>
            </a:xfrm>
            <a:prstGeom prst="rect">
              <a:avLst/>
            </a:prstGeom>
            <a:solidFill>
              <a:srgbClr val="DF1818"/>
            </a:solidFill>
            <a:ln>
              <a:solidFill>
                <a:srgbClr val="DF181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6" name="Picture 6" descr="Askims IK">
              <a:extLst>
                <a:ext uri="{FF2B5EF4-FFF2-40B4-BE49-F238E27FC236}">
                  <a16:creationId xmlns:a16="http://schemas.microsoft.com/office/drawing/2014/main" id="{F9D501DE-04A7-151D-4C2F-CD2ADFAE9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694" y="5379236"/>
              <a:ext cx="2422306" cy="1273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7E56E4D-76EC-6825-E9D0-DE6AC11DB802}"/>
              </a:ext>
            </a:extLst>
          </p:cNvPr>
          <p:cNvSpPr txBox="1"/>
          <p:nvPr/>
        </p:nvSpPr>
        <p:spPr>
          <a:xfrm>
            <a:off x="1055062" y="1597496"/>
            <a:ext cx="2519921" cy="3888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Huvudtränare</a:t>
            </a:r>
          </a:p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Tränare</a:t>
            </a:r>
          </a:p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Målvaktstränare</a:t>
            </a:r>
          </a:p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Assisterande tränare</a:t>
            </a:r>
          </a:p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</a:pPr>
            <a:endParaRPr kumimoji="0" lang="sv-SE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</a:pPr>
            <a:r>
              <a:rPr kumimoji="0" lang="sv-SE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Föräldragrupp:</a:t>
            </a:r>
          </a:p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Kassör</a:t>
            </a:r>
          </a:p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Café</a:t>
            </a:r>
          </a:p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Sponsring</a:t>
            </a:r>
          </a:p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Styrelserekandidat</a:t>
            </a:r>
            <a:endParaRPr lang="sv-S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Lotteriansvarig</a:t>
            </a:r>
          </a:p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Aktivitetsansvarig</a:t>
            </a:r>
          </a:p>
        </p:txBody>
      </p:sp>
    </p:spTree>
    <p:extLst>
      <p:ext uri="{BB962C8B-B14F-4D97-AF65-F5344CB8AC3E}">
        <p14:creationId xmlns:p14="http://schemas.microsoft.com/office/powerpoint/2010/main" val="950208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191BF-34C7-D1AC-EACA-C66717AD2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195447B0-428D-379E-07CE-56720DA3C1C5}"/>
              </a:ext>
            </a:extLst>
          </p:cNvPr>
          <p:cNvSpPr txBox="1"/>
          <p:nvPr/>
        </p:nvSpPr>
        <p:spPr>
          <a:xfrm>
            <a:off x="883920" y="496389"/>
            <a:ext cx="888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800" b="1" dirty="0"/>
              <a:t>Roller &amp; ansvar – Föräldragruppen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7B489B07-C098-6B83-24AF-8E221EF95C4D}"/>
              </a:ext>
            </a:extLst>
          </p:cNvPr>
          <p:cNvGrpSpPr/>
          <p:nvPr/>
        </p:nvGrpSpPr>
        <p:grpSpPr>
          <a:xfrm>
            <a:off x="9769694" y="0"/>
            <a:ext cx="2422306" cy="6858000"/>
            <a:chOff x="9769694" y="0"/>
            <a:chExt cx="2422306" cy="6858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1E5755EA-4815-E7C9-732E-5BC572184C91}"/>
                </a:ext>
              </a:extLst>
            </p:cNvPr>
            <p:cNvSpPr/>
            <p:nvPr/>
          </p:nvSpPr>
          <p:spPr>
            <a:xfrm>
              <a:off x="9769694" y="0"/>
              <a:ext cx="2422306" cy="6858000"/>
            </a:xfrm>
            <a:prstGeom prst="rect">
              <a:avLst/>
            </a:prstGeom>
            <a:solidFill>
              <a:srgbClr val="DF1818"/>
            </a:solidFill>
            <a:ln>
              <a:solidFill>
                <a:srgbClr val="DF181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6" name="Picture 6" descr="Askims IK">
              <a:extLst>
                <a:ext uri="{FF2B5EF4-FFF2-40B4-BE49-F238E27FC236}">
                  <a16:creationId xmlns:a16="http://schemas.microsoft.com/office/drawing/2014/main" id="{5C02E9B5-71BD-7BC9-C692-8F6365E36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694" y="5379236"/>
              <a:ext cx="2422306" cy="1273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C2DC5D4-2462-6A5D-7F31-F4982B56C570}"/>
              </a:ext>
            </a:extLst>
          </p:cNvPr>
          <p:cNvSpPr txBox="1"/>
          <p:nvPr/>
        </p:nvSpPr>
        <p:spPr>
          <a:xfrm>
            <a:off x="977724" y="1546654"/>
            <a:ext cx="8404401" cy="4801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sv-SE" sz="1800" dirty="0"/>
              <a:t>Föräldragruppen stöttar ledargrupperingen och fångar upp frågor och önskemål från föräldrarna. Föräldragruppen samordnar nedan: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Lagkassa. Digitala lagkassan från 1 feb, obligatorisk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Försäljning/Lotteri – ansvarar för lagens </a:t>
            </a:r>
            <a:r>
              <a:rPr lang="sv-SE" sz="1800" dirty="0" err="1"/>
              <a:t>försäljningsaktiviteter</a:t>
            </a:r>
            <a:r>
              <a:rPr lang="sv-SE" sz="1800" dirty="0"/>
              <a:t> </a:t>
            </a:r>
            <a:r>
              <a:rPr lang="sv-SE" sz="1800" dirty="0" err="1"/>
              <a:t>e.g</a:t>
            </a:r>
            <a:r>
              <a:rPr lang="sv-SE" sz="1800" dirty="0"/>
              <a:t>. Bingolotter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Sponsor – </a:t>
            </a:r>
            <a:r>
              <a:rPr lang="sv-SE" dirty="0"/>
              <a:t>förenings- och/eller lagsponsorer. Kontakt med </a:t>
            </a:r>
            <a:r>
              <a:rPr lang="sv-SE" sz="1800" dirty="0"/>
              <a:t>styrelsens sponsoransvarig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Annat skoj/Aktivitetssamordnare – sociala aktiviteter i samband med </a:t>
            </a:r>
            <a:r>
              <a:rPr lang="sv-SE" sz="1800" dirty="0" err="1"/>
              <a:t>träningar</a:t>
            </a:r>
            <a:r>
              <a:rPr lang="sv-SE" sz="1800" dirty="0"/>
              <a:t>, </a:t>
            </a:r>
            <a:r>
              <a:rPr lang="sv-SE" sz="1800" dirty="0" err="1"/>
              <a:t>träningsläger</a:t>
            </a:r>
            <a:r>
              <a:rPr lang="sv-SE" sz="1800" dirty="0"/>
              <a:t>, matcher eller cuper men också utanför planen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Caféverksamhet – samordnar och administrerar lagets caféverksamhet. </a:t>
            </a:r>
            <a:r>
              <a:rPr lang="sv-SE" dirty="0"/>
              <a:t>Kontakt med </a:t>
            </a:r>
            <a:r>
              <a:rPr lang="sv-SE" sz="1800" dirty="0"/>
              <a:t>styrelsens caféansvariga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Styrelsekandidat (utses årsvis) – se efterföljande sida</a:t>
            </a:r>
          </a:p>
        </p:txBody>
      </p:sp>
    </p:spTree>
    <p:extLst>
      <p:ext uri="{BB962C8B-B14F-4D97-AF65-F5344CB8AC3E}">
        <p14:creationId xmlns:p14="http://schemas.microsoft.com/office/powerpoint/2010/main" val="2627192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3AD5B-6664-F292-3956-7F255963C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ADCAAD59-CB2D-7412-D4D3-C66900B81E86}"/>
              </a:ext>
            </a:extLst>
          </p:cNvPr>
          <p:cNvSpPr txBox="1"/>
          <p:nvPr/>
        </p:nvSpPr>
        <p:spPr>
          <a:xfrm>
            <a:off x="883920" y="496389"/>
            <a:ext cx="888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Styrelsekandidat (utses årsvis)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2780B446-5F75-7FFA-843A-F759D6FC0A60}"/>
              </a:ext>
            </a:extLst>
          </p:cNvPr>
          <p:cNvGrpSpPr/>
          <p:nvPr/>
        </p:nvGrpSpPr>
        <p:grpSpPr>
          <a:xfrm>
            <a:off x="9769694" y="0"/>
            <a:ext cx="2422306" cy="6858000"/>
            <a:chOff x="9769694" y="0"/>
            <a:chExt cx="2422306" cy="6858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F77036EA-BD52-9D75-5FCC-42A2D7036437}"/>
                </a:ext>
              </a:extLst>
            </p:cNvPr>
            <p:cNvSpPr/>
            <p:nvPr/>
          </p:nvSpPr>
          <p:spPr>
            <a:xfrm>
              <a:off x="9769694" y="0"/>
              <a:ext cx="2422306" cy="6858000"/>
            </a:xfrm>
            <a:prstGeom prst="rect">
              <a:avLst/>
            </a:prstGeom>
            <a:solidFill>
              <a:srgbClr val="DF1818"/>
            </a:solidFill>
            <a:ln>
              <a:solidFill>
                <a:srgbClr val="DF181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6" name="Picture 6" descr="Askims IK">
              <a:extLst>
                <a:ext uri="{FF2B5EF4-FFF2-40B4-BE49-F238E27FC236}">
                  <a16:creationId xmlns:a16="http://schemas.microsoft.com/office/drawing/2014/main" id="{2CD2B14B-889A-B2C8-9CD8-0880C932AF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694" y="5379236"/>
              <a:ext cx="2422306" cy="1273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8E67E3E-EDB3-A50D-AB9B-E7F6945121B2}"/>
              </a:ext>
            </a:extLst>
          </p:cNvPr>
          <p:cNvSpPr/>
          <p:nvPr/>
        </p:nvSpPr>
        <p:spPr>
          <a:xfrm>
            <a:off x="960727" y="1402089"/>
            <a:ext cx="39621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911" lvl="1" indent="-200911" defTabSz="642915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sv-SE" sz="160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 ideell förening måste ha en styrelse. </a:t>
            </a:r>
            <a:r>
              <a:rPr kumimoji="0" lang="sv-SE" sz="160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Styrelsens uppdrag är att bereda olika frågor, förvalta de beslut som årsmötet fattat, leda föreningens arbete samt representera föreningen i olika sammanhang. Att bli vald till styrelsen i en förening är ett fint och viktigt uppdrag. </a:t>
            </a:r>
          </a:p>
          <a:p>
            <a:pPr marL="200911" marR="0" lvl="1" indent="-200911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600" i="0" u="none" strike="noStrike" kern="0" cap="none" spc="0" normalizeH="0" baseline="0" noProof="1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00911" marR="0" lvl="1" indent="-200911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Från 2025 är det obligatoriskt att varje lag utser en styrelsekandidat alt. en representant till valberedningen. Kandidat innebär inte per automatik att man blir invald.</a:t>
            </a:r>
          </a:p>
          <a:p>
            <a:pPr marL="200911" marR="0" lvl="1" indent="-200911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60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00911" marR="0" lvl="1" indent="-200911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kern="0" noProof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</a:t>
            </a:r>
            <a:r>
              <a:rPr kumimoji="0" lang="sv-SE" sz="160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andidaten mailar en kort sammanfattning av bakgrund och önskad roll till valberedningen; Joakim Stenström, </a:t>
            </a:r>
            <a:r>
              <a:rPr kumimoji="0" lang="sv-SE" sz="160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/>
              </a:rPr>
              <a:t>joakim.stenstrom@hotmail.com</a:t>
            </a:r>
            <a:r>
              <a:rPr kumimoji="0" lang="sv-SE" sz="160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br>
              <a:rPr lang="sv-SE" sz="1600" kern="0" noProof="1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sv-SE" sz="1600" kern="0" noProof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Senast 28 februari.</a:t>
            </a:r>
            <a:endParaRPr kumimoji="0" lang="sv-SE" sz="160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6F8246-5FCC-5946-5ED1-91D19BA945C0}"/>
              </a:ext>
            </a:extLst>
          </p:cNvPr>
          <p:cNvSpPr/>
          <p:nvPr/>
        </p:nvSpPr>
        <p:spPr>
          <a:xfrm>
            <a:off x="5092995" y="1402089"/>
            <a:ext cx="4676699" cy="5168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sv-SE" sz="1687" b="1" kern="0" noProof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Huvudroller i styrelsen</a:t>
            </a:r>
          </a:p>
          <a:p>
            <a:pPr marL="0" marR="0" lvl="1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sv-SE" sz="160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00911" marR="0" lvl="1" indent="-200911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Ordförande – leder styrelsens arbete</a:t>
            </a:r>
          </a:p>
          <a:p>
            <a:pPr marL="200911" marR="0" lvl="1" indent="-200911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Kassör – förvaltar föreningens ekonomiska tillgångar</a:t>
            </a:r>
          </a:p>
          <a:p>
            <a:pPr marL="200911" marR="0" lvl="1" indent="-200911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400" kern="0" noProof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Sekreterare – kallar till möten, ansvarar för protkoll och årsmötet</a:t>
            </a:r>
          </a:p>
          <a:p>
            <a:pPr marL="200911" lvl="1" indent="-200911" defTabSz="642915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sv-SE" sz="1400" kern="0" noProof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FA Barn </a:t>
            </a:r>
            <a:r>
              <a:rPr kumimoji="0" lang="sv-SE" sz="140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stöd till operativ ledning gällande barnlag</a:t>
            </a:r>
          </a:p>
          <a:p>
            <a:pPr marL="200911" marR="0" lvl="1" indent="-200911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 Ungdom – stöd till operativ ledning gällande ungdomslag</a:t>
            </a:r>
          </a:p>
          <a:p>
            <a:pPr marL="200911" lvl="1" indent="-200911" defTabSz="642915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sv-SE" sz="1400" kern="0" noProof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FA Senior Dam </a:t>
            </a:r>
            <a:r>
              <a:rPr kumimoji="0" lang="sv-SE" sz="140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stöd till ledning för senior och juniortränare</a:t>
            </a:r>
          </a:p>
          <a:p>
            <a:pPr marL="200911" marR="0" lvl="1" indent="-200911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 Senior Herr – stöd till ledning för senior och juniortränare</a:t>
            </a:r>
          </a:p>
          <a:p>
            <a:pPr marL="200911" marR="0" lvl="1" indent="-200911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Marknad &amp; Sponsring – befintliga partners och nya samarbeten </a:t>
            </a:r>
          </a:p>
          <a:p>
            <a:pPr marL="200911" marR="0" lvl="1" indent="-200911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400" kern="0" noProof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Fastighet – underhåller fastigheter och planer med stöd från external leverantörer och i samverkan med kommun</a:t>
            </a:r>
          </a:p>
          <a:p>
            <a:pPr marL="200911" marR="0" lvl="1" indent="-200911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Café </a:t>
            </a:r>
            <a:r>
              <a:rPr lang="sv-SE" sz="1400" kern="0" noProof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– hanterar allt från priislista till kommunikation och utrustning</a:t>
            </a:r>
            <a:endParaRPr kumimoji="0" lang="sv-SE" sz="1400" b="1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568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6B2BF-C173-8E7E-D49B-9FDA25F7A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83401368-0B70-118B-0BAF-2E45C6C9A2A2}"/>
              </a:ext>
            </a:extLst>
          </p:cNvPr>
          <p:cNvSpPr txBox="1"/>
          <p:nvPr/>
        </p:nvSpPr>
        <p:spPr>
          <a:xfrm>
            <a:off x="883920" y="496389"/>
            <a:ext cx="888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800" b="1" dirty="0"/>
              <a:t>Kommunikation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A77B6F82-4B47-E48D-9F8F-339330E152B4}"/>
              </a:ext>
            </a:extLst>
          </p:cNvPr>
          <p:cNvGrpSpPr/>
          <p:nvPr/>
        </p:nvGrpSpPr>
        <p:grpSpPr>
          <a:xfrm>
            <a:off x="9769694" y="0"/>
            <a:ext cx="2422306" cy="6858000"/>
            <a:chOff x="9769694" y="0"/>
            <a:chExt cx="2422306" cy="6858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E60E227F-0022-D8F5-BC09-A206C5D93F35}"/>
                </a:ext>
              </a:extLst>
            </p:cNvPr>
            <p:cNvSpPr/>
            <p:nvPr/>
          </p:nvSpPr>
          <p:spPr>
            <a:xfrm>
              <a:off x="9769694" y="0"/>
              <a:ext cx="2422306" cy="6858000"/>
            </a:xfrm>
            <a:prstGeom prst="rect">
              <a:avLst/>
            </a:prstGeom>
            <a:solidFill>
              <a:srgbClr val="DF1818"/>
            </a:solidFill>
            <a:ln>
              <a:solidFill>
                <a:srgbClr val="DF181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6" name="Picture 6" descr="Askims IK">
              <a:extLst>
                <a:ext uri="{FF2B5EF4-FFF2-40B4-BE49-F238E27FC236}">
                  <a16:creationId xmlns:a16="http://schemas.microsoft.com/office/drawing/2014/main" id="{320D047D-21F6-7E90-EF07-9A94C5926D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694" y="5379236"/>
              <a:ext cx="2422306" cy="1273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6E06CF-7DE9-6760-A5FA-D04036AA85DE}"/>
              </a:ext>
            </a:extLst>
          </p:cNvPr>
          <p:cNvSpPr txBox="1"/>
          <p:nvPr/>
        </p:nvSpPr>
        <p:spPr>
          <a:xfrm>
            <a:off x="1055062" y="1737587"/>
            <a:ext cx="3456074" cy="23108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Laget.se: Klubbinformation</a:t>
            </a:r>
          </a:p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Laget.se Laginformation + </a:t>
            </a:r>
          </a:p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Mail: syfte</a:t>
            </a:r>
          </a:p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Grupp-sms: NAMN samt syfte</a:t>
            </a:r>
          </a:p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Facebook: NAMN samt syfte</a:t>
            </a:r>
          </a:p>
          <a:p>
            <a:pPr marL="285750" marR="0" indent="-28575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Etc.</a:t>
            </a:r>
          </a:p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</a:pPr>
            <a:endParaRPr lang="sv-S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21900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2CE3D-4919-9FEA-C032-704599095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F65EE37-2F82-40FA-8A05-6569D64EC016" descr="IMG_3933.jpg">
            <a:extLst>
              <a:ext uri="{FF2B5EF4-FFF2-40B4-BE49-F238E27FC236}">
                <a16:creationId xmlns:a16="http://schemas.microsoft.com/office/drawing/2014/main" id="{53AF8E98-1F1E-A42A-AB1E-5A9E57054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3966" b="-2"/>
          <a:stretch/>
        </p:blipFill>
        <p:spPr bwMode="auto">
          <a:xfrm>
            <a:off x="0" y="0"/>
            <a:ext cx="1222263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46BF7233-1D29-A2C0-0B09-2F4BF485BF1B}"/>
              </a:ext>
            </a:extLst>
          </p:cNvPr>
          <p:cNvSpPr txBox="1">
            <a:spLocks/>
          </p:cNvSpPr>
          <p:nvPr/>
        </p:nvSpPr>
        <p:spPr>
          <a:xfrm rot="20428455">
            <a:off x="-924171" y="1861825"/>
            <a:ext cx="9601200" cy="775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64294" tIns="32147" rIns="64294" bIns="32147" rtlCol="0" anchor="b">
            <a:normAutofit fontScale="97500" lnSpcReduction="10000"/>
          </a:bodyPr>
          <a:lstStyle>
            <a:lvl1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642915">
              <a:lnSpc>
                <a:spcPct val="90000"/>
              </a:lnSpc>
              <a:spcBef>
                <a:spcPct val="0"/>
              </a:spcBef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FRÅGESTUND</a:t>
            </a:r>
          </a:p>
        </p:txBody>
      </p:sp>
      <p:pic>
        <p:nvPicPr>
          <p:cNvPr id="8" name="Picture 7" descr="Askims IK - Föreningar - Svensk fotboll">
            <a:extLst>
              <a:ext uri="{FF2B5EF4-FFF2-40B4-BE49-F238E27FC236}">
                <a16:creationId xmlns:a16="http://schemas.microsoft.com/office/drawing/2014/main" id="{2F868241-EF3B-6AEE-AF7E-FE51A7AF2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5814" y="916178"/>
            <a:ext cx="6051342" cy="338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437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D0F69-93FF-F8D4-A625-6986E076F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9F65EE37-2F82-40FA-8A05-6569D64EC016" descr="IMG_3933.jpg">
            <a:extLst>
              <a:ext uri="{FF2B5EF4-FFF2-40B4-BE49-F238E27FC236}">
                <a16:creationId xmlns:a16="http://schemas.microsoft.com/office/drawing/2014/main" id="{F799ABBF-CD9D-2F65-FDD3-EF9BC4FDA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12222631" cy="687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3">
            <a:extLst>
              <a:ext uri="{FF2B5EF4-FFF2-40B4-BE49-F238E27FC236}">
                <a16:creationId xmlns:a16="http://schemas.microsoft.com/office/drawing/2014/main" id="{392E5F2F-548F-3895-1B42-93B4F2EB5E62}"/>
              </a:ext>
            </a:extLst>
          </p:cNvPr>
          <p:cNvSpPr txBox="1">
            <a:spLocks/>
          </p:cNvSpPr>
          <p:nvPr/>
        </p:nvSpPr>
        <p:spPr>
          <a:xfrm>
            <a:off x="2063578" y="4576393"/>
            <a:ext cx="7804547" cy="151804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sv-SE" sz="49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NU KÖR VI!!!</a:t>
            </a:r>
          </a:p>
        </p:txBody>
      </p:sp>
      <p:pic>
        <p:nvPicPr>
          <p:cNvPr id="3" name="Bildobjekt 1" descr="En bild som visar emblem, symbol, logotyp, Varumärke&#10;&#10;Automatiskt genererad beskrivning">
            <a:extLst>
              <a:ext uri="{FF2B5EF4-FFF2-40B4-BE49-F238E27FC236}">
                <a16:creationId xmlns:a16="http://schemas.microsoft.com/office/drawing/2014/main" id="{DE6CD638-FFDC-AE16-3983-347CBA90BE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7768" l="9375" r="90179">
                        <a14:foregroundMark x1="17411" y1="65625" x2="17411" y2="65625"/>
                        <a14:foregroundMark x1="19643" y1="58482" x2="19643" y2="58482"/>
                        <a14:foregroundMark x1="23214" y1="56696" x2="23214" y2="56696"/>
                        <a14:foregroundMark x1="50000" y1="8482" x2="50000" y2="8482"/>
                        <a14:foregroundMark x1="50000" y1="4018" x2="50000" y2="4018"/>
                        <a14:foregroundMark x1="50893" y1="3125" x2="50893" y2="3125"/>
                        <a14:foregroundMark x1="44643" y1="3125" x2="52476" y2="3125"/>
                        <a14:foregroundMark x1="73122" y1="8766" x2="73661" y2="8929"/>
                        <a14:foregroundMark x1="71242" y1="8198" x2="72965" y2="8719"/>
                        <a14:foregroundMark x1="55319" y1="3384" x2="62120" y2="5440"/>
                        <a14:foregroundMark x1="73661" y1="8929" x2="78125" y2="8929"/>
                        <a14:foregroundMark x1="44196" y1="3571" x2="52520" y2="3193"/>
                        <a14:foregroundMark x1="51999" y1="2375" x2="43750" y2="3125"/>
                        <a14:foregroundMark x1="43750" y1="3125" x2="43750" y2="3125"/>
                        <a14:foregroundMark x1="20089" y1="72321" x2="17411" y2="62054"/>
                        <a14:foregroundMark x1="17411" y1="62054" x2="19643" y2="51786"/>
                        <a14:foregroundMark x1="19643" y1="51786" x2="73661" y2="13393"/>
                        <a14:foregroundMark x1="73661" y1="13393" x2="79911" y2="21875"/>
                        <a14:foregroundMark x1="79911" y1="21875" x2="20536" y2="73661"/>
                        <a14:foregroundMark x1="20536" y1="73661" x2="20089" y2="73214"/>
                        <a14:foregroundMark x1="14316" y1="45980" x2="11607" y2="63393"/>
                        <a14:foregroundMark x1="14732" y1="43304" x2="14593" y2="44196"/>
                        <a14:foregroundMark x1="11607" y1="63393" x2="14732" y2="73661"/>
                        <a14:foregroundMark x1="14732" y1="73661" x2="22321" y2="80357"/>
                        <a14:foregroundMark x1="22321" y1="80357" x2="49554" y2="93304"/>
                        <a14:foregroundMark x1="49554" y1="93304" x2="50893" y2="96875"/>
                        <a14:foregroundMark x1="87946" y1="58036" x2="88907" y2="65397"/>
                        <a14:foregroundMark x1="87946" y1="56696" x2="90055" y2="65549"/>
                        <a14:foregroundMark x1="63393" y1="7143" x2="63839" y2="6696"/>
                        <a14:foregroundMark x1="63839" y1="6250" x2="63393" y2="6250"/>
                        <a14:foregroundMark x1="50446" y1="2232" x2="51339" y2="1786"/>
                        <a14:foregroundMark x1="51339" y1="97768" x2="51339" y2="97768"/>
                        <a14:backgroundMark x1="2679" y1="8036" x2="2679" y2="8036"/>
                        <a14:backgroundMark x1="2679" y1="8036" x2="8482" y2="20089"/>
                        <a14:backgroundMark x1="8482" y1="20089" x2="7589" y2="30357"/>
                        <a14:backgroundMark x1="7589" y1="30357" x2="2232" y2="16964"/>
                        <a14:backgroundMark x1="2232" y1="16964" x2="2679" y2="8482"/>
                        <a14:backgroundMark x1="4911" y1="48661" x2="4911" y2="50446"/>
                        <a14:backgroundMark x1="12054" y1="27232" x2="16071" y2="36607"/>
                        <a14:backgroundMark x1="9363" y1="63047" x2="9086" y2="64138"/>
                        <a14:backgroundMark x1="16071" y1="36607" x2="14385" y2="43251"/>
                        <a14:backgroundMark x1="12735" y1="74250" x2="13149" y2="75003"/>
                        <a14:backgroundMark x1="57636" y1="93236" x2="82589" y2="82589"/>
                        <a14:backgroundMark x1="82589" y1="82589" x2="89732" y2="73214"/>
                        <a14:backgroundMark x1="90102" y1="56193" x2="90179" y2="52679"/>
                        <a14:backgroundMark x1="89732" y1="73214" x2="89761" y2="71869"/>
                        <a14:backgroundMark x1="90179" y1="52679" x2="85268" y2="32589"/>
                        <a14:backgroundMark x1="85268" y1="32589" x2="91071" y2="23214"/>
                        <a14:backgroundMark x1="91071" y1="23214" x2="80013" y2="5963"/>
                        <a14:backgroundMark x1="42430" y1="1171" x2="40179" y2="893"/>
                        <a14:backgroundMark x1="40179" y1="893" x2="30804" y2="5804"/>
                        <a14:backgroundMark x1="30804" y1="5804" x2="20982" y2="4464"/>
                        <a14:backgroundMark x1="20982" y1="4464" x2="8482" y2="22321"/>
                        <a14:backgroundMark x1="8482" y1="22321" x2="12054" y2="27679"/>
                        <a14:backgroundMark x1="12054" y1="44643" x2="12054" y2="44643"/>
                        <a14:backgroundMark x1="12946" y1="44196" x2="12946" y2="44196"/>
                        <a14:backgroundMark x1="12946" y1="44196" x2="12946" y2="44196"/>
                        <a14:backgroundMark x1="12500" y1="45089" x2="12500" y2="45089"/>
                        <a14:backgroundMark x1="12946" y1="44196" x2="12946" y2="44196"/>
                        <a14:backgroundMark x1="12946" y1="43750" x2="12500" y2="45536"/>
                        <a14:backgroundMark x1="13393" y1="44196" x2="12946" y2="45089"/>
                        <a14:backgroundMark x1="90625" y1="65625" x2="89732" y2="72321"/>
                        <a14:backgroundMark x1="54018" y1="1339" x2="51559" y2="1339"/>
                        <a14:backgroundMark x1="64447" y1="5265" x2="72321" y2="6696"/>
                        <a14:backgroundMark x1="63051" y1="5011" x2="64208" y2="5221"/>
                        <a14:backgroundMark x1="72321" y1="6696" x2="72321" y2="6250"/>
                        <a14:backgroundMark x1="51339" y1="98214" x2="52232" y2="973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5052" y="5092995"/>
            <a:ext cx="1307843" cy="1307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C2F9FC-CF04-89BE-620F-129478191618}"/>
              </a:ext>
            </a:extLst>
          </p:cNvPr>
          <p:cNvSpPr txBox="1"/>
          <p:nvPr/>
        </p:nvSpPr>
        <p:spPr>
          <a:xfrm>
            <a:off x="1104899" y="873658"/>
            <a:ext cx="9744075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Stort tack alla föräldrar för ert engagemang </a:t>
            </a:r>
            <a:b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 barnens och föreningens utveckling!</a:t>
            </a:r>
            <a:endParaRPr lang="sv-S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1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181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8D025F-EC55-D0E7-3DB8-7F3A9EF73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skims IK">
            <a:extLst>
              <a:ext uri="{FF2B5EF4-FFF2-40B4-BE49-F238E27FC236}">
                <a16:creationId xmlns:a16="http://schemas.microsoft.com/office/drawing/2014/main" id="{F5A157C1-6A78-D792-E1C8-0215DDA86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445" y="356892"/>
            <a:ext cx="1811555" cy="9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EEB41B16-92A6-E115-4AA6-DDD6BC1F5167}"/>
              </a:ext>
            </a:extLst>
          </p:cNvPr>
          <p:cNvSpPr txBox="1"/>
          <p:nvPr/>
        </p:nvSpPr>
        <p:spPr>
          <a:xfrm>
            <a:off x="171450" y="1129008"/>
            <a:ext cx="118490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tillsammans.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Så många som möjligt, så länge som möjligt, så bra som möjligt.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8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900 spelare, 200 ledare, många föräldrar</a:t>
            </a:r>
            <a:r>
              <a:rPr lang="sv-SE" sz="2400" dirty="0">
                <a:solidFill>
                  <a:prstClr val="white"/>
                </a:solidFill>
                <a:latin typeface="Calibri" panose="020F0502020204030204"/>
              </a:rPr>
              <a:t> samt våra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samarbetspartners. Tack!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085001-A629-8C98-7777-FC3FD2B819F9}"/>
              </a:ext>
            </a:extLst>
          </p:cNvPr>
          <p:cNvSpPr/>
          <p:nvPr/>
        </p:nvSpPr>
        <p:spPr>
          <a:xfrm>
            <a:off x="0" y="3790950"/>
            <a:ext cx="12192000" cy="306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27" descr="En bild som visar Teckensnitt, vit, design, Grafik&#10;&#10;Automatiskt genererad beskrivning">
            <a:extLst>
              <a:ext uri="{FF2B5EF4-FFF2-40B4-BE49-F238E27FC236}">
                <a16:creationId xmlns:a16="http://schemas.microsoft.com/office/drawing/2014/main" id="{AF682B47-09AC-6C7E-02A7-837E16CCF2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24" y="4352552"/>
            <a:ext cx="1731029" cy="1731029"/>
          </a:xfrm>
          <a:prstGeom prst="rect">
            <a:avLst/>
          </a:prstGeom>
        </p:spPr>
      </p:pic>
      <p:pic>
        <p:nvPicPr>
          <p:cNvPr id="6" name="Bildobjekt 4" descr="En bild som visar logotyp, Grafik, Teckensnitt, Varumärke&#10;&#10;Automatiskt genererad beskrivning">
            <a:extLst>
              <a:ext uri="{FF2B5EF4-FFF2-40B4-BE49-F238E27FC236}">
                <a16:creationId xmlns:a16="http://schemas.microsoft.com/office/drawing/2014/main" id="{875F7488-4AA6-6A6B-7F3F-158F89008C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73" y="5717799"/>
            <a:ext cx="1050775" cy="624687"/>
          </a:xfrm>
          <a:prstGeom prst="rect">
            <a:avLst/>
          </a:prstGeom>
        </p:spPr>
      </p:pic>
      <p:pic>
        <p:nvPicPr>
          <p:cNvPr id="7" name="Bildobjekt 7" descr="En bild som visar clipart, logotyp, Teckensnitt, Grafik&#10;&#10;Automatiskt genererad beskrivning">
            <a:extLst>
              <a:ext uri="{FF2B5EF4-FFF2-40B4-BE49-F238E27FC236}">
                <a16:creationId xmlns:a16="http://schemas.microsoft.com/office/drawing/2014/main" id="{E7260E00-FAAD-79F3-96E5-F3A8A0FF56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07" y="4110730"/>
            <a:ext cx="684706" cy="792817"/>
          </a:xfrm>
          <a:prstGeom prst="rect">
            <a:avLst/>
          </a:prstGeom>
        </p:spPr>
      </p:pic>
      <p:pic>
        <p:nvPicPr>
          <p:cNvPr id="8" name="Bildobjekt 9" descr="En bild som visar text, Teckensnitt, vit, logotyp&#10;&#10;Automatiskt genererad beskrivning">
            <a:extLst>
              <a:ext uri="{FF2B5EF4-FFF2-40B4-BE49-F238E27FC236}">
                <a16:creationId xmlns:a16="http://schemas.microsoft.com/office/drawing/2014/main" id="{662737A9-F28F-9DFD-EC87-C0FB6BA1D0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00" y="4670413"/>
            <a:ext cx="1157629" cy="1157629"/>
          </a:xfrm>
          <a:prstGeom prst="rect">
            <a:avLst/>
          </a:prstGeom>
        </p:spPr>
      </p:pic>
      <p:pic>
        <p:nvPicPr>
          <p:cNvPr id="9" name="Bildobjekt 11" descr="En bild som visar Teckensnitt, handskrift, text, kalligrafi&#10;&#10;Automatiskt genererad beskrivning">
            <a:extLst>
              <a:ext uri="{FF2B5EF4-FFF2-40B4-BE49-F238E27FC236}">
                <a16:creationId xmlns:a16="http://schemas.microsoft.com/office/drawing/2014/main" id="{958A0785-B02F-8DE8-4C85-C07E5074E1A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33" y="4101064"/>
            <a:ext cx="758321" cy="758321"/>
          </a:xfrm>
          <a:prstGeom prst="rect">
            <a:avLst/>
          </a:prstGeom>
        </p:spPr>
      </p:pic>
      <p:pic>
        <p:nvPicPr>
          <p:cNvPr id="10" name="Bildobjekt 13" descr="En bild som visar text, Teckensnitt, skärmbild, logotyp&#10;&#10;Automatiskt genererad beskrivning">
            <a:extLst>
              <a:ext uri="{FF2B5EF4-FFF2-40B4-BE49-F238E27FC236}">
                <a16:creationId xmlns:a16="http://schemas.microsoft.com/office/drawing/2014/main" id="{8D793FC2-3E3A-9F01-77C3-E1D85DFBA68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56" y="5751469"/>
            <a:ext cx="624687" cy="624687"/>
          </a:xfrm>
          <a:prstGeom prst="rect">
            <a:avLst/>
          </a:prstGeom>
        </p:spPr>
      </p:pic>
      <p:pic>
        <p:nvPicPr>
          <p:cNvPr id="12" name="Bildobjekt 15" descr="En bild som visar text, rita, vagn, skiss&#10;&#10;Automatiskt genererad beskrivning">
            <a:extLst>
              <a:ext uri="{FF2B5EF4-FFF2-40B4-BE49-F238E27FC236}">
                <a16:creationId xmlns:a16="http://schemas.microsoft.com/office/drawing/2014/main" id="{77AEE411-08E2-6D55-E6EE-A6BE5251992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71" y="5636517"/>
            <a:ext cx="896729" cy="747274"/>
          </a:xfrm>
          <a:prstGeom prst="rect">
            <a:avLst/>
          </a:prstGeom>
        </p:spPr>
      </p:pic>
      <p:pic>
        <p:nvPicPr>
          <p:cNvPr id="13" name="Bildobjekt 17" descr="En bild som visar Teckensnitt, Grafik, Electric blue, typografi&#10;&#10;Automatiskt genererad beskrivning">
            <a:extLst>
              <a:ext uri="{FF2B5EF4-FFF2-40B4-BE49-F238E27FC236}">
                <a16:creationId xmlns:a16="http://schemas.microsoft.com/office/drawing/2014/main" id="{7E2B466A-C992-E519-5C4A-229FDFB058F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50" y="4341945"/>
            <a:ext cx="1647776" cy="259102"/>
          </a:xfrm>
          <a:prstGeom prst="rect">
            <a:avLst/>
          </a:prstGeom>
        </p:spPr>
      </p:pic>
      <p:pic>
        <p:nvPicPr>
          <p:cNvPr id="14" name="Bildobjekt 21" descr="En bild som visar text, Teckensnitt, klädhängare&#10;&#10;Automatiskt genererad beskrivning">
            <a:extLst>
              <a:ext uri="{FF2B5EF4-FFF2-40B4-BE49-F238E27FC236}">
                <a16:creationId xmlns:a16="http://schemas.microsoft.com/office/drawing/2014/main" id="{4FCAFB1D-7585-920B-F62E-37E7730819B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57" y="4906263"/>
            <a:ext cx="1288870" cy="575388"/>
          </a:xfrm>
          <a:prstGeom prst="rect">
            <a:avLst/>
          </a:prstGeom>
        </p:spPr>
      </p:pic>
      <p:pic>
        <p:nvPicPr>
          <p:cNvPr id="15" name="Bildobjekt 23" descr="En bild som visar Teckensnitt, text, Grafik, grafisk design&#10;&#10;Automatiskt genererad beskrivning">
            <a:extLst>
              <a:ext uri="{FF2B5EF4-FFF2-40B4-BE49-F238E27FC236}">
                <a16:creationId xmlns:a16="http://schemas.microsoft.com/office/drawing/2014/main" id="{AF9839E5-9885-964F-635D-6C119C5F0F7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84" y="5132312"/>
            <a:ext cx="684706" cy="349339"/>
          </a:xfrm>
          <a:prstGeom prst="rect">
            <a:avLst/>
          </a:prstGeom>
        </p:spPr>
      </p:pic>
      <p:pic>
        <p:nvPicPr>
          <p:cNvPr id="16" name="Bildobjekt 25" descr="En bild som visar gul, design&#10;&#10;Automatiskt genererad beskrivning">
            <a:extLst>
              <a:ext uri="{FF2B5EF4-FFF2-40B4-BE49-F238E27FC236}">
                <a16:creationId xmlns:a16="http://schemas.microsoft.com/office/drawing/2014/main" id="{72AEFF88-4204-DFE1-511F-BB571AB158A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705" y="5044770"/>
            <a:ext cx="777688" cy="408913"/>
          </a:xfrm>
          <a:prstGeom prst="rect">
            <a:avLst/>
          </a:prstGeom>
        </p:spPr>
      </p:pic>
      <p:pic>
        <p:nvPicPr>
          <p:cNvPr id="17" name="Bildobjekt 29" descr="En bild som visar Teckensnitt, Grafik, logotyp, grafisk design&#10;&#10;Automatiskt genererad beskrivning">
            <a:extLst>
              <a:ext uri="{FF2B5EF4-FFF2-40B4-BE49-F238E27FC236}">
                <a16:creationId xmlns:a16="http://schemas.microsoft.com/office/drawing/2014/main" id="{0A6CFFE8-9341-6C59-9351-CC3F83AC435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77" y="5882739"/>
            <a:ext cx="1050199" cy="486912"/>
          </a:xfrm>
          <a:prstGeom prst="rect">
            <a:avLst/>
          </a:prstGeom>
        </p:spPr>
      </p:pic>
      <p:pic>
        <p:nvPicPr>
          <p:cNvPr id="18" name="Bildobjekt 31" descr="En bild som visar logotyp, Teckensnitt, Grafik, symbol&#10;&#10;Automatiskt genererad beskrivning">
            <a:extLst>
              <a:ext uri="{FF2B5EF4-FFF2-40B4-BE49-F238E27FC236}">
                <a16:creationId xmlns:a16="http://schemas.microsoft.com/office/drawing/2014/main" id="{07AFE2F8-F34B-F8DE-7D31-2F19CFDFD9D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63" y="4150007"/>
            <a:ext cx="1518336" cy="624687"/>
          </a:xfrm>
          <a:prstGeom prst="rect">
            <a:avLst/>
          </a:prstGeom>
        </p:spPr>
      </p:pic>
      <p:pic>
        <p:nvPicPr>
          <p:cNvPr id="19" name="Bildobjekt 33" descr="En bild som visar Teckensnitt, logotyp, symbol, text&#10;&#10;Automatiskt genererad beskrivning">
            <a:extLst>
              <a:ext uri="{FF2B5EF4-FFF2-40B4-BE49-F238E27FC236}">
                <a16:creationId xmlns:a16="http://schemas.microsoft.com/office/drawing/2014/main" id="{871ED6D1-F94B-A131-683F-CD16030C5AF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59" y="4233461"/>
            <a:ext cx="880317" cy="559524"/>
          </a:xfrm>
          <a:prstGeom prst="rect">
            <a:avLst/>
          </a:prstGeom>
        </p:spPr>
      </p:pic>
      <p:pic>
        <p:nvPicPr>
          <p:cNvPr id="20" name="Bildobjekt 12" descr="En bild som visar logotyp, Teckensnitt, text, Grafik&#10;&#10;Automatiskt genererad beskrivning">
            <a:extLst>
              <a:ext uri="{FF2B5EF4-FFF2-40B4-BE49-F238E27FC236}">
                <a16:creationId xmlns:a16="http://schemas.microsoft.com/office/drawing/2014/main" id="{5CFB9047-2D07-85D9-E5CA-3FECE5A9949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45" y="5966096"/>
            <a:ext cx="1702729" cy="374600"/>
          </a:xfrm>
          <a:prstGeom prst="rect">
            <a:avLst/>
          </a:prstGeom>
        </p:spPr>
      </p:pic>
      <p:pic>
        <p:nvPicPr>
          <p:cNvPr id="21" name="Bildobjekt 16" descr="En bild som visar text, Teckensnitt, Grafik, typografi&#10;&#10;Automatiskt genererad beskrivning">
            <a:extLst>
              <a:ext uri="{FF2B5EF4-FFF2-40B4-BE49-F238E27FC236}">
                <a16:creationId xmlns:a16="http://schemas.microsoft.com/office/drawing/2014/main" id="{1656FC04-E5DD-7071-BEFF-57CBA19E1BBB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63" y="5795247"/>
            <a:ext cx="798411" cy="485010"/>
          </a:xfrm>
          <a:prstGeom prst="rect">
            <a:avLst/>
          </a:prstGeom>
        </p:spPr>
      </p:pic>
      <p:pic>
        <p:nvPicPr>
          <p:cNvPr id="23" name="Picture 22" descr="A yellow and black sign&#10;&#10;Description automatically generated">
            <a:extLst>
              <a:ext uri="{FF2B5EF4-FFF2-40B4-BE49-F238E27FC236}">
                <a16:creationId xmlns:a16="http://schemas.microsoft.com/office/drawing/2014/main" id="{D3E98D0E-41D6-D6DB-49B7-00F14C96B4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16" y="4247881"/>
            <a:ext cx="743059" cy="5897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3AA461F-8C2D-972E-D02E-E2A5EA63199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39350" y="4990471"/>
            <a:ext cx="937728" cy="6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4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;p1">
            <a:extLst>
              <a:ext uri="{FF2B5EF4-FFF2-40B4-BE49-F238E27FC236}">
                <a16:creationId xmlns:a16="http://schemas.microsoft.com/office/drawing/2014/main" id="{5D6C5915-0EA2-9297-1CCE-138A8C08BD11}"/>
              </a:ext>
            </a:extLst>
          </p:cNvPr>
          <p:cNvSpPr/>
          <p:nvPr/>
        </p:nvSpPr>
        <p:spPr>
          <a:xfrm>
            <a:off x="841154" y="680228"/>
            <a:ext cx="7635416" cy="45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2531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Detta är Askims IK</a:t>
            </a:r>
            <a:endParaRPr kumimoji="0" sz="2531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500BB3-1B75-40AC-B64B-3DFB53FB90CF}"/>
              </a:ext>
            </a:extLst>
          </p:cNvPr>
          <p:cNvSpPr/>
          <p:nvPr/>
        </p:nvSpPr>
        <p:spPr>
          <a:xfrm>
            <a:off x="841153" y="1463626"/>
            <a:ext cx="6569297" cy="5173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marR="3572" lvl="0" indent="-239713" algn="l" defTabSz="406286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126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 finns för att </a:t>
            </a: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så många som möjligt ska få idrotta så länge som möjligt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så bra </a:t>
            </a:r>
            <a:r>
              <a:rPr lang="sv-SE" sz="1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som möjligt 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tillsammans med kompisar i Askims IK. </a:t>
            </a:r>
          </a:p>
          <a:p>
            <a:pPr marL="357188" marR="3572" lvl="0" indent="-239713" algn="l" defTabSz="406286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126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 finns för att ge många barn, ungdomar, vuxna och familjer i Askim </a:t>
            </a: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 stimulerande och lekfylld fritid.</a:t>
            </a:r>
          </a:p>
          <a:p>
            <a:pPr marL="357188" marR="3572" lvl="0" indent="-239713" algn="l" defTabSz="406286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126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 finns för att ge en </a:t>
            </a: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kamratlig och trygg social gemenskap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bidra till </a:t>
            </a: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fysisk- och social utveckling 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samt ge en </a:t>
            </a: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god fotbollsutbildning och idrottsupplevelse. </a:t>
            </a:r>
          </a:p>
          <a:p>
            <a:pPr marL="357188" marR="3572" lvl="0" indent="-239713" algn="l" defTabSz="406286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126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 gillar fotboll och vi vill ge så många som möjligt chansen att ta del av </a:t>
            </a: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fotbollsglädjen både på och vid sidan av planen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</a:p>
          <a:p>
            <a:pPr marL="357188" marR="3572" lvl="0" indent="-239713" algn="l" defTabSz="406286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126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 finns också för att bidra till </a:t>
            </a: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 hälsosam livsstil 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och påverka vårt upptagningsområde i Askim med omnejd på många andra positiva sätt.</a:t>
            </a:r>
          </a:p>
          <a:p>
            <a:pPr marL="357188" marR="3572" indent="-239713" defTabSz="406286" hangingPunct="0">
              <a:lnSpc>
                <a:spcPct val="110000"/>
              </a:lnSpc>
              <a:spcAft>
                <a:spcPts val="1266"/>
              </a:spcAft>
              <a:buFont typeface="Arial" panose="020B0604020202020204" pitchFamily="34" charset="0"/>
              <a:buChar char="•"/>
              <a:defRPr/>
            </a:pPr>
            <a:r>
              <a:rPr kumimoji="0" lang="sv-SE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Spelare, ledare och föräldrar förväntas ha insikt i vad som står i </a:t>
            </a:r>
            <a:r>
              <a:rPr lang="sv-SE" sz="16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sv-SE" sz="16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ödsvarta</a:t>
            </a:r>
            <a:r>
              <a:rPr kumimoji="0" lang="sv-SE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tråden </a:t>
            </a:r>
            <a:r>
              <a:rPr kumimoji="0" lang="sv-SE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samt följa den. Rödsvarta tråden finns att hämta på </a:t>
            </a:r>
            <a:r>
              <a:rPr kumimoji="0" lang="sv-SE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laget.se/</a:t>
            </a:r>
            <a:r>
              <a:rPr kumimoji="0" lang="sv-SE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AskimsIK</a:t>
            </a:r>
            <a:endParaRPr kumimoji="0" lang="sv-SE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  <a:sym typeface="Helvetica Neue"/>
            </a:endParaRPr>
          </a:p>
          <a:p>
            <a:pPr marL="357188" marR="3572" lvl="0" indent="-239713" algn="l" defTabSz="406286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126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Bildobjekt 10">
            <a:extLst>
              <a:ext uri="{FF2B5EF4-FFF2-40B4-BE49-F238E27FC236}">
                <a16:creationId xmlns:a16="http://schemas.microsoft.com/office/drawing/2014/main" id="{BE7E9CC2-D411-F3DE-3181-ABBBFD7300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22" y="2025601"/>
            <a:ext cx="3746225" cy="3517949"/>
          </a:xfrm>
          <a:prstGeom prst="rect">
            <a:avLst/>
          </a:prstGeom>
        </p:spPr>
      </p:pic>
      <p:pic>
        <p:nvPicPr>
          <p:cNvPr id="3" name="Skärmavbild 2019-01-09 kl. 09.06.54.png" descr="Skärmavbild 2019-01-09 kl. 09.06.54.png">
            <a:extLst>
              <a:ext uri="{FF2B5EF4-FFF2-40B4-BE49-F238E27FC236}">
                <a16:creationId xmlns:a16="http://schemas.microsoft.com/office/drawing/2014/main" id="{284F1E82-2A11-71B7-6C77-623C71A01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8573" y="348621"/>
            <a:ext cx="924545" cy="9563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4188568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FDB9F-E237-C6EC-DDA7-E818E0803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kärmavbild 2019-01-09 kl. 09.06.54.png" descr="Skärmavbild 2019-01-09 kl. 09.06.54.png">
            <a:extLst>
              <a:ext uri="{FF2B5EF4-FFF2-40B4-BE49-F238E27FC236}">
                <a16:creationId xmlns:a16="http://schemas.microsoft.com/office/drawing/2014/main" id="{8531C6D9-344F-1D2E-1314-CB9A24412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573" y="348621"/>
            <a:ext cx="924545" cy="95630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Google Shape;48;p1">
            <a:extLst>
              <a:ext uri="{FF2B5EF4-FFF2-40B4-BE49-F238E27FC236}">
                <a16:creationId xmlns:a16="http://schemas.microsoft.com/office/drawing/2014/main" id="{61951DA3-39B9-2F15-8972-D475F8686846}"/>
              </a:ext>
            </a:extLst>
          </p:cNvPr>
          <p:cNvSpPr/>
          <p:nvPr/>
        </p:nvSpPr>
        <p:spPr>
          <a:xfrm>
            <a:off x="841153" y="680228"/>
            <a:ext cx="10047419" cy="45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2531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Askims IKs operativa verksamhet</a:t>
            </a:r>
            <a:endParaRPr kumimoji="0" sz="2531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2" name="textruta 6">
            <a:extLst>
              <a:ext uri="{FF2B5EF4-FFF2-40B4-BE49-F238E27FC236}">
                <a16:creationId xmlns:a16="http://schemas.microsoft.com/office/drawing/2014/main" id="{9D364B97-409F-8DA6-D70B-3B5BE111AA68}"/>
              </a:ext>
            </a:extLst>
          </p:cNvPr>
          <p:cNvSpPr txBox="1"/>
          <p:nvPr/>
        </p:nvSpPr>
        <p:spPr>
          <a:xfrm>
            <a:off x="1943086" y="3753211"/>
            <a:ext cx="2265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Kansli</a:t>
            </a:r>
          </a:p>
          <a:p>
            <a:pPr algn="ctr"/>
            <a:r>
              <a:rPr lang="sv-SE" sz="1400" dirty="0"/>
              <a:t>Martin Svärd(t.f.)</a:t>
            </a:r>
            <a:br>
              <a:rPr lang="sv-SE" sz="1400" dirty="0"/>
            </a:br>
            <a:r>
              <a:rPr lang="sv-SE" sz="1400" dirty="0">
                <a:hlinkClick r:id="rId3"/>
              </a:rPr>
              <a:t>info@askimsik.se</a:t>
            </a:r>
            <a:endParaRPr lang="sv-SE" sz="1400" dirty="0"/>
          </a:p>
          <a:p>
            <a:pPr algn="ctr"/>
            <a:endParaRPr lang="sv-SE" sz="1400" dirty="0"/>
          </a:p>
          <a:p>
            <a:pPr marL="342900" indent="-342900" algn="ctr">
              <a:buFontTx/>
              <a:buChar char="-"/>
            </a:pPr>
            <a:endParaRPr lang="sv-SE" sz="1400" dirty="0"/>
          </a:p>
          <a:p>
            <a:pPr marL="342900" indent="-342900" algn="ctr">
              <a:buFontTx/>
              <a:buChar char="-"/>
            </a:pPr>
            <a:endParaRPr lang="sv-SE" sz="1400" dirty="0"/>
          </a:p>
        </p:txBody>
      </p:sp>
      <p:sp>
        <p:nvSpPr>
          <p:cNvPr id="3" name="textruta 6">
            <a:extLst>
              <a:ext uri="{FF2B5EF4-FFF2-40B4-BE49-F238E27FC236}">
                <a16:creationId xmlns:a16="http://schemas.microsoft.com/office/drawing/2014/main" id="{8106A872-9946-F1F7-9DD2-728F69998196}"/>
              </a:ext>
            </a:extLst>
          </p:cNvPr>
          <p:cNvSpPr txBox="1"/>
          <p:nvPr/>
        </p:nvSpPr>
        <p:spPr>
          <a:xfrm>
            <a:off x="4197192" y="3753210"/>
            <a:ext cx="3675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Pojk, fotbollsskola/camps, material</a:t>
            </a:r>
          </a:p>
          <a:p>
            <a:pPr algn="ctr"/>
            <a:r>
              <a:rPr lang="sv-SE" sz="1400" dirty="0"/>
              <a:t>Christophe Languille</a:t>
            </a:r>
            <a:br>
              <a:rPr lang="sv-SE" sz="1400" dirty="0"/>
            </a:br>
            <a:r>
              <a:rPr lang="sv-SE" sz="1400" dirty="0">
                <a:hlinkClick r:id="rId4"/>
              </a:rPr>
              <a:t>Christophe@askimsik.se</a:t>
            </a:r>
            <a:endParaRPr lang="sv-SE" sz="1400" dirty="0"/>
          </a:p>
          <a:p>
            <a:pPr algn="ctr"/>
            <a:endParaRPr lang="sv-SE" sz="1400" dirty="0"/>
          </a:p>
          <a:p>
            <a:pPr marL="342900" indent="-342900" algn="ctr">
              <a:buFontTx/>
              <a:buChar char="-"/>
            </a:pPr>
            <a:endParaRPr lang="sv-SE" sz="1400" dirty="0"/>
          </a:p>
          <a:p>
            <a:pPr marL="342900" indent="-342900" algn="ctr">
              <a:buFontTx/>
              <a:buChar char="-"/>
            </a:pPr>
            <a:endParaRPr lang="sv-SE" sz="14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E996A0A-A550-A38C-0C2A-38000E0EF625}"/>
              </a:ext>
            </a:extLst>
          </p:cNvPr>
          <p:cNvSpPr txBox="1"/>
          <p:nvPr/>
        </p:nvSpPr>
        <p:spPr>
          <a:xfrm>
            <a:off x="7282534" y="3764565"/>
            <a:ext cx="2765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/>
              <a:t>Flick</a:t>
            </a:r>
            <a:endParaRPr lang="sv-SE" sz="1400" dirty="0"/>
          </a:p>
          <a:p>
            <a:pPr algn="ctr"/>
            <a:r>
              <a:rPr lang="sv-SE" sz="1400" dirty="0"/>
              <a:t>Vakans</a:t>
            </a:r>
          </a:p>
          <a:p>
            <a:pPr marL="342900" indent="-342900" algn="ctr">
              <a:buFontTx/>
              <a:buChar char="-"/>
            </a:pPr>
            <a:endParaRPr lang="sv-SE" sz="1400" dirty="0"/>
          </a:p>
          <a:p>
            <a:pPr marL="342900" indent="-342900" algn="ctr">
              <a:buFontTx/>
              <a:buChar char="-"/>
            </a:pPr>
            <a:endParaRPr lang="sv-SE" sz="1400" dirty="0"/>
          </a:p>
        </p:txBody>
      </p:sp>
      <p:pic>
        <p:nvPicPr>
          <p:cNvPr id="9" name="Graphic 8" descr="User with solid fill">
            <a:extLst>
              <a:ext uri="{FF2B5EF4-FFF2-40B4-BE49-F238E27FC236}">
                <a16:creationId xmlns:a16="http://schemas.microsoft.com/office/drawing/2014/main" id="{C23FDE23-E876-6BC8-792F-75B6131B2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1958" y="2152986"/>
            <a:ext cx="1786654" cy="1786654"/>
          </a:xfrm>
          <a:prstGeom prst="rect">
            <a:avLst/>
          </a:prstGeom>
        </p:spPr>
      </p:pic>
      <p:pic>
        <p:nvPicPr>
          <p:cNvPr id="1026" name="Picture 2" descr="Christophe Languille | Askims IK P17">
            <a:extLst>
              <a:ext uri="{FF2B5EF4-FFF2-40B4-BE49-F238E27FC236}">
                <a16:creationId xmlns:a16="http://schemas.microsoft.com/office/drawing/2014/main" id="{BF170966-5D9D-CF4A-4FEA-E3DEF43A0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91882" y="198812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F65EE37-2F82-40FA-8A05-6569D64EC016" descr="IMG_3933.jpg">
            <a:extLst>
              <a:ext uri="{FF2B5EF4-FFF2-40B4-BE49-F238E27FC236}">
                <a16:creationId xmlns:a16="http://schemas.microsoft.com/office/drawing/2014/main" id="{14EDCAD1-FA58-528F-121D-68FBDE6BD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804475"/>
            <a:ext cx="12222631" cy="205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erson with a beard wearing a hat&#10;&#10;AI-generated content may be incorrect.">
            <a:extLst>
              <a:ext uri="{FF2B5EF4-FFF2-40B4-BE49-F238E27FC236}">
                <a16:creationId xmlns:a16="http://schemas.microsoft.com/office/drawing/2014/main" id="{F0BB7D83-3692-BC08-6C0C-9229C910AE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12" y="1988122"/>
            <a:ext cx="2268141" cy="17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6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ACC840-6B4C-8166-08E5-6FBEFEE7B2E1}"/>
              </a:ext>
            </a:extLst>
          </p:cNvPr>
          <p:cNvSpPr txBox="1"/>
          <p:nvPr/>
        </p:nvSpPr>
        <p:spPr>
          <a:xfrm>
            <a:off x="841154" y="1581665"/>
            <a:ext cx="959137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Medbestämmande och inkludering är viktigt för oss. Tillsammans hittar vi bättre lösningar och utvecklar föreningen. </a:t>
            </a:r>
            <a:r>
              <a:rPr kumimoji="0" lang="sv-SE" sz="160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Styrelsens uppdrag är att bereda olika frågor, förvalta de beslut som årsmötet fattat, leda föreningens arbete samt representera föreningen i olika sammanhang. Varmt välkommen till att delta!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4" name="Skärmavbild 2019-01-09 kl. 09.06.54.png" descr="Skärmavbild 2019-01-09 kl. 09.06.54.png">
            <a:extLst>
              <a:ext uri="{FF2B5EF4-FFF2-40B4-BE49-F238E27FC236}">
                <a16:creationId xmlns:a16="http://schemas.microsoft.com/office/drawing/2014/main" id="{B7C3CB22-51D8-7C4D-F4C8-D45292718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573" y="348621"/>
            <a:ext cx="924545" cy="95630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Google Shape;48;p1">
            <a:extLst>
              <a:ext uri="{FF2B5EF4-FFF2-40B4-BE49-F238E27FC236}">
                <a16:creationId xmlns:a16="http://schemas.microsoft.com/office/drawing/2014/main" id="{427B549D-439E-8EB6-5A1A-888A5978970A}"/>
              </a:ext>
            </a:extLst>
          </p:cNvPr>
          <p:cNvSpPr/>
          <p:nvPr/>
        </p:nvSpPr>
        <p:spPr>
          <a:xfrm>
            <a:off x="841153" y="680228"/>
            <a:ext cx="10047419" cy="45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2531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Askims IKs styrelse, ansvarsområden fram till årsstämman 8 april</a:t>
            </a:r>
            <a:endParaRPr kumimoji="0" sz="2531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30" name="textruta 6">
            <a:extLst>
              <a:ext uri="{FF2B5EF4-FFF2-40B4-BE49-F238E27FC236}">
                <a16:creationId xmlns:a16="http://schemas.microsoft.com/office/drawing/2014/main" id="{A079DCD8-270D-AD67-9DB7-C121CAF8A654}"/>
              </a:ext>
            </a:extLst>
          </p:cNvPr>
          <p:cNvSpPr txBox="1"/>
          <p:nvPr/>
        </p:nvSpPr>
        <p:spPr>
          <a:xfrm>
            <a:off x="897017" y="3943294"/>
            <a:ext cx="1842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Ordförande</a:t>
            </a:r>
          </a:p>
          <a:p>
            <a:pPr algn="ctr"/>
            <a:r>
              <a:rPr lang="sv-SE" sz="1200" dirty="0"/>
              <a:t>Linda Larsson</a:t>
            </a:r>
          </a:p>
          <a:p>
            <a:pPr marL="342900" indent="-342900" algn="ctr">
              <a:buFontTx/>
              <a:buChar char="-"/>
            </a:pPr>
            <a:endParaRPr lang="sv-SE" sz="1200" dirty="0"/>
          </a:p>
          <a:p>
            <a:pPr marL="342900" indent="-342900" algn="ctr">
              <a:buFontTx/>
              <a:buChar char="-"/>
            </a:pPr>
            <a:endParaRPr lang="sv-SE" sz="1200" dirty="0"/>
          </a:p>
        </p:txBody>
      </p:sp>
      <p:sp>
        <p:nvSpPr>
          <p:cNvPr id="31" name="textruta 6">
            <a:extLst>
              <a:ext uri="{FF2B5EF4-FFF2-40B4-BE49-F238E27FC236}">
                <a16:creationId xmlns:a16="http://schemas.microsoft.com/office/drawing/2014/main" id="{E70DD9A9-057B-C1B7-3CFA-8C10F4AE7864}"/>
              </a:ext>
            </a:extLst>
          </p:cNvPr>
          <p:cNvSpPr txBox="1"/>
          <p:nvPr/>
        </p:nvSpPr>
        <p:spPr>
          <a:xfrm>
            <a:off x="2589714" y="3943294"/>
            <a:ext cx="1757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Kassör</a:t>
            </a:r>
          </a:p>
          <a:p>
            <a:pPr algn="ctr"/>
            <a:r>
              <a:rPr lang="sv-SE" sz="1200" dirty="0"/>
              <a:t>Jessica Erlandsson</a:t>
            </a:r>
          </a:p>
          <a:p>
            <a:pPr marL="342900" indent="-342900" algn="ctr">
              <a:buFontTx/>
              <a:buChar char="-"/>
            </a:pPr>
            <a:endParaRPr lang="sv-SE" sz="1200" dirty="0"/>
          </a:p>
          <a:p>
            <a:pPr marL="342900" indent="-342900" algn="ctr">
              <a:buFontTx/>
              <a:buChar char="-"/>
            </a:pPr>
            <a:endParaRPr lang="sv-SE" sz="1200" dirty="0"/>
          </a:p>
        </p:txBody>
      </p:sp>
      <p:sp>
        <p:nvSpPr>
          <p:cNvPr id="32" name="textruta 6">
            <a:extLst>
              <a:ext uri="{FF2B5EF4-FFF2-40B4-BE49-F238E27FC236}">
                <a16:creationId xmlns:a16="http://schemas.microsoft.com/office/drawing/2014/main" id="{DF407811-85F4-BE7E-2B31-63BC5120C5F3}"/>
              </a:ext>
            </a:extLst>
          </p:cNvPr>
          <p:cNvSpPr txBox="1"/>
          <p:nvPr/>
        </p:nvSpPr>
        <p:spPr>
          <a:xfrm>
            <a:off x="4216572" y="3943294"/>
            <a:ext cx="167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Sekreterare</a:t>
            </a:r>
          </a:p>
          <a:p>
            <a:pPr algn="ctr"/>
            <a:r>
              <a:rPr lang="sv-SE" sz="1200" dirty="0"/>
              <a:t>Barbora Danese</a:t>
            </a:r>
          </a:p>
          <a:p>
            <a:pPr marL="342900" indent="-342900" algn="ctr">
              <a:buFontTx/>
              <a:buChar char="-"/>
            </a:pPr>
            <a:endParaRPr lang="sv-SE" sz="1200" dirty="0"/>
          </a:p>
          <a:p>
            <a:pPr marL="342900" indent="-342900" algn="ctr">
              <a:buFontTx/>
              <a:buChar char="-"/>
            </a:pPr>
            <a:endParaRPr lang="sv-SE" sz="1200" dirty="0"/>
          </a:p>
        </p:txBody>
      </p:sp>
      <p:sp>
        <p:nvSpPr>
          <p:cNvPr id="33" name="textruta 6">
            <a:extLst>
              <a:ext uri="{FF2B5EF4-FFF2-40B4-BE49-F238E27FC236}">
                <a16:creationId xmlns:a16="http://schemas.microsoft.com/office/drawing/2014/main" id="{DB71C19A-5D33-2475-42F8-9F6F8B83A7C8}"/>
              </a:ext>
            </a:extLst>
          </p:cNvPr>
          <p:cNvSpPr txBox="1"/>
          <p:nvPr/>
        </p:nvSpPr>
        <p:spPr>
          <a:xfrm>
            <a:off x="5723287" y="3943294"/>
            <a:ext cx="1734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Fastighet</a:t>
            </a:r>
          </a:p>
          <a:p>
            <a:pPr algn="ctr"/>
            <a:r>
              <a:rPr lang="sv-SE" sz="1200" dirty="0"/>
              <a:t>Sören Erlandsson</a:t>
            </a:r>
          </a:p>
          <a:p>
            <a:pPr marL="342900" indent="-342900" algn="ctr">
              <a:buFontTx/>
              <a:buChar char="-"/>
            </a:pPr>
            <a:endParaRPr lang="sv-SE" sz="1200" dirty="0"/>
          </a:p>
          <a:p>
            <a:pPr marL="342900" indent="-342900" algn="ctr">
              <a:buFontTx/>
              <a:buChar char="-"/>
            </a:pPr>
            <a:endParaRPr lang="sv-SE" sz="1200" dirty="0"/>
          </a:p>
        </p:txBody>
      </p:sp>
      <p:sp>
        <p:nvSpPr>
          <p:cNvPr id="34" name="textruta 6">
            <a:extLst>
              <a:ext uri="{FF2B5EF4-FFF2-40B4-BE49-F238E27FC236}">
                <a16:creationId xmlns:a16="http://schemas.microsoft.com/office/drawing/2014/main" id="{3DBD1D1F-DA28-8D2E-82C8-882E16D6DB8B}"/>
              </a:ext>
            </a:extLst>
          </p:cNvPr>
          <p:cNvSpPr txBox="1"/>
          <p:nvPr/>
        </p:nvSpPr>
        <p:spPr>
          <a:xfrm>
            <a:off x="3002711" y="5711746"/>
            <a:ext cx="1738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FA Barn</a:t>
            </a:r>
          </a:p>
          <a:p>
            <a:pPr algn="ctr"/>
            <a:r>
              <a:rPr lang="sv-SE" sz="1200" dirty="0"/>
              <a:t>Håkan Emqvist</a:t>
            </a:r>
          </a:p>
          <a:p>
            <a:pPr algn="ctr"/>
            <a:r>
              <a:rPr lang="sv-SE" sz="1200" dirty="0"/>
              <a:t>Johanna </a:t>
            </a:r>
            <a:r>
              <a:rPr lang="sv-SE" sz="1200" dirty="0" err="1"/>
              <a:t>Farahmand</a:t>
            </a:r>
            <a:endParaRPr lang="sv-SE" sz="1200" dirty="0"/>
          </a:p>
          <a:p>
            <a:pPr marL="342900" indent="-342900" algn="ctr">
              <a:buFontTx/>
              <a:buChar char="-"/>
            </a:pPr>
            <a:endParaRPr lang="sv-SE" sz="1200" dirty="0"/>
          </a:p>
          <a:p>
            <a:pPr marL="342900" indent="-342900" algn="ctr">
              <a:buFontTx/>
              <a:buChar char="-"/>
            </a:pPr>
            <a:endParaRPr lang="sv-SE" sz="1200" dirty="0"/>
          </a:p>
        </p:txBody>
      </p:sp>
      <p:sp>
        <p:nvSpPr>
          <p:cNvPr id="35" name="textruta 6">
            <a:extLst>
              <a:ext uri="{FF2B5EF4-FFF2-40B4-BE49-F238E27FC236}">
                <a16:creationId xmlns:a16="http://schemas.microsoft.com/office/drawing/2014/main" id="{50F8AF60-0DDF-3F83-2C16-61B30267090B}"/>
              </a:ext>
            </a:extLst>
          </p:cNvPr>
          <p:cNvSpPr txBox="1"/>
          <p:nvPr/>
        </p:nvSpPr>
        <p:spPr>
          <a:xfrm>
            <a:off x="4531750" y="5711746"/>
            <a:ext cx="265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FA Ungdom</a:t>
            </a:r>
          </a:p>
          <a:p>
            <a:pPr algn="ctr"/>
            <a:r>
              <a:rPr lang="sv-SE" sz="1200" dirty="0"/>
              <a:t>Linda Larsson</a:t>
            </a:r>
          </a:p>
          <a:p>
            <a:pPr marL="342900" indent="-342900" algn="ctr">
              <a:buFontTx/>
              <a:buChar char="-"/>
            </a:pPr>
            <a:endParaRPr lang="sv-SE" sz="1200" dirty="0"/>
          </a:p>
        </p:txBody>
      </p:sp>
      <p:sp>
        <p:nvSpPr>
          <p:cNvPr id="36" name="textruta 6">
            <a:extLst>
              <a:ext uri="{FF2B5EF4-FFF2-40B4-BE49-F238E27FC236}">
                <a16:creationId xmlns:a16="http://schemas.microsoft.com/office/drawing/2014/main" id="{89E8E05B-931F-3843-C6A5-A101F2A8FE23}"/>
              </a:ext>
            </a:extLst>
          </p:cNvPr>
          <p:cNvSpPr txBox="1"/>
          <p:nvPr/>
        </p:nvSpPr>
        <p:spPr>
          <a:xfrm>
            <a:off x="6082049" y="5711746"/>
            <a:ext cx="2765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FA Dam</a:t>
            </a:r>
          </a:p>
          <a:p>
            <a:pPr algn="ctr"/>
            <a:r>
              <a:rPr lang="sv-SE" sz="1200" dirty="0"/>
              <a:t>Jessica Erlandsson</a:t>
            </a:r>
          </a:p>
          <a:p>
            <a:pPr marL="342900" indent="-342900" algn="ctr">
              <a:buFontTx/>
              <a:buChar char="-"/>
            </a:pPr>
            <a:endParaRPr lang="sv-SE" sz="1200" dirty="0"/>
          </a:p>
          <a:p>
            <a:pPr marL="342900" indent="-342900" algn="ctr">
              <a:buFontTx/>
              <a:buChar char="-"/>
            </a:pPr>
            <a:endParaRPr lang="sv-SE" sz="1200" dirty="0"/>
          </a:p>
        </p:txBody>
      </p:sp>
      <p:sp>
        <p:nvSpPr>
          <p:cNvPr id="37" name="textruta 6">
            <a:extLst>
              <a:ext uri="{FF2B5EF4-FFF2-40B4-BE49-F238E27FC236}">
                <a16:creationId xmlns:a16="http://schemas.microsoft.com/office/drawing/2014/main" id="{C5564DBA-E506-7202-445C-6CD69682E6EE}"/>
              </a:ext>
            </a:extLst>
          </p:cNvPr>
          <p:cNvSpPr txBox="1"/>
          <p:nvPr/>
        </p:nvSpPr>
        <p:spPr>
          <a:xfrm>
            <a:off x="8305374" y="5711746"/>
            <a:ext cx="2521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FA Herr</a:t>
            </a:r>
          </a:p>
          <a:p>
            <a:pPr algn="ctr"/>
            <a:r>
              <a:rPr lang="sv-SE" sz="1200" dirty="0"/>
              <a:t>Sören Lind</a:t>
            </a:r>
          </a:p>
          <a:p>
            <a:pPr algn="ctr"/>
            <a:r>
              <a:rPr lang="sv-SE" sz="1200" dirty="0"/>
              <a:t>Fredrik Fors</a:t>
            </a:r>
          </a:p>
          <a:p>
            <a:pPr marL="342900" indent="-342900" algn="ctr">
              <a:buFontTx/>
              <a:buChar char="-"/>
            </a:pPr>
            <a:endParaRPr lang="sv-SE" sz="1200" dirty="0"/>
          </a:p>
          <a:p>
            <a:pPr marL="342900" indent="-342900" algn="ctr">
              <a:buFontTx/>
              <a:buChar char="-"/>
            </a:pPr>
            <a:endParaRPr lang="sv-SE" sz="1200" dirty="0"/>
          </a:p>
        </p:txBody>
      </p:sp>
      <p:sp>
        <p:nvSpPr>
          <p:cNvPr id="38" name="textruta 6">
            <a:extLst>
              <a:ext uri="{FF2B5EF4-FFF2-40B4-BE49-F238E27FC236}">
                <a16:creationId xmlns:a16="http://schemas.microsoft.com/office/drawing/2014/main" id="{BCFEDEAF-D188-C3F4-EEA5-48308B634A77}"/>
              </a:ext>
            </a:extLst>
          </p:cNvPr>
          <p:cNvSpPr txBox="1"/>
          <p:nvPr/>
        </p:nvSpPr>
        <p:spPr>
          <a:xfrm>
            <a:off x="7106371" y="3943294"/>
            <a:ext cx="205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Sponsring</a:t>
            </a:r>
          </a:p>
          <a:p>
            <a:pPr algn="ctr"/>
            <a:r>
              <a:rPr lang="sv-SE" sz="1200" dirty="0"/>
              <a:t>Armin Sapcanin</a:t>
            </a:r>
          </a:p>
          <a:p>
            <a:pPr marL="342900" indent="-342900" algn="ctr">
              <a:buFontTx/>
              <a:buChar char="-"/>
            </a:pPr>
            <a:endParaRPr lang="sv-SE" sz="1200" dirty="0"/>
          </a:p>
          <a:p>
            <a:pPr marL="342900" indent="-342900" algn="ctr">
              <a:buFontTx/>
              <a:buChar char="-"/>
            </a:pPr>
            <a:endParaRPr lang="sv-SE" sz="12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F10FE16-214D-804F-9995-492B1C54627D}"/>
              </a:ext>
            </a:extLst>
          </p:cNvPr>
          <p:cNvCxnSpPr>
            <a:cxnSpLocks/>
          </p:cNvCxnSpPr>
          <p:nvPr/>
        </p:nvCxnSpPr>
        <p:spPr>
          <a:xfrm>
            <a:off x="907909" y="2799010"/>
            <a:ext cx="99124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>
            <a:extLst>
              <a:ext uri="{FF2B5EF4-FFF2-40B4-BE49-F238E27FC236}">
                <a16:creationId xmlns:a16="http://schemas.microsoft.com/office/drawing/2014/main" id="{E01AF3EB-09BA-B667-48CF-575CD539F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14" y="313282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6DAF748A-A984-85F8-B763-34114EC5F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40" y="313282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>
            <a:extLst>
              <a:ext uri="{FF2B5EF4-FFF2-40B4-BE49-F238E27FC236}">
                <a16:creationId xmlns:a16="http://schemas.microsoft.com/office/drawing/2014/main" id="{960B60CD-589E-CFEC-74DF-4C56FB02E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72" y="313282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>
            <a:extLst>
              <a:ext uri="{FF2B5EF4-FFF2-40B4-BE49-F238E27FC236}">
                <a16:creationId xmlns:a16="http://schemas.microsoft.com/office/drawing/2014/main" id="{9AFB43B5-2AE5-2218-D751-CB337F6A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28" y="313282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>
            <a:extLst>
              <a:ext uri="{FF2B5EF4-FFF2-40B4-BE49-F238E27FC236}">
                <a16:creationId xmlns:a16="http://schemas.microsoft.com/office/drawing/2014/main" id="{C01073E2-B45C-A528-1510-89C3D32A0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964" y="485700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>
            <a:extLst>
              <a:ext uri="{FF2B5EF4-FFF2-40B4-BE49-F238E27FC236}">
                <a16:creationId xmlns:a16="http://schemas.microsoft.com/office/drawing/2014/main" id="{80758598-140F-0750-924D-35504D791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63" y="485700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73EA5E23-60AE-E482-87D9-31E60ABD0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9" y="485700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0">
            <a:extLst>
              <a:ext uri="{FF2B5EF4-FFF2-40B4-BE49-F238E27FC236}">
                <a16:creationId xmlns:a16="http://schemas.microsoft.com/office/drawing/2014/main" id="{DC83EE72-8FD8-84BC-2639-D1DC08E6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136" y="485700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2">
            <a:extLst>
              <a:ext uri="{FF2B5EF4-FFF2-40B4-BE49-F238E27FC236}">
                <a16:creationId xmlns:a16="http://schemas.microsoft.com/office/drawing/2014/main" id="{85718A05-90CD-9E20-0446-B1C04543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36" y="485700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F55475A4-E6CA-DED1-34C4-C68986F9C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23" y="485700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ruta 6">
            <a:extLst>
              <a:ext uri="{FF2B5EF4-FFF2-40B4-BE49-F238E27FC236}">
                <a16:creationId xmlns:a16="http://schemas.microsoft.com/office/drawing/2014/main" id="{820D4DE5-106E-AB52-5C2C-D05C08049A04}"/>
              </a:ext>
            </a:extLst>
          </p:cNvPr>
          <p:cNvSpPr txBox="1"/>
          <p:nvPr/>
        </p:nvSpPr>
        <p:spPr>
          <a:xfrm>
            <a:off x="8751850" y="3943294"/>
            <a:ext cx="1861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Café</a:t>
            </a:r>
          </a:p>
          <a:p>
            <a:pPr algn="ctr"/>
            <a:r>
              <a:rPr lang="sv-SE" sz="1200" dirty="0"/>
              <a:t>Johanna </a:t>
            </a:r>
            <a:r>
              <a:rPr lang="sv-SE" sz="1200" dirty="0" err="1"/>
              <a:t>Farahmand</a:t>
            </a:r>
            <a:endParaRPr lang="sv-SE" sz="1200" dirty="0"/>
          </a:p>
          <a:p>
            <a:pPr marL="342900" indent="-342900" algn="ctr">
              <a:buFontTx/>
              <a:buChar char="-"/>
            </a:pPr>
            <a:endParaRPr lang="sv-SE" sz="1200" dirty="0"/>
          </a:p>
          <a:p>
            <a:pPr marL="342900" indent="-342900" algn="ctr">
              <a:buFontTx/>
              <a:buChar char="-"/>
            </a:pPr>
            <a:endParaRPr lang="sv-SE" sz="1200" dirty="0"/>
          </a:p>
        </p:txBody>
      </p:sp>
      <p:pic>
        <p:nvPicPr>
          <p:cNvPr id="51" name="Picture 14">
            <a:extLst>
              <a:ext uri="{FF2B5EF4-FFF2-40B4-BE49-F238E27FC236}">
                <a16:creationId xmlns:a16="http://schemas.microsoft.com/office/drawing/2014/main" id="{187D252B-7273-7E52-FA1A-D58E20C88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189" y="313282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A person smiling at camera&#10;&#10;Description automatically generated">
            <a:extLst>
              <a:ext uri="{FF2B5EF4-FFF2-40B4-BE49-F238E27FC236}">
                <a16:creationId xmlns:a16="http://schemas.microsoft.com/office/drawing/2014/main" id="{52381A41-37FB-C98D-C66C-D8DBB4EDE6F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t="10741" r="12002" b="40278"/>
          <a:stretch/>
        </p:blipFill>
        <p:spPr>
          <a:xfrm>
            <a:off x="4598532" y="3134989"/>
            <a:ext cx="827427" cy="757679"/>
          </a:xfrm>
          <a:prstGeom prst="rect">
            <a:avLst/>
          </a:prstGeom>
        </p:spPr>
      </p:pic>
      <p:sp>
        <p:nvSpPr>
          <p:cNvPr id="53" name="textruta 6">
            <a:extLst>
              <a:ext uri="{FF2B5EF4-FFF2-40B4-BE49-F238E27FC236}">
                <a16:creationId xmlns:a16="http://schemas.microsoft.com/office/drawing/2014/main" id="{CC9D00CE-1DFC-4802-5969-92F8F0B38339}"/>
              </a:ext>
            </a:extLst>
          </p:cNvPr>
          <p:cNvSpPr txBox="1"/>
          <p:nvPr/>
        </p:nvSpPr>
        <p:spPr>
          <a:xfrm>
            <a:off x="557930" y="5711746"/>
            <a:ext cx="242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Janne Hallenius</a:t>
            </a:r>
          </a:p>
          <a:p>
            <a:pPr algn="ctr"/>
            <a:r>
              <a:rPr lang="sv-SE" sz="1200" dirty="0"/>
              <a:t>Vice Ordf.</a:t>
            </a:r>
          </a:p>
          <a:p>
            <a:pPr marL="342900" indent="-342900" algn="ctr">
              <a:buFontTx/>
              <a:buChar char="-"/>
            </a:pPr>
            <a:endParaRPr lang="sv-SE" sz="1200" dirty="0"/>
          </a:p>
          <a:p>
            <a:pPr marL="342900" indent="-342900" algn="ctr">
              <a:buFontTx/>
              <a:buChar char="-"/>
            </a:pPr>
            <a:endParaRPr lang="sv-SE" sz="1200" dirty="0"/>
          </a:p>
        </p:txBody>
      </p:sp>
      <p:pic>
        <p:nvPicPr>
          <p:cNvPr id="54" name="Graphic 53" descr="User with solid fill">
            <a:extLst>
              <a:ext uri="{FF2B5EF4-FFF2-40B4-BE49-F238E27FC236}">
                <a16:creationId xmlns:a16="http://schemas.microsoft.com/office/drawing/2014/main" id="{4DCEBCAA-8A27-288C-13B6-386548F3F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50670" y="48558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C0CA6D0D-690A-45C9-935E-66750ACF1981}"/>
              </a:ext>
            </a:extLst>
          </p:cNvPr>
          <p:cNvSpPr txBox="1"/>
          <p:nvPr/>
        </p:nvSpPr>
        <p:spPr>
          <a:xfrm>
            <a:off x="844439" y="1510540"/>
            <a:ext cx="10503121" cy="484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572" defTabSz="406286" hangingPunct="0">
              <a:spcAft>
                <a:spcPts val="600"/>
              </a:spcAft>
              <a:defRPr/>
            </a:pPr>
            <a:r>
              <a:rPr lang="sv-SE" sz="16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Utvecklingsträningar</a:t>
            </a:r>
            <a:br>
              <a:rPr lang="sv-SE" sz="16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sv-SE" sz="16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För ungdomslag av ungdomsledare, fredagar med start i februari</a:t>
            </a:r>
          </a:p>
          <a:p>
            <a:pPr marR="3572" defTabSz="406286" hangingPunct="0">
              <a:spcAft>
                <a:spcPts val="600"/>
              </a:spcAft>
              <a:defRPr/>
            </a:pPr>
            <a:endParaRPr lang="sv-SE" sz="1600" b="1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R="3572" defTabSz="406286" hangingPunct="0">
              <a:spcAft>
                <a:spcPts val="600"/>
              </a:spcAft>
              <a:defRPr/>
            </a:pPr>
            <a:r>
              <a:rPr lang="sv-SE" sz="16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Uppdaterat träningsschema från 1 april</a:t>
            </a:r>
            <a:br>
              <a:rPr lang="sv-SE" sz="16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sv-SE" sz="16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Kan påverka befintliga träningstider</a:t>
            </a:r>
            <a:endParaRPr kumimoji="0" lang="sv-SE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3394" marR="0" lvl="1" indent="0" algn="l" defTabSz="410751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141"/>
              </a:spcAft>
              <a:buClrTx/>
              <a:buSzTx/>
              <a:buFontTx/>
              <a:buNone/>
              <a:tabLst/>
              <a:defRPr/>
            </a:pPr>
            <a:endParaRPr kumimoji="0" lang="sv-SE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  <a:sym typeface="Helvetica Neue"/>
            </a:endParaRPr>
          </a:p>
          <a:p>
            <a:pPr marL="13394" marR="0" lvl="1" indent="0" algn="l" defTabSz="410751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141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Helvetica Neue"/>
              </a:rPr>
              <a:t>Årsstämma tisdag 8 april</a:t>
            </a:r>
          </a:p>
          <a:p>
            <a:pPr marL="185738" marR="0" lvl="1" indent="-185738" algn="l" defTabSz="410751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14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kern="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Helvetica Neue"/>
              </a:rPr>
              <a:t>Motioner in den 10 mars till </a:t>
            </a:r>
            <a:r>
              <a:rPr lang="sv-SE" sz="1600" kern="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Helvetica Neue"/>
                <a:hlinkClick r:id="rId2"/>
              </a:rPr>
              <a:t>sekreterare@askimsik.se</a:t>
            </a:r>
            <a:endParaRPr lang="sv-SE" sz="1600" kern="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  <a:sym typeface="Helvetica Neue"/>
            </a:endParaRPr>
          </a:p>
          <a:p>
            <a:pPr marL="185738" marR="0" lvl="1" indent="-185738" algn="l" defTabSz="410751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14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kern="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Helvetica Neue"/>
              </a:rPr>
              <a:t>Välkomna till Askims IKs styrelse, kontakta valberedningen Joakim Stenström, </a:t>
            </a:r>
            <a:r>
              <a:rPr lang="sv-SE" sz="1600" kern="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Helvetica Neue"/>
                <a:hlinkClick r:id="rId3"/>
              </a:rPr>
              <a:t>joakim.stenstrom@hotmail.com</a:t>
            </a:r>
            <a:endParaRPr lang="sv-SE" sz="1600" b="1" kern="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  <a:sym typeface="Helvetica Neue"/>
            </a:endParaRPr>
          </a:p>
          <a:p>
            <a:pPr marL="0" marR="0" lvl="1" algn="l" defTabSz="410751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141"/>
              </a:spcAft>
              <a:buClrTx/>
              <a:buSzTx/>
              <a:tabLst/>
              <a:defRPr/>
            </a:pPr>
            <a:endParaRPr kumimoji="0" lang="sv-SE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  <a:sym typeface="Helvetica Neue"/>
            </a:endParaRPr>
          </a:p>
          <a:p>
            <a:pPr marL="13394" lvl="1" defTabSz="410751" hangingPunct="0">
              <a:lnSpc>
                <a:spcPct val="107000"/>
              </a:lnSpc>
              <a:spcAft>
                <a:spcPts val="141"/>
              </a:spcAft>
              <a:defRPr/>
            </a:pPr>
            <a:r>
              <a:rPr lang="sv-SE" sz="16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Fotbollslek för barn födda 2020</a:t>
            </a:r>
            <a:endParaRPr kumimoji="0" lang="sv-SE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3394" lvl="1" defTabSz="410751" hangingPunct="0">
              <a:lnSpc>
                <a:spcPct val="107000"/>
              </a:lnSpc>
              <a:spcAft>
                <a:spcPts val="141"/>
              </a:spcAft>
              <a:defRPr/>
            </a:pPr>
            <a:endParaRPr lang="sv-SE" sz="1600" b="1" kern="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  <a:sym typeface="Helvetica Neue"/>
            </a:endParaRPr>
          </a:p>
          <a:p>
            <a:pPr marL="13394" lvl="1" defTabSz="410751" hangingPunct="0">
              <a:lnSpc>
                <a:spcPct val="107000"/>
              </a:lnSpc>
              <a:spcAft>
                <a:spcPts val="141"/>
              </a:spcAft>
              <a:defRPr/>
            </a:pPr>
            <a:r>
              <a:rPr lang="sv-SE" sz="1600" b="1" kern="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Helvetica Neue"/>
              </a:rPr>
              <a:t>Askimsdagen lördagen 7 juni</a:t>
            </a:r>
          </a:p>
          <a:p>
            <a:pPr marL="190500" lvl="1" indent="-190500" defTabSz="410751" hangingPunct="0">
              <a:lnSpc>
                <a:spcPct val="107000"/>
              </a:lnSpc>
              <a:spcAft>
                <a:spcPts val="141"/>
              </a:spcAft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Helvetica Neue"/>
              </a:rPr>
              <a:t>För alla! Cupspel för Askims IKs spelare födda 2018-2011</a:t>
            </a:r>
            <a:endParaRPr lang="sv-SE" sz="1600" strike="sngStrike" kern="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  <a:sym typeface="Helvetica Neue"/>
            </a:endParaRPr>
          </a:p>
          <a:p>
            <a:pPr marL="190500" lvl="1" indent="-190500" defTabSz="410751" hangingPunct="0">
              <a:lnSpc>
                <a:spcPct val="107000"/>
              </a:lnSpc>
              <a:spcAft>
                <a:spcPts val="141"/>
              </a:spcAft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sym typeface="Helvetica Neue"/>
              </a:rPr>
              <a:t>Äldre ungdom är ledare, från 2010. </a:t>
            </a:r>
            <a:r>
              <a:rPr lang="sv-SE" sz="1600" kern="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Helvetica Neue"/>
              </a:rPr>
              <a:t>Ledare är domare, f</a:t>
            </a:r>
            <a:r>
              <a:rPr kumimoji="0" lang="sv-SE" sz="1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Helvetica Neue"/>
              </a:rPr>
              <a:t>öräldrar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Helvetica Neue"/>
              </a:rPr>
              <a:t> hanterar försäljningsaktiviteter och städ</a:t>
            </a:r>
          </a:p>
          <a:p>
            <a:pPr marL="0" lvl="1" defTabSz="410751" hangingPunct="0">
              <a:lnSpc>
                <a:spcPct val="107000"/>
              </a:lnSpc>
              <a:spcAft>
                <a:spcPts val="141"/>
              </a:spcAft>
              <a:defRPr/>
            </a:pPr>
            <a:endParaRPr lang="sv-SE" sz="1600" kern="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  <a:sym typeface="Helvetica Neue"/>
            </a:endParaRPr>
          </a:p>
          <a:p>
            <a:pPr marL="0" lvl="1" defTabSz="410751" hangingPunct="0">
              <a:lnSpc>
                <a:spcPct val="107000"/>
              </a:lnSpc>
              <a:spcAft>
                <a:spcPts val="141"/>
              </a:spcAft>
              <a:defRPr/>
            </a:pP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Helvetica Neue"/>
              </a:rPr>
              <a:t>Fotbollsskolan </a:t>
            </a:r>
            <a:r>
              <a:rPr lang="sv-SE" sz="1600" b="1" kern="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Helvetica Neue"/>
              </a:rPr>
              <a:t>i juni</a:t>
            </a:r>
            <a:r>
              <a:rPr lang="sv-SE" sz="16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under midsommarveckan, för åldrarna 7-12 (2018-2013)</a:t>
            </a:r>
            <a:endParaRPr lang="sv-SE" sz="1600" kern="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3E7A79-8497-4FDB-9F33-84D22A212D1B}"/>
              </a:ext>
            </a:extLst>
          </p:cNvPr>
          <p:cNvSpPr/>
          <p:nvPr/>
        </p:nvSpPr>
        <p:spPr>
          <a:xfrm>
            <a:off x="6580150" y="1646373"/>
            <a:ext cx="4294344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410751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141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Helvetica Neue"/>
              </a:rPr>
            </a:b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" name="Google Shape;48;p1">
            <a:extLst>
              <a:ext uri="{FF2B5EF4-FFF2-40B4-BE49-F238E27FC236}">
                <a16:creationId xmlns:a16="http://schemas.microsoft.com/office/drawing/2014/main" id="{87799E1D-05CD-2F50-8543-325E7317AA5D}"/>
              </a:ext>
            </a:extLst>
          </p:cNvPr>
          <p:cNvSpPr/>
          <p:nvPr/>
        </p:nvSpPr>
        <p:spPr>
          <a:xfrm>
            <a:off x="841154" y="680228"/>
            <a:ext cx="7635416" cy="43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Verksamheten våren 2025 (1:2)</a:t>
            </a:r>
          </a:p>
        </p:txBody>
      </p:sp>
      <p:pic>
        <p:nvPicPr>
          <p:cNvPr id="2" name="Skärmavbild 2019-01-09 kl. 09.06.54.png" descr="Skärmavbild 2019-01-09 kl. 09.06.54.png">
            <a:extLst>
              <a:ext uri="{FF2B5EF4-FFF2-40B4-BE49-F238E27FC236}">
                <a16:creationId xmlns:a16="http://schemas.microsoft.com/office/drawing/2014/main" id="{F88C58BD-C5AB-4F39-7711-431F1CFEC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8573" y="348621"/>
            <a:ext cx="924545" cy="9563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39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03A97-8144-168F-21D8-8BADF11B7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396E384E-657D-957E-A21C-BEB827DD9E50}"/>
              </a:ext>
            </a:extLst>
          </p:cNvPr>
          <p:cNvSpPr txBox="1"/>
          <p:nvPr/>
        </p:nvSpPr>
        <p:spPr>
          <a:xfrm>
            <a:off x="844439" y="1510540"/>
            <a:ext cx="1050312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572" defTabSz="406286" hangingPunct="0">
              <a:spcAft>
                <a:spcPts val="600"/>
              </a:spcAft>
              <a:defRPr/>
            </a:pPr>
            <a:r>
              <a:rPr lang="sv-SE" sz="16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Grönt fokus</a:t>
            </a:r>
          </a:p>
          <a:p>
            <a:pPr marL="285750" marR="3572" indent="-285750" defTabSz="406286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Samåk till matcher och cykla till träning</a:t>
            </a:r>
          </a:p>
          <a:p>
            <a:pPr marL="285750" marR="3572" indent="-285750" defTabSz="406286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Samla in material efter träning och match</a:t>
            </a:r>
          </a:p>
          <a:p>
            <a:pPr marL="285750" marR="3572" indent="-285750" defTabSz="406286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Vårda Kobbens IP! Ingen cykling på planerna, inga hundar på planerna, ta med ditt skräp osv.</a:t>
            </a:r>
          </a:p>
          <a:p>
            <a:pPr marL="285750" marR="3572" indent="-285750" defTabSz="406286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Nyttja </a:t>
            </a:r>
            <a:r>
              <a:rPr lang="sv-SE" sz="1600" kern="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TaGe</a:t>
            </a:r>
            <a:r>
              <a:rPr lang="sv-SE" sz="16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och </a:t>
            </a:r>
            <a:r>
              <a:rPr lang="sv-SE" sz="1600" kern="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SkobytarBilly</a:t>
            </a:r>
            <a:r>
              <a:rPr lang="sv-SE" sz="16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inne i klubbstugan</a:t>
            </a:r>
          </a:p>
          <a:p>
            <a:pPr marR="3572" defTabSz="406286" hangingPunct="0">
              <a:spcAft>
                <a:spcPts val="600"/>
              </a:spcAft>
              <a:defRPr/>
            </a:pPr>
            <a:endParaRPr lang="sv-SE" sz="1600" b="1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R="3572" defTabSz="406286" hangingPunct="0">
              <a:spcAft>
                <a:spcPts val="600"/>
              </a:spcAft>
              <a:defRPr/>
            </a:pPr>
            <a:r>
              <a:rPr lang="sv-SE" sz="16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Träningar &amp; matcher</a:t>
            </a:r>
          </a:p>
          <a:p>
            <a:pPr marL="285750" marR="3572" indent="-285750" defTabSz="406286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Glädje &amp; utveckling med Askims IKs spelarutbildningsplan</a:t>
            </a:r>
          </a:p>
          <a:p>
            <a:pPr marL="285750" marR="3572" indent="-285750" defTabSz="406286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Uppgiftsinriktat motivationsklimat = jämföra med sin egen prestation</a:t>
            </a:r>
          </a:p>
          <a:p>
            <a:pPr marL="285750" marR="3572" indent="-285750" defTabSz="406286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 föräldrabudorden</a:t>
            </a:r>
          </a:p>
          <a:p>
            <a:pPr marR="3572" defTabSz="406286" hangingPunct="0">
              <a:spcAft>
                <a:spcPts val="600"/>
              </a:spcAft>
              <a:defRPr/>
            </a:pPr>
            <a:endParaRPr lang="sv-SE" sz="1600" b="1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R="3572" defTabSz="406286" hangingPunct="0">
              <a:spcAft>
                <a:spcPts val="600"/>
              </a:spcAft>
              <a:defRPr/>
            </a:pPr>
            <a:r>
              <a:rPr lang="sv-SE" sz="16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Föreningens ekonomi</a:t>
            </a:r>
          </a:p>
          <a:p>
            <a:pPr marR="3572" defTabSz="406286" hangingPunct="0">
              <a:spcAft>
                <a:spcPts val="600"/>
              </a:spcAft>
              <a:defRPr/>
            </a:pPr>
            <a:r>
              <a:rPr lang="sv-SE" sz="16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Föreningen har en fortsatt god ekonomi men behöver öka intäkterna för att hålla samma tempo som ökade kostnader. Medlemsfakturering i februari och mars, höjning 150:-/spelare, dvs. 12,50:- per månad</a:t>
            </a:r>
            <a:r>
              <a:rPr lang="sv-SE" sz="16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lang="sv-SE" sz="16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3F3E5C-132D-1644-E4F9-2401BB7BBD67}"/>
              </a:ext>
            </a:extLst>
          </p:cNvPr>
          <p:cNvSpPr/>
          <p:nvPr/>
        </p:nvSpPr>
        <p:spPr>
          <a:xfrm>
            <a:off x="6580150" y="1646373"/>
            <a:ext cx="4294344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410751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141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Helvetica Neue"/>
              </a:rPr>
            </a:b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" name="Google Shape;48;p1">
            <a:extLst>
              <a:ext uri="{FF2B5EF4-FFF2-40B4-BE49-F238E27FC236}">
                <a16:creationId xmlns:a16="http://schemas.microsoft.com/office/drawing/2014/main" id="{F5B277D9-D15C-13C2-C50A-18CB44A7E029}"/>
              </a:ext>
            </a:extLst>
          </p:cNvPr>
          <p:cNvSpPr/>
          <p:nvPr/>
        </p:nvSpPr>
        <p:spPr>
          <a:xfrm>
            <a:off x="841153" y="680228"/>
            <a:ext cx="10255471" cy="43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Verksamheten våren 2025 (2:2)</a:t>
            </a:r>
          </a:p>
        </p:txBody>
      </p:sp>
      <p:pic>
        <p:nvPicPr>
          <p:cNvPr id="2" name="Skärmavbild 2019-01-09 kl. 09.06.54.png" descr="Skärmavbild 2019-01-09 kl. 09.06.54.png">
            <a:extLst>
              <a:ext uri="{FF2B5EF4-FFF2-40B4-BE49-F238E27FC236}">
                <a16:creationId xmlns:a16="http://schemas.microsoft.com/office/drawing/2014/main" id="{2628A920-BAEF-20E8-150F-4313C7D24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573" y="348621"/>
            <a:ext cx="924545" cy="9563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852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931C7D4BDBAE4191821BA412BE5373" ma:contentTypeVersion="14" ma:contentTypeDescription="Create a new document." ma:contentTypeScope="" ma:versionID="bcc4cf6d1e6df0267392fe2e0d956df8">
  <xsd:schema xmlns:xsd="http://www.w3.org/2001/XMLSchema" xmlns:xs="http://www.w3.org/2001/XMLSchema" xmlns:p="http://schemas.microsoft.com/office/2006/metadata/properties" xmlns:ns3="0400fcb9-4725-4486-8ab8-e1e693665958" xmlns:ns4="4d8dc7c4-e995-4a17-a260-235137eed665" targetNamespace="http://schemas.microsoft.com/office/2006/metadata/properties" ma:root="true" ma:fieldsID="96f9b3dbd835d832d0d8131343b60f29" ns3:_="" ns4:_="">
    <xsd:import namespace="0400fcb9-4725-4486-8ab8-e1e693665958"/>
    <xsd:import namespace="4d8dc7c4-e995-4a17-a260-235137eed6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0fcb9-4725-4486-8ab8-e1e6936659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dc7c4-e995-4a17-a260-235137eed66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A65A06-627B-4CE1-A49E-3653E9B167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603A47-983D-4C1C-ACEE-FDCC329EE8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00fcb9-4725-4486-8ab8-e1e693665958"/>
    <ds:schemaRef ds:uri="4d8dc7c4-e995-4a17-a260-235137eed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53A3F8-1460-4FCA-99F8-BF81B8EBB3AB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d8dc7c4-e995-4a17-a260-235137eed665"/>
    <ds:schemaRef ds:uri="0400fcb9-4725-4486-8ab8-e1e693665958"/>
  </ds:schemaRefs>
</ds:datastoreItem>
</file>

<file path=docMetadata/LabelInfo.xml><?xml version="1.0" encoding="utf-8"?>
<clbl:labelList xmlns:clbl="http://schemas.microsoft.com/office/2020/mipLabelMetadata">
  <clbl:label id="{7fea2623-af8f-4fb8-b1cf-b63cc8e496aa}" enabled="1" method="Standard" siteId="{81fa766e-a349-4867-8bf4-ab35e250a08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2466</Words>
  <Application>Microsoft Office PowerPoint</Application>
  <PresentationFormat>Widescreen</PresentationFormat>
  <Paragraphs>345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Helvetica Light</vt:lpstr>
      <vt:lpstr>Helvetica Neue</vt:lpstr>
      <vt:lpstr>Helvetica Neue Light</vt:lpstr>
      <vt:lpstr>Helvetica Neue Medium</vt:lpstr>
      <vt:lpstr>Arial</vt:lpstr>
      <vt:lpstr>Calibri</vt:lpstr>
      <vt:lpstr>Calibri Light</vt:lpstr>
      <vt:lpstr>Office Theme</vt:lpstr>
      <vt:lpstr>1_White</vt:lpstr>
      <vt:lpstr>2_White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Fotbollsansvarig (FA)</dc:title>
  <dc:creator>Larsson, Linda</dc:creator>
  <cp:lastModifiedBy>Larsson, Linda</cp:lastModifiedBy>
  <cp:revision>133</cp:revision>
  <dcterms:created xsi:type="dcterms:W3CDTF">2020-03-24T14:53:10Z</dcterms:created>
  <dcterms:modified xsi:type="dcterms:W3CDTF">2025-03-09T18:30:54Z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ea2623-af8f-4fb8-b1cf-b63cc8e496aa_Enabled">
    <vt:lpwstr>true</vt:lpwstr>
  </property>
  <property fmtid="{D5CDD505-2E9C-101B-9397-08002B2CF9AE}" pid="3" name="MSIP_Label_7fea2623-af8f-4fb8-b1cf-b63cc8e496aa_SetDate">
    <vt:lpwstr>2021-05-08T14:32:41Z</vt:lpwstr>
  </property>
  <property fmtid="{D5CDD505-2E9C-101B-9397-08002B2CF9AE}" pid="4" name="MSIP_Label_7fea2623-af8f-4fb8-b1cf-b63cc8e496aa_Method">
    <vt:lpwstr>Standard</vt:lpwstr>
  </property>
  <property fmtid="{D5CDD505-2E9C-101B-9397-08002B2CF9AE}" pid="5" name="MSIP_Label_7fea2623-af8f-4fb8-b1cf-b63cc8e496aa_Name">
    <vt:lpwstr>Internal</vt:lpwstr>
  </property>
  <property fmtid="{D5CDD505-2E9C-101B-9397-08002B2CF9AE}" pid="6" name="MSIP_Label_7fea2623-af8f-4fb8-b1cf-b63cc8e496aa_SiteId">
    <vt:lpwstr>81fa766e-a349-4867-8bf4-ab35e250a08f</vt:lpwstr>
  </property>
  <property fmtid="{D5CDD505-2E9C-101B-9397-08002B2CF9AE}" pid="7" name="MSIP_Label_7fea2623-af8f-4fb8-b1cf-b63cc8e496aa_ActionId">
    <vt:lpwstr>93d1a329-d6eb-4146-80ff-2302c4e9b86a</vt:lpwstr>
  </property>
  <property fmtid="{D5CDD505-2E9C-101B-9397-08002B2CF9AE}" pid="8" name="MSIP_Label_7fea2623-af8f-4fb8-b1cf-b63cc8e496aa_ContentBits">
    <vt:lpwstr>0</vt:lpwstr>
  </property>
  <property fmtid="{D5CDD505-2E9C-101B-9397-08002B2CF9AE}" pid="9" name="ContentTypeId">
    <vt:lpwstr>0x010100B6931C7D4BDBAE4191821BA412BE5373</vt:lpwstr>
  </property>
  <property fmtid="{D5CDD505-2E9C-101B-9397-08002B2CF9AE}" pid="10" name="MSIP_Label_29b80941-799c-4a88-b914-0f4577a199bd_Enabled">
    <vt:lpwstr>true</vt:lpwstr>
  </property>
  <property fmtid="{D5CDD505-2E9C-101B-9397-08002B2CF9AE}" pid="11" name="MSIP_Label_29b80941-799c-4a88-b914-0f4577a199bd_SetDate">
    <vt:lpwstr>2025-01-16T13:19:19Z</vt:lpwstr>
  </property>
  <property fmtid="{D5CDD505-2E9C-101B-9397-08002B2CF9AE}" pid="12" name="MSIP_Label_29b80941-799c-4a88-b914-0f4577a199bd_Method">
    <vt:lpwstr>Standard</vt:lpwstr>
  </property>
  <property fmtid="{D5CDD505-2E9C-101B-9397-08002B2CF9AE}" pid="13" name="MSIP_Label_29b80941-799c-4a88-b914-0f4577a199bd_Name">
    <vt:lpwstr>intern</vt:lpwstr>
  </property>
  <property fmtid="{D5CDD505-2E9C-101B-9397-08002B2CF9AE}" pid="14" name="MSIP_Label_29b80941-799c-4a88-b914-0f4577a199bd_SiteId">
    <vt:lpwstr>e6c5f91f-b59d-47fc-9a6e-80f725bb940f</vt:lpwstr>
  </property>
  <property fmtid="{D5CDD505-2E9C-101B-9397-08002B2CF9AE}" pid="15" name="MSIP_Label_29b80941-799c-4a88-b914-0f4577a199bd_ActionId">
    <vt:lpwstr>f17b6168-9247-491d-945b-4a7ca2c26b3e</vt:lpwstr>
  </property>
  <property fmtid="{D5CDD505-2E9C-101B-9397-08002B2CF9AE}" pid="16" name="MSIP_Label_29b80941-799c-4a88-b914-0f4577a199bd_ContentBits">
    <vt:lpwstr>0</vt:lpwstr>
  </property>
</Properties>
</file>