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94660"/>
  </p:normalViewPr>
  <p:slideViewPr>
    <p:cSldViewPr snapToGrid="0">
      <p:cViewPr varScale="1">
        <p:scale>
          <a:sx n="108" d="100"/>
          <a:sy n="108" d="100"/>
        </p:scale>
        <p:origin x="23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F905E63B-BE67-D9CD-3031-C3DEA4AF0B3C}"/>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xmlns="" id="{F23713A0-2D97-D765-8E05-D4A4160871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xmlns="" id="{082E791B-D0E3-9165-3E2F-227ED66574A4}"/>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5" name="Platshållare för sidfot 4">
            <a:extLst>
              <a:ext uri="{FF2B5EF4-FFF2-40B4-BE49-F238E27FC236}">
                <a16:creationId xmlns:a16="http://schemas.microsoft.com/office/drawing/2014/main" xmlns="" id="{5645CBEA-150D-8146-4F8D-C0263B19F0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xmlns="" id="{08AF41E4-8393-95A9-5A4C-0DC7E5B7E8AB}"/>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1738264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E46BECCF-DB9B-24E6-AEBA-30C204EF9237}"/>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xmlns="" id="{D19B6386-BDA4-D3E7-E31A-DB5A2471491A}"/>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D3D50056-96C0-48CC-FBC1-52C85D569406}"/>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5" name="Platshållare för sidfot 4">
            <a:extLst>
              <a:ext uri="{FF2B5EF4-FFF2-40B4-BE49-F238E27FC236}">
                <a16:creationId xmlns:a16="http://schemas.microsoft.com/office/drawing/2014/main" xmlns="" id="{7811FF7A-C949-05E5-EA7B-022C836381A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xmlns="" id="{3341C7B5-0A4B-8F46-4209-43E950B3A052}"/>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1619157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xmlns="" id="{5142A08E-09D2-D08F-EBDC-C3F45A8711F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xmlns="" id="{810B4170-BF71-C752-8209-745B2430C73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FA64F615-63B5-5C2C-B3C3-DB7EB06A548B}"/>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5" name="Platshållare för sidfot 4">
            <a:extLst>
              <a:ext uri="{FF2B5EF4-FFF2-40B4-BE49-F238E27FC236}">
                <a16:creationId xmlns:a16="http://schemas.microsoft.com/office/drawing/2014/main" xmlns="" id="{DF2573D5-D4D1-B2A1-0B24-F05C49A5411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xmlns="" id="{F3E9D164-E2AA-2686-B5EB-5992A6C17D1C}"/>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3707839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AD35FB30-80C4-A8B0-93AD-09C8CF9E01F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xmlns="" id="{9F47F41A-C18D-29D6-0211-606F548FEA3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17B83E54-5177-0EFA-E512-BC93FE0B1212}"/>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5" name="Platshållare för sidfot 4">
            <a:extLst>
              <a:ext uri="{FF2B5EF4-FFF2-40B4-BE49-F238E27FC236}">
                <a16:creationId xmlns:a16="http://schemas.microsoft.com/office/drawing/2014/main" xmlns="" id="{44A34775-1130-5D11-0D46-69453D85FD8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xmlns="" id="{E69164E1-227F-030B-0A46-EF83C77442D6}"/>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2143501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677D2E9A-8B0E-DA69-5910-E5C3548D3ED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xmlns="" id="{A9B931B2-C1D5-DA8B-32FC-4A82F62197F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xmlns="" id="{F2293587-27F9-3523-6950-2197C8158A42}"/>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5" name="Platshållare för sidfot 4">
            <a:extLst>
              <a:ext uri="{FF2B5EF4-FFF2-40B4-BE49-F238E27FC236}">
                <a16:creationId xmlns:a16="http://schemas.microsoft.com/office/drawing/2014/main" xmlns="" id="{9E211C15-DB5B-A7FC-EAFE-49C167C83F8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xmlns="" id="{66A6E2FB-6709-8AA7-ACEC-752F383AF8C7}"/>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811354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BD2CB94A-A10D-D107-E1D9-C5D09B2381F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xmlns="" id="{6DFE1EE0-387B-7008-AA1C-81A95A707F30}"/>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xmlns="" id="{4FD9516F-F758-3984-BA81-626EE143FF0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xmlns="" id="{AB8CD89B-828E-DB41-BFD7-5551FE3A29E2}"/>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6" name="Platshållare för sidfot 5">
            <a:extLst>
              <a:ext uri="{FF2B5EF4-FFF2-40B4-BE49-F238E27FC236}">
                <a16:creationId xmlns:a16="http://schemas.microsoft.com/office/drawing/2014/main" xmlns="" id="{CD041A92-1B6D-6F17-DA7C-6A23179B85F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xmlns="" id="{36F6F0C8-E0D7-AB00-5643-34A1518C7DEE}"/>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2576555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884E6092-E3BA-0288-1EDE-F7D936A72C93}"/>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xmlns="" id="{C0209568-141C-1EE9-17E2-9431D5D0BC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xmlns="" id="{35C82B8D-C4AA-5A6F-5B3A-7C1C14689990}"/>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xmlns="" id="{5E4EF177-6AEB-666D-C1BB-C99F96CD5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xmlns="" id="{F984CC75-3A11-70D9-669E-4559990A3B40}"/>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xmlns="" id="{CF5EB169-FCF5-30CC-0901-24BE69E3C13D}"/>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8" name="Platshållare för sidfot 7">
            <a:extLst>
              <a:ext uri="{FF2B5EF4-FFF2-40B4-BE49-F238E27FC236}">
                <a16:creationId xmlns:a16="http://schemas.microsoft.com/office/drawing/2014/main" xmlns="" id="{118AE2B9-586C-47D3-4378-29BA27A35B22}"/>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xmlns="" id="{638BF58E-BFEC-239A-F3F6-002EFE9F3EAA}"/>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1736913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2055ED3E-7161-27A4-F5D2-5EA9DAEBD11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xmlns="" id="{ED741C9A-1F9A-11CC-DCAC-070E05B88A29}"/>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4" name="Platshållare för sidfot 3">
            <a:extLst>
              <a:ext uri="{FF2B5EF4-FFF2-40B4-BE49-F238E27FC236}">
                <a16:creationId xmlns:a16="http://schemas.microsoft.com/office/drawing/2014/main" xmlns="" id="{195B87F6-2EC5-75E8-3E7E-67DD3A2A9B5E}"/>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xmlns="" id="{589BDBB5-AE95-9C9E-9170-CC8D420AFBF7}"/>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391063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xmlns="" id="{06239A09-8EF6-0257-97B2-DAF7FD8B5393}"/>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3" name="Platshållare för sidfot 2">
            <a:extLst>
              <a:ext uri="{FF2B5EF4-FFF2-40B4-BE49-F238E27FC236}">
                <a16:creationId xmlns:a16="http://schemas.microsoft.com/office/drawing/2014/main" xmlns="" id="{1D2D391F-9AD6-E626-3B35-2547E7993B7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xmlns="" id="{B4C66C33-1135-7785-488F-605D26220461}"/>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3531072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4C99E19C-5FF8-0CC7-6DA2-35E8E29DB0E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xmlns="" id="{7972D961-B7AD-CCF6-03A2-AEBCBCAC40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xmlns="" id="{3BBFC15F-82D2-1C0B-148B-DEB0AACEA4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xmlns="" id="{D8871577-8EA9-5F02-410F-E62A24994786}"/>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6" name="Platshållare för sidfot 5">
            <a:extLst>
              <a:ext uri="{FF2B5EF4-FFF2-40B4-BE49-F238E27FC236}">
                <a16:creationId xmlns:a16="http://schemas.microsoft.com/office/drawing/2014/main" xmlns="" id="{09758456-A052-AD8C-EBF7-7A732563EB7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xmlns="" id="{945DD33A-6227-692C-ED48-CF61931ACB73}"/>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4013079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975AC901-CD57-F79B-6383-59E2A195625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xmlns="" id="{FC0AB1DB-CD29-8906-DCEA-99D117E6DA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xmlns="" id="{8D7D848F-1583-55A0-1C58-8C058AD726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xmlns="" id="{6623537A-11F7-FD9B-72AF-3184DDCAB6A6}"/>
              </a:ext>
            </a:extLst>
          </p:cNvPr>
          <p:cNvSpPr>
            <a:spLocks noGrp="1"/>
          </p:cNvSpPr>
          <p:nvPr>
            <p:ph type="dt" sz="half" idx="10"/>
          </p:nvPr>
        </p:nvSpPr>
        <p:spPr/>
        <p:txBody>
          <a:bodyPr/>
          <a:lstStyle/>
          <a:p>
            <a:fld id="{CF68778D-0519-42D7-9A4E-F6D286F755BF}" type="datetimeFigureOut">
              <a:rPr lang="sv-SE" smtClean="0"/>
              <a:t>2024-08-13</a:t>
            </a:fld>
            <a:endParaRPr lang="sv-SE"/>
          </a:p>
        </p:txBody>
      </p:sp>
      <p:sp>
        <p:nvSpPr>
          <p:cNvPr id="6" name="Platshållare för sidfot 5">
            <a:extLst>
              <a:ext uri="{FF2B5EF4-FFF2-40B4-BE49-F238E27FC236}">
                <a16:creationId xmlns:a16="http://schemas.microsoft.com/office/drawing/2014/main" xmlns="" id="{8A38328D-78F2-B9A2-3012-9A831121D75B}"/>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xmlns="" id="{CE2E2A0F-E061-D21D-20AF-D04E9E8EE6A2}"/>
              </a:ext>
            </a:extLst>
          </p:cNvPr>
          <p:cNvSpPr>
            <a:spLocks noGrp="1"/>
          </p:cNvSpPr>
          <p:nvPr>
            <p:ph type="sldNum" sz="quarter" idx="12"/>
          </p:nvPr>
        </p:nvSpPr>
        <p:spPr/>
        <p:txBody>
          <a:bodyPr/>
          <a:lstStyle/>
          <a:p>
            <a:fld id="{EC466FEE-A893-4E40-986A-527B3F227293}" type="slidenum">
              <a:rPr lang="sv-SE" smtClean="0"/>
              <a:t>‹Nr.›</a:t>
            </a:fld>
            <a:endParaRPr lang="sv-SE"/>
          </a:p>
        </p:txBody>
      </p:sp>
    </p:spTree>
    <p:extLst>
      <p:ext uri="{BB962C8B-B14F-4D97-AF65-F5344CB8AC3E}">
        <p14:creationId xmlns:p14="http://schemas.microsoft.com/office/powerpoint/2010/main" val="7138316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xmlns="" id="{FA7264D0-F853-1C18-E689-9E3C8F9C35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xmlns="" id="{72BA6B24-053C-BD44-CF8F-1064D20A9C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4F8E003F-4026-8F57-2607-3B96020FAA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F68778D-0519-42D7-9A4E-F6D286F755BF}" type="datetimeFigureOut">
              <a:rPr lang="sv-SE" smtClean="0"/>
              <a:t>2024-08-13</a:t>
            </a:fld>
            <a:endParaRPr lang="sv-SE"/>
          </a:p>
        </p:txBody>
      </p:sp>
      <p:sp>
        <p:nvSpPr>
          <p:cNvPr id="5" name="Platshållare för sidfot 4">
            <a:extLst>
              <a:ext uri="{FF2B5EF4-FFF2-40B4-BE49-F238E27FC236}">
                <a16:creationId xmlns:a16="http://schemas.microsoft.com/office/drawing/2014/main" xmlns="" id="{079CFC4F-03A5-4369-90AB-38E2A7425A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xmlns="" id="{912D86F0-B32D-1862-936E-01A2A2C682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466FEE-A893-4E40-986A-527B3F227293}" type="slidenum">
              <a:rPr lang="sv-SE" smtClean="0"/>
              <a:t>‹Nr.›</a:t>
            </a:fld>
            <a:endParaRPr lang="sv-SE"/>
          </a:p>
        </p:txBody>
      </p:sp>
    </p:spTree>
    <p:extLst>
      <p:ext uri="{BB962C8B-B14F-4D97-AF65-F5344CB8AC3E}">
        <p14:creationId xmlns:p14="http://schemas.microsoft.com/office/powerpoint/2010/main" val="3139897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askimikp17@gmail.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775EDB7-6DAD-89D4-B509-010A23FE88A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xmlns="" id="{DFF815BC-4F8C-2FEB-5983-0AC90B441FD5}"/>
              </a:ext>
            </a:extLst>
          </p:cNvPr>
          <p:cNvSpPr>
            <a:spLocks noGrp="1"/>
          </p:cNvSpPr>
          <p:nvPr>
            <p:ph type="title"/>
          </p:nvPr>
        </p:nvSpPr>
        <p:spPr/>
        <p:txBody>
          <a:bodyPr/>
          <a:lstStyle/>
          <a:p>
            <a:r>
              <a:rPr lang="sv-SE"/>
              <a:t>Café</a:t>
            </a:r>
            <a:endParaRPr lang="sv-SE" dirty="0"/>
          </a:p>
        </p:txBody>
      </p:sp>
      <p:sp>
        <p:nvSpPr>
          <p:cNvPr id="3" name="Platshållare för innehåll 2">
            <a:extLst>
              <a:ext uri="{FF2B5EF4-FFF2-40B4-BE49-F238E27FC236}">
                <a16:creationId xmlns:a16="http://schemas.microsoft.com/office/drawing/2014/main" xmlns="" id="{A9E2A341-86CA-770D-D669-740AEEA11B61}"/>
              </a:ext>
            </a:extLst>
          </p:cNvPr>
          <p:cNvSpPr>
            <a:spLocks noGrp="1"/>
          </p:cNvSpPr>
          <p:nvPr>
            <p:ph idx="1"/>
          </p:nvPr>
        </p:nvSpPr>
        <p:spPr/>
        <p:txBody>
          <a:bodyPr>
            <a:normAutofit fontScale="85000" lnSpcReduction="20000"/>
          </a:bodyPr>
          <a:lstStyle/>
          <a:p>
            <a:pPr marL="0" indent="0">
              <a:buNone/>
            </a:pPr>
            <a:r>
              <a:rPr lang="sv-SE" sz="1800" dirty="0">
                <a:effectLst/>
                <a:latin typeface="Aptos" panose="020B0004020202020204" pitchFamily="34" charset="0"/>
                <a:ea typeface="Times New Roman" panose="02020603050405020304" pitchFamily="18" charset="0"/>
                <a:cs typeface="Aptos" panose="020B0004020202020204" pitchFamily="34" charset="0"/>
              </a:rPr>
              <a:t> </a:t>
            </a:r>
            <a:endParaRPr lang="sv-SE" sz="1800" dirty="0">
              <a:effectLst/>
              <a:latin typeface="Aptos" panose="020B0004020202020204" pitchFamily="34" charset="0"/>
              <a:ea typeface="Aptos" panose="020B0004020202020204" pitchFamily="34" charset="0"/>
              <a:cs typeface="Aptos" panose="020B0004020202020204" pitchFamily="34" charset="0"/>
            </a:endParaRPr>
          </a:p>
          <a:p>
            <a:r>
              <a:rPr lang="sv-SE" sz="1800" dirty="0">
                <a:effectLst/>
                <a:latin typeface="Aptos" panose="020B0004020202020204" pitchFamily="34" charset="0"/>
                <a:ea typeface="Times New Roman" panose="02020603050405020304" pitchFamily="18" charset="0"/>
                <a:cs typeface="Aptos" panose="020B0004020202020204" pitchFamily="34" charset="0"/>
              </a:rPr>
              <a:t>Att ansvara för caféet är kul! Det är ett tillfälle när vi kan skapa en extra känsla kring våra gemensamma barn och för oss som lag.</a:t>
            </a:r>
            <a:endParaRPr lang="sv-SE" sz="1800" dirty="0">
              <a:effectLst/>
              <a:latin typeface="Aptos" panose="020B0004020202020204" pitchFamily="34" charset="0"/>
              <a:ea typeface="Aptos" panose="020B0004020202020204" pitchFamily="34" charset="0"/>
              <a:cs typeface="Aptos" panose="020B0004020202020204" pitchFamily="34" charset="0"/>
            </a:endParaRPr>
          </a:p>
          <a:p>
            <a:r>
              <a:rPr lang="sv-SE" sz="1800" dirty="0">
                <a:effectLst/>
                <a:latin typeface="Aptos" panose="020B0004020202020204" pitchFamily="34" charset="0"/>
                <a:ea typeface="Times New Roman" panose="02020603050405020304" pitchFamily="18" charset="0"/>
                <a:cs typeface="Aptos" panose="020B0004020202020204" pitchFamily="34" charset="0"/>
              </a:rPr>
              <a:t>Vid varje pass fördelas ansvaret på två till tre familjer som tillsammans skapar detta mervärde och samtidigt bringar lite extra klirr till vår lagkassa. Alla kommer att kallas och alla behöver hjälpa till. Om man inte kan närvara vid tilldelat pass ansvara man själv för att fixa en ersättare.</a:t>
            </a:r>
            <a:endParaRPr lang="sv-SE" sz="1800" dirty="0">
              <a:effectLst/>
              <a:latin typeface="Aptos" panose="020B0004020202020204" pitchFamily="34" charset="0"/>
              <a:ea typeface="Aptos" panose="020B0004020202020204" pitchFamily="34" charset="0"/>
              <a:cs typeface="Aptos" panose="020B0004020202020204" pitchFamily="34" charset="0"/>
            </a:endParaRPr>
          </a:p>
          <a:p>
            <a:r>
              <a:rPr lang="sv-SE" sz="1800" dirty="0">
                <a:effectLst/>
                <a:latin typeface="Aptos" panose="020B0004020202020204" pitchFamily="34" charset="0"/>
                <a:ea typeface="Times New Roman" panose="02020603050405020304" pitchFamily="18" charset="0"/>
                <a:cs typeface="Aptos" panose="020B0004020202020204" pitchFamily="34" charset="0"/>
              </a:rPr>
              <a:t>Hembakat är extra gott och uppskattas. Vi ser gärna att någon av er tar på sig detta men undvik att baka med nötter.  </a:t>
            </a:r>
            <a:endParaRPr lang="sv-SE" sz="1800" dirty="0">
              <a:effectLst/>
              <a:latin typeface="Aptos" panose="020B0004020202020204" pitchFamily="34" charset="0"/>
              <a:ea typeface="Aptos" panose="020B0004020202020204" pitchFamily="34" charset="0"/>
              <a:cs typeface="Aptos" panose="020B0004020202020204" pitchFamily="34" charset="0"/>
            </a:endParaRPr>
          </a:p>
          <a:p>
            <a:r>
              <a:rPr lang="sv-SE" sz="1800" dirty="0">
                <a:effectLst/>
                <a:latin typeface="Aptos" panose="020B0004020202020204" pitchFamily="34" charset="0"/>
                <a:ea typeface="Times New Roman" panose="02020603050405020304" pitchFamily="18" charset="0"/>
                <a:cs typeface="Aptos" panose="020B0004020202020204" pitchFamily="34" charset="0"/>
              </a:rPr>
              <a:t>Ansvaret innebär att man är på plats </a:t>
            </a:r>
            <a:r>
              <a:rPr lang="sv-SE" sz="1800">
                <a:effectLst/>
                <a:latin typeface="Aptos" panose="020B0004020202020204" pitchFamily="34" charset="0"/>
                <a:ea typeface="Times New Roman" panose="02020603050405020304" pitchFamily="18" charset="0"/>
                <a:cs typeface="Aptos" panose="020B0004020202020204" pitchFamily="34" charset="0"/>
              </a:rPr>
              <a:t>ca 11.30 </a:t>
            </a:r>
            <a:r>
              <a:rPr lang="sv-SE" sz="1800">
                <a:latin typeface="Aptos" panose="020B0004020202020204" pitchFamily="34" charset="0"/>
                <a:ea typeface="Times New Roman" panose="02020603050405020304" pitchFamily="18" charset="0"/>
                <a:cs typeface="Aptos" panose="020B0004020202020204" pitchFamily="34" charset="0"/>
              </a:rPr>
              <a:t>för att vara redo till 11.45</a:t>
            </a:r>
            <a:r>
              <a:rPr lang="sv-SE" sz="1800">
                <a:effectLst/>
                <a:latin typeface="Aptos" panose="020B0004020202020204" pitchFamily="34" charset="0"/>
                <a:ea typeface="Times New Roman" panose="02020603050405020304" pitchFamily="18" charset="0"/>
                <a:cs typeface="Aptos" panose="020B0004020202020204" pitchFamily="34" charset="0"/>
              </a:rPr>
              <a:t>.  </a:t>
            </a:r>
            <a:endParaRPr lang="sv-SE" sz="1800" dirty="0">
              <a:effectLst/>
              <a:latin typeface="Aptos" panose="020B0004020202020204" pitchFamily="34" charset="0"/>
              <a:ea typeface="Aptos" panose="020B0004020202020204" pitchFamily="34" charset="0"/>
              <a:cs typeface="Aptos" panose="020B0004020202020204" pitchFamily="34" charset="0"/>
            </a:endParaRPr>
          </a:p>
          <a:p>
            <a:r>
              <a:rPr lang="sv-SE" sz="1800" dirty="0">
                <a:effectLst/>
                <a:latin typeface="Aptos" panose="020B0004020202020204" pitchFamily="34" charset="0"/>
                <a:ea typeface="Times New Roman" panose="02020603050405020304" pitchFamily="18" charset="0"/>
                <a:cs typeface="Aptos" panose="020B0004020202020204" pitchFamily="34" charset="0"/>
              </a:rPr>
              <a:t>Ni ansvarar för att koka kaffe och bära ut i pumptermos vid träningens start. (Kaffe finns inne i klubbstugan) </a:t>
            </a:r>
          </a:p>
          <a:p>
            <a:r>
              <a:rPr lang="sv-SE" sz="1800" dirty="0">
                <a:effectLst/>
                <a:latin typeface="Aptos" panose="020B0004020202020204" pitchFamily="34" charset="0"/>
                <a:ea typeface="Times New Roman" panose="02020603050405020304" pitchFamily="18" charset="0"/>
                <a:cs typeface="Aptos" panose="020B0004020202020204" pitchFamily="34" charset="0"/>
              </a:rPr>
              <a:t>Laget har ett förråd dit tränarna har nyckel. I förrådet finns snacks och drickor som ska ut till försäljning. Där finns även en lista över priset och en </a:t>
            </a:r>
            <a:r>
              <a:rPr lang="sv-SE" sz="1800" dirty="0" err="1">
                <a:effectLst/>
                <a:latin typeface="Aptos" panose="020B0004020202020204" pitchFamily="34" charset="0"/>
                <a:ea typeface="Times New Roman" panose="02020603050405020304" pitchFamily="18" charset="0"/>
                <a:cs typeface="Aptos" panose="020B0004020202020204" pitchFamily="34" charset="0"/>
              </a:rPr>
              <a:t>qr-kod</a:t>
            </a:r>
            <a:r>
              <a:rPr lang="sv-SE" sz="1800" dirty="0">
                <a:effectLst/>
                <a:latin typeface="Aptos" panose="020B0004020202020204" pitchFamily="34" charset="0"/>
                <a:ea typeface="Times New Roman" panose="02020603050405020304" pitchFamily="18" charset="0"/>
                <a:cs typeface="Aptos" panose="020B0004020202020204" pitchFamily="34" charset="0"/>
              </a:rPr>
              <a:t> för </a:t>
            </a:r>
            <a:r>
              <a:rPr lang="sv-SE" sz="1800" dirty="0" err="1">
                <a:effectLst/>
                <a:latin typeface="Aptos" panose="020B0004020202020204" pitchFamily="34" charset="0"/>
                <a:ea typeface="Times New Roman" panose="02020603050405020304" pitchFamily="18" charset="0"/>
                <a:cs typeface="Aptos" panose="020B0004020202020204" pitchFamily="34" charset="0"/>
              </a:rPr>
              <a:t>swish</a:t>
            </a:r>
            <a:r>
              <a:rPr lang="sv-SE" sz="1800" dirty="0">
                <a:effectLst/>
                <a:latin typeface="Aptos" panose="020B0004020202020204" pitchFamily="34" charset="0"/>
                <a:ea typeface="Times New Roman" panose="02020603050405020304" pitchFamily="18" charset="0"/>
                <a:cs typeface="Aptos" panose="020B0004020202020204" pitchFamily="34" charset="0"/>
              </a:rPr>
              <a:t>. Vi hanterar inte kontanter.</a:t>
            </a:r>
            <a:endParaRPr lang="sv-SE" sz="1800" dirty="0">
              <a:effectLst/>
              <a:latin typeface="Aptos" panose="020B0004020202020204" pitchFamily="34" charset="0"/>
              <a:ea typeface="Aptos" panose="020B0004020202020204" pitchFamily="34" charset="0"/>
              <a:cs typeface="Aptos" panose="020B0004020202020204" pitchFamily="34" charset="0"/>
            </a:endParaRPr>
          </a:p>
          <a:p>
            <a:r>
              <a:rPr lang="sv-SE" sz="1800" dirty="0">
                <a:effectLst/>
                <a:latin typeface="Aptos" panose="020B0004020202020204" pitchFamily="34" charset="0"/>
                <a:ea typeface="Times New Roman" panose="02020603050405020304" pitchFamily="18" charset="0"/>
                <a:cs typeface="Aptos" panose="020B0004020202020204" pitchFamily="34" charset="0"/>
              </a:rPr>
              <a:t> Den stora försäljningen sker vid träningens slut så packa inte ner för tidigt. </a:t>
            </a:r>
            <a:r>
              <a:rPr lang="sv-SE" sz="1800" dirty="0">
                <a:effectLst/>
                <a:latin typeface="Segoe UI Emoji" panose="020B0502040204020203" pitchFamily="34" charset="0"/>
                <a:ea typeface="Times New Roman" panose="02020603050405020304" pitchFamily="18" charset="0"/>
                <a:cs typeface="Segoe UI Emoji" panose="020B0502040204020203" pitchFamily="34" charset="0"/>
              </a:rPr>
              <a:t>😉</a:t>
            </a:r>
            <a:endParaRPr lang="sv-SE" sz="1800" dirty="0">
              <a:effectLst/>
              <a:latin typeface="Aptos" panose="020B0004020202020204" pitchFamily="34" charset="0"/>
              <a:ea typeface="Aptos" panose="020B0004020202020204" pitchFamily="34" charset="0"/>
              <a:cs typeface="Aptos" panose="020B0004020202020204" pitchFamily="34" charset="0"/>
            </a:endParaRPr>
          </a:p>
          <a:p>
            <a:r>
              <a:rPr lang="sv-SE" sz="1800" dirty="0">
                <a:effectLst/>
                <a:latin typeface="Aptos" panose="020B0004020202020204" pitchFamily="34" charset="0"/>
                <a:ea typeface="Times New Roman" panose="02020603050405020304" pitchFamily="18" charset="0"/>
                <a:cs typeface="Aptos" panose="020B0004020202020204" pitchFamily="34" charset="0"/>
              </a:rPr>
              <a:t>När alla skingras för dagen så ställs tillbaka varorna där det togs ifrån.</a:t>
            </a:r>
            <a:endParaRPr lang="sv-SE" sz="1800" dirty="0">
              <a:effectLst/>
              <a:latin typeface="Aptos" panose="020B0004020202020204" pitchFamily="34" charset="0"/>
              <a:ea typeface="Aptos" panose="020B0004020202020204" pitchFamily="34" charset="0"/>
              <a:cs typeface="Aptos" panose="020B0004020202020204" pitchFamily="34" charset="0"/>
            </a:endParaRPr>
          </a:p>
          <a:p>
            <a:r>
              <a:rPr lang="sv-SE" sz="1800" dirty="0">
                <a:effectLst/>
                <a:latin typeface="Aptos" panose="020B0004020202020204" pitchFamily="34" charset="0"/>
                <a:ea typeface="Times New Roman" panose="02020603050405020304" pitchFamily="18" charset="0"/>
                <a:cs typeface="Aptos" panose="020B0004020202020204" pitchFamily="34" charset="0"/>
              </a:rPr>
              <a:t>Om något tar slut behöver ni </a:t>
            </a:r>
            <a:r>
              <a:rPr lang="sv-SE" sz="1800" dirty="0" err="1">
                <a:effectLst/>
                <a:latin typeface="Aptos" panose="020B0004020202020204" pitchFamily="34" charset="0"/>
                <a:ea typeface="Times New Roman" panose="02020603050405020304" pitchFamily="18" charset="0"/>
                <a:cs typeface="Aptos" panose="020B0004020202020204" pitchFamily="34" charset="0"/>
              </a:rPr>
              <a:t>smsa</a:t>
            </a:r>
            <a:r>
              <a:rPr lang="sv-SE" sz="1800" dirty="0">
                <a:effectLst/>
                <a:latin typeface="Aptos" panose="020B0004020202020204" pitchFamily="34" charset="0"/>
                <a:ea typeface="Times New Roman" panose="02020603050405020304" pitchFamily="18" charset="0"/>
                <a:cs typeface="Aptos" panose="020B0004020202020204" pitchFamily="34" charset="0"/>
              </a:rPr>
              <a:t> detta till </a:t>
            </a:r>
            <a:r>
              <a:rPr lang="sv-SE" sz="1800" dirty="0">
                <a:effectLst/>
                <a:latin typeface="Aptos" panose="020B0004020202020204" pitchFamily="34" charset="0"/>
                <a:ea typeface="Times New Roman" panose="02020603050405020304" pitchFamily="18" charset="0"/>
                <a:cs typeface="Aptos" panose="020B0004020202020204" pitchFamily="34" charset="0"/>
                <a:hlinkClick r:id="rId2"/>
              </a:rPr>
              <a:t>askimikp17@gmail.com</a:t>
            </a:r>
            <a:r>
              <a:rPr lang="sv-SE" sz="1800" dirty="0">
                <a:effectLst/>
                <a:latin typeface="Aptos" panose="020B0004020202020204" pitchFamily="34" charset="0"/>
                <a:ea typeface="Times New Roman" panose="02020603050405020304" pitchFamily="18" charset="0"/>
                <a:cs typeface="Aptos" panose="020B0004020202020204" pitchFamily="34" charset="0"/>
              </a:rPr>
              <a:t> så handlar vi mer. </a:t>
            </a:r>
          </a:p>
          <a:p>
            <a:r>
              <a:rPr lang="sv-SE" sz="1800" dirty="0">
                <a:effectLst/>
                <a:latin typeface="Aptos" panose="020B0004020202020204" pitchFamily="34" charset="0"/>
                <a:ea typeface="Times New Roman" panose="02020603050405020304" pitchFamily="18" charset="0"/>
                <a:cs typeface="Aptos" panose="020B0004020202020204" pitchFamily="34" charset="0"/>
              </a:rPr>
              <a:t> </a:t>
            </a:r>
            <a:endParaRPr lang="sv-SE" sz="1800" dirty="0">
              <a:effectLst/>
              <a:latin typeface="Aptos" panose="020B0004020202020204" pitchFamily="34" charset="0"/>
              <a:ea typeface="Aptos" panose="020B0004020202020204" pitchFamily="34" charset="0"/>
              <a:cs typeface="Aptos" panose="020B0004020202020204" pitchFamily="34" charset="0"/>
            </a:endParaRPr>
          </a:p>
          <a:p>
            <a:r>
              <a:rPr lang="sv-SE" sz="1800" dirty="0">
                <a:effectLst/>
                <a:latin typeface="Aptos" panose="020B0004020202020204" pitchFamily="34" charset="0"/>
                <a:ea typeface="Times New Roman" panose="02020603050405020304" pitchFamily="18" charset="0"/>
                <a:cs typeface="Aptos" panose="020B0004020202020204" pitchFamily="34" charset="0"/>
              </a:rPr>
              <a:t>Stort tack för er insats och lycka till med försäljningen.</a:t>
            </a:r>
            <a:endParaRPr lang="sv-SE" sz="1800" dirty="0">
              <a:effectLst/>
              <a:latin typeface="Aptos" panose="020B0004020202020204" pitchFamily="34" charset="0"/>
              <a:ea typeface="Aptos" panose="020B0004020202020204" pitchFamily="34" charset="0"/>
              <a:cs typeface="Aptos" panose="020B0004020202020204" pitchFamily="34" charset="0"/>
            </a:endParaRPr>
          </a:p>
          <a:p>
            <a:r>
              <a:rPr lang="sv-SE" sz="1800" dirty="0">
                <a:effectLst/>
                <a:latin typeface="Aptos" panose="020B0004020202020204" pitchFamily="34" charset="0"/>
                <a:ea typeface="Times New Roman" panose="02020603050405020304" pitchFamily="18" charset="0"/>
                <a:cs typeface="Aptos" panose="020B0004020202020204" pitchFamily="34" charset="0"/>
              </a:rPr>
              <a:t> </a:t>
            </a:r>
            <a:endParaRPr lang="sv-SE" sz="1800" dirty="0">
              <a:effectLst/>
              <a:latin typeface="Aptos" panose="020B0004020202020204" pitchFamily="34" charset="0"/>
              <a:ea typeface="Aptos" panose="020B0004020202020204" pitchFamily="34" charset="0"/>
              <a:cs typeface="Aptos" panose="020B0004020202020204" pitchFamily="34" charset="0"/>
            </a:endParaRPr>
          </a:p>
          <a:p>
            <a:endParaRPr lang="sv-SE" dirty="0"/>
          </a:p>
        </p:txBody>
      </p:sp>
    </p:spTree>
    <p:extLst>
      <p:ext uri="{BB962C8B-B14F-4D97-AF65-F5344CB8AC3E}">
        <p14:creationId xmlns:p14="http://schemas.microsoft.com/office/powerpoint/2010/main" val="3108406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7301F447-EEF7-48F5-AF73-7566EE7F64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xmlns="" id="{70493DEE-1142-6C71-027C-40CF34A239E1}"/>
              </a:ext>
            </a:extLst>
          </p:cNvPr>
          <p:cNvSpPr>
            <a:spLocks noGrp="1"/>
          </p:cNvSpPr>
          <p:nvPr>
            <p:ph type="title"/>
          </p:nvPr>
        </p:nvSpPr>
        <p:spPr>
          <a:xfrm>
            <a:off x="841248" y="334644"/>
            <a:ext cx="10509504" cy="1076914"/>
          </a:xfrm>
        </p:spPr>
        <p:txBody>
          <a:bodyPr anchor="ctr">
            <a:normAutofit/>
          </a:bodyPr>
          <a:lstStyle/>
          <a:p>
            <a:r>
              <a:rPr lang="sv-SE" sz="4000"/>
              <a:t>Cafeschema</a:t>
            </a:r>
            <a:r>
              <a:rPr lang="sv-SE" sz="4000" dirty="0"/>
              <a:t> för HT 2024</a:t>
            </a:r>
          </a:p>
        </p:txBody>
      </p:sp>
      <p:sp>
        <p:nvSpPr>
          <p:cNvPr id="11" name="Rectangle 10">
            <a:extLst>
              <a:ext uri="{FF2B5EF4-FFF2-40B4-BE49-F238E27FC236}">
                <a16:creationId xmlns:a16="http://schemas.microsoft.com/office/drawing/2014/main" xmlns="" id="{F7117410-A2A4-4085-9ADC-46744551DB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xmlns="" id="{99F74EB5-E547-4FB4-95F5-BCC788F3C4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Platshållare för innehåll 3">
            <a:extLst>
              <a:ext uri="{FF2B5EF4-FFF2-40B4-BE49-F238E27FC236}">
                <a16:creationId xmlns:a16="http://schemas.microsoft.com/office/drawing/2014/main" xmlns="" id="{52ADF456-948A-AE1D-401E-9D28A09DBE05}"/>
              </a:ext>
            </a:extLst>
          </p:cNvPr>
          <p:cNvGraphicFramePr>
            <a:graphicFrameLocks noGrp="1"/>
          </p:cNvGraphicFramePr>
          <p:nvPr>
            <p:ph idx="1"/>
            <p:extLst>
              <p:ext uri="{D42A27DB-BD31-4B8C-83A1-F6EECF244321}">
                <p14:modId xmlns:p14="http://schemas.microsoft.com/office/powerpoint/2010/main" val="1247575117"/>
              </p:ext>
            </p:extLst>
          </p:nvPr>
        </p:nvGraphicFramePr>
        <p:xfrm>
          <a:off x="2648539" y="1737360"/>
          <a:ext cx="6885779" cy="4584471"/>
        </p:xfrm>
        <a:graphic>
          <a:graphicData uri="http://schemas.openxmlformats.org/drawingml/2006/table">
            <a:tbl>
              <a:tblPr firstRow="1" firstCol="1" bandRow="1"/>
              <a:tblGrid>
                <a:gridCol w="1367858">
                  <a:extLst>
                    <a:ext uri="{9D8B030D-6E8A-4147-A177-3AD203B41FA5}">
                      <a16:colId xmlns:a16="http://schemas.microsoft.com/office/drawing/2014/main" xmlns="" val="3354354119"/>
                    </a:ext>
                  </a:extLst>
                </a:gridCol>
                <a:gridCol w="1957661">
                  <a:extLst>
                    <a:ext uri="{9D8B030D-6E8A-4147-A177-3AD203B41FA5}">
                      <a16:colId xmlns:a16="http://schemas.microsoft.com/office/drawing/2014/main" xmlns="" val="3322603806"/>
                    </a:ext>
                  </a:extLst>
                </a:gridCol>
                <a:gridCol w="1810464">
                  <a:extLst>
                    <a:ext uri="{9D8B030D-6E8A-4147-A177-3AD203B41FA5}">
                      <a16:colId xmlns:a16="http://schemas.microsoft.com/office/drawing/2014/main" xmlns="" val="3836122605"/>
                    </a:ext>
                  </a:extLst>
                </a:gridCol>
                <a:gridCol w="1749796">
                  <a:extLst>
                    <a:ext uri="{9D8B030D-6E8A-4147-A177-3AD203B41FA5}">
                      <a16:colId xmlns:a16="http://schemas.microsoft.com/office/drawing/2014/main" xmlns="" val="985876255"/>
                    </a:ext>
                  </a:extLst>
                </a:gridCol>
              </a:tblGrid>
              <a:tr h="178131">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Vecka</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Barn</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Barn</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Barn</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437637638"/>
                  </a:ext>
                </a:extLst>
              </a:tr>
              <a:tr h="178131">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33</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008893815"/>
                  </a:ext>
                </a:extLst>
              </a:tr>
              <a:tr h="400104">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34</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dirty="0" smtClean="0">
                          <a:effectLst/>
                          <a:latin typeface="Calibri" panose="020F0502020204030204" pitchFamily="34" charset="0"/>
                          <a:ea typeface="Aptos" panose="020B0004020202020204" pitchFamily="34" charset="0"/>
                          <a:cs typeface="Times New Roman" panose="02020603050405020304" pitchFamily="18" charset="0"/>
                        </a:rPr>
                        <a:t>Dino </a:t>
                      </a:r>
                      <a:r>
                        <a:rPr lang="en-US" sz="900" b="0" i="0" u="none" strike="noStrike" kern="100" baseline="0" dirty="0" smtClean="0">
                          <a:effectLst/>
                          <a:latin typeface="Calibri" panose="020F0502020204030204" pitchFamily="34" charset="0"/>
                          <a:ea typeface="Aptos" panose="020B0004020202020204" pitchFamily="34" charset="0"/>
                          <a:cs typeface="Times New Roman" panose="02020603050405020304" pitchFamily="18" charset="0"/>
                        </a:rPr>
                        <a:t> </a:t>
                      </a:r>
                      <a:r>
                        <a:rPr lang="en-US" sz="900" b="0" i="0" u="none" strike="noStrike" kern="100" baseline="0" dirty="0" err="1" smtClean="0">
                          <a:effectLst/>
                          <a:latin typeface="Calibri" panose="020F0502020204030204" pitchFamily="34" charset="0"/>
                          <a:ea typeface="Aptos" panose="020B0004020202020204" pitchFamily="34" charset="0"/>
                          <a:cs typeface="Times New Roman" panose="02020603050405020304" pitchFamily="18" charset="0"/>
                        </a:rPr>
                        <a:t>Asovic</a:t>
                      </a:r>
                      <a:endParaRPr lang="en-US" sz="1400" b="0" i="0" u="none" strike="noStrike" dirty="0">
                        <a:effectLst/>
                        <a:latin typeface="Arial" panose="020B0604020202020204" pitchFamily="34" charset="0"/>
                      </a:endParaRPr>
                    </a:p>
                    <a:p>
                      <a:pPr algn="l" fontAlgn="t">
                        <a:lnSpc>
                          <a:spcPct val="107000"/>
                        </a:lnSpc>
                        <a:spcBef>
                          <a:spcPts val="0"/>
                        </a:spcBef>
                        <a:spcAft>
                          <a:spcPts val="800"/>
                        </a:spcAft>
                      </a:pPr>
                      <a:r>
                        <a:rPr lang="en-US" sz="9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dirty="0">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Aleksander Bystedt</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dirty="0">
                          <a:effectLst/>
                          <a:latin typeface="Calibri" panose="020F0502020204030204" pitchFamily="34" charset="0"/>
                          <a:ea typeface="Aptos" panose="020B0004020202020204" pitchFamily="34" charset="0"/>
                          <a:cs typeface="Times New Roman" panose="02020603050405020304" pitchFamily="18" charset="0"/>
                        </a:rPr>
                        <a:t>Lennox </a:t>
                      </a:r>
                      <a:r>
                        <a:rPr lang="en-US" sz="900" b="0" i="0" u="none" strike="noStrike" kern="100" dirty="0" err="1">
                          <a:effectLst/>
                          <a:latin typeface="Calibri" panose="020F0502020204030204" pitchFamily="34" charset="0"/>
                          <a:ea typeface="Aptos" panose="020B0004020202020204" pitchFamily="34" charset="0"/>
                          <a:cs typeface="Times New Roman" panose="02020603050405020304" pitchFamily="18" charset="0"/>
                        </a:rPr>
                        <a:t>Calleberg</a:t>
                      </a:r>
                      <a:endParaRPr lang="en-US" sz="1400" b="0" i="0" u="none" strike="noStrike" dirty="0">
                        <a:effectLst/>
                        <a:latin typeface="Arial" panose="020B0604020202020204" pitchFamily="34" charset="0"/>
                      </a:endParaRPr>
                    </a:p>
                    <a:p>
                      <a:pPr algn="l" fontAlgn="t">
                        <a:lnSpc>
                          <a:spcPct val="107000"/>
                        </a:lnSpc>
                        <a:spcBef>
                          <a:spcPts val="0"/>
                        </a:spcBef>
                        <a:spcAft>
                          <a:spcPts val="800"/>
                        </a:spcAft>
                      </a:pPr>
                      <a:r>
                        <a:rPr lang="en-US" sz="9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dirty="0">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355186574"/>
                  </a:ext>
                </a:extLst>
              </a:tr>
              <a:tr h="400104">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35</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Arthav Bhat</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Artin Karimibabak</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Leonard Thorén</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3460260272"/>
                  </a:ext>
                </a:extLst>
              </a:tr>
              <a:tr h="400104">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36</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r>
                        <a:rPr lang="sv-SE" sz="1100" b="0" i="0" u="none" strike="noStrike" dirty="0">
                          <a:effectLst/>
                          <a:latin typeface="Calibri" panose="020F0502020204030204" pitchFamily="34" charset="0"/>
                        </a:rPr>
                        <a:t>Ted Skarstam</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Charlie Gustafsson</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Logan Vaillancourt</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2029128344"/>
                  </a:ext>
                </a:extLst>
              </a:tr>
              <a:tr h="622077">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37</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dirty="0">
                          <a:effectLst/>
                          <a:latin typeface="Calibri" panose="020F0502020204030204" pitchFamily="34" charset="0"/>
                          <a:ea typeface="Aptos" panose="020B0004020202020204" pitchFamily="34" charset="0"/>
                          <a:cs typeface="Times New Roman" panose="02020603050405020304" pitchFamily="18" charset="0"/>
                        </a:rPr>
                        <a:t>Oscar Viking</a:t>
                      </a:r>
                      <a:endParaRPr lang="en-US" sz="1400" b="0" i="0" u="none" strike="noStrike" dirty="0">
                        <a:effectLst/>
                        <a:latin typeface="Arial" panose="020B0604020202020204" pitchFamily="34" charset="0"/>
                      </a:endParaRPr>
                    </a:p>
                    <a:p>
                      <a:pPr algn="l" fontAlgn="t">
                        <a:lnSpc>
                          <a:spcPct val="107000"/>
                        </a:lnSpc>
                        <a:spcBef>
                          <a:spcPts val="0"/>
                        </a:spcBef>
                        <a:spcAft>
                          <a:spcPts val="800"/>
                        </a:spcAft>
                      </a:pPr>
                      <a:r>
                        <a:rPr lang="en-US" sz="900" b="0" i="0" u="none" strike="noStrike" kern="100" dirty="0">
                          <a:effectLst/>
                          <a:latin typeface="Calibri" panose="020F0502020204030204" pitchFamily="34" charset="0"/>
                          <a:ea typeface="Aptos" panose="020B0004020202020204" pitchFamily="34" charset="0"/>
                          <a:cs typeface="Times New Roman" panose="02020603050405020304" pitchFamily="18" charset="0"/>
                        </a:rPr>
                        <a:t> </a:t>
                      </a:r>
                      <a:endParaRPr lang="en-US" sz="1400" b="0" i="0" u="none" strike="noStrike" dirty="0">
                        <a:effectLst/>
                        <a:latin typeface="Arial" panose="020B0604020202020204" pitchFamily="34" charset="0"/>
                      </a:endParaRPr>
                    </a:p>
                    <a:p>
                      <a:pPr algn="l" fontAlgn="t">
                        <a:lnSpc>
                          <a:spcPct val="107000"/>
                        </a:lnSpc>
                        <a:spcBef>
                          <a:spcPts val="0"/>
                        </a:spcBef>
                        <a:spcAft>
                          <a:spcPts val="800"/>
                        </a:spcAft>
                      </a:pPr>
                      <a:r>
                        <a:rPr lang="en-US" sz="900" b="0" i="0" u="none" strike="noStrike" kern="100" dirty="0">
                          <a:effectLst/>
                          <a:latin typeface="Calibri" panose="020F0502020204030204" pitchFamily="34" charset="0"/>
                          <a:ea typeface="Aptos" panose="020B0004020202020204" pitchFamily="34" charset="0"/>
                          <a:cs typeface="Times New Roman" panose="02020603050405020304" pitchFamily="18" charset="0"/>
                        </a:rPr>
                        <a:t> </a:t>
                      </a:r>
                      <a:endParaRPr lang="en-US" sz="1400" b="0" i="0" u="none" strike="noStrike" dirty="0">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Dag Kareld</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Makwan Askari</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546172024"/>
                  </a:ext>
                </a:extLst>
              </a:tr>
              <a:tr h="400104">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38</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Ebbe Ekman</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Erland Kleve</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Maximilian L Skog</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2573330752"/>
                  </a:ext>
                </a:extLst>
              </a:tr>
              <a:tr h="178131">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39</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598869881"/>
                  </a:ext>
                </a:extLst>
              </a:tr>
              <a:tr h="400104">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40</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Eskil Sundblad</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Frank Adamsson</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Nicholas Aira</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677491501"/>
                  </a:ext>
                </a:extLst>
              </a:tr>
              <a:tr h="400104">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41</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Henry Isaksson</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Hugo Chapelle</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Oliver Garcia</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3682176937"/>
                  </a:ext>
                </a:extLst>
              </a:tr>
              <a:tr h="400104">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42</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Jack Kjellén Luchmun</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Henry Hedberg</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Oliver Carlsson</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285160700"/>
                  </a:ext>
                </a:extLst>
              </a:tr>
              <a:tr h="400104">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43</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Jonathan Johanen</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Kevin Safari</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Calibri" panose="020F0502020204030204" pitchFamily="34" charset="0"/>
                          <a:ea typeface="Aptos" panose="020B0004020202020204" pitchFamily="34" charset="0"/>
                          <a:cs typeface="Times New Roman" panose="02020603050405020304" pitchFamily="18" charset="0"/>
                        </a:rPr>
                        <a:t>Oscar Hallström</a:t>
                      </a:r>
                      <a:endParaRPr lang="en-US" sz="1400" b="0" i="0" u="none" strike="noStrike">
                        <a:effectLst/>
                        <a:latin typeface="Arial" panose="020B0604020202020204" pitchFamily="34" charset="0"/>
                      </a:endParaRPr>
                    </a:p>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1984872712"/>
                  </a:ext>
                </a:extLst>
              </a:tr>
              <a:tr h="178131">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Bef>
                          <a:spcPts val="0"/>
                        </a:spcBef>
                        <a:spcAft>
                          <a:spcPts val="800"/>
                        </a:spcAft>
                      </a:pPr>
                      <a:r>
                        <a:rPr lang="en-US" sz="9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400" b="0" i="0" u="none" strike="noStrike" dirty="0">
                        <a:effectLst/>
                        <a:latin typeface="Arial" panose="020B0604020202020204" pitchFamily="34" charset="0"/>
                      </a:endParaRPr>
                    </a:p>
                  </a:txBody>
                  <a:tcPr marL="54176" marR="54176" marT="7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3477774264"/>
                  </a:ext>
                </a:extLst>
              </a:tr>
            </a:tbl>
          </a:graphicData>
        </a:graphic>
      </p:graphicFrame>
    </p:spTree>
    <p:extLst>
      <p:ext uri="{BB962C8B-B14F-4D97-AF65-F5344CB8AC3E}">
        <p14:creationId xmlns:p14="http://schemas.microsoft.com/office/powerpoint/2010/main" val="307401840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82</Words>
  <Application>Microsoft Macintosh PowerPoint</Application>
  <PresentationFormat>Bredbild</PresentationFormat>
  <Paragraphs>94</Paragraphs>
  <Slides>2</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2</vt:i4>
      </vt:variant>
    </vt:vector>
  </HeadingPairs>
  <TitlesOfParts>
    <vt:vector size="9" baseType="lpstr">
      <vt:lpstr>Aptos</vt:lpstr>
      <vt:lpstr>Aptos Display</vt:lpstr>
      <vt:lpstr>Arial</vt:lpstr>
      <vt:lpstr>Calibri</vt:lpstr>
      <vt:lpstr>Segoe UI Emoji</vt:lpstr>
      <vt:lpstr>Times New Roman</vt:lpstr>
      <vt:lpstr>Office-tema</vt:lpstr>
      <vt:lpstr>Café</vt:lpstr>
      <vt:lpstr>Cafeschema för HT 2024</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Café</dc:title>
  <dc:creator>Moa Hallmyr</dc:creator>
  <cp:lastModifiedBy>Alexandra Svärd</cp:lastModifiedBy>
  <cp:revision>5</cp:revision>
  <dcterms:created xsi:type="dcterms:W3CDTF">2024-02-26T07:28:09Z</dcterms:created>
  <dcterms:modified xsi:type="dcterms:W3CDTF">2024-08-13T15:04:00Z</dcterms:modified>
</cp:coreProperties>
</file>