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8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05E63B-BE67-D9CD-3031-C3DEA4AF0B3C}"/>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23713A0-2D97-D765-8E05-D4A4160871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82E791B-D0E3-9165-3E2F-227ED66574A4}"/>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5" name="Platshållare för sidfot 4">
            <a:extLst>
              <a:ext uri="{FF2B5EF4-FFF2-40B4-BE49-F238E27FC236}">
                <a16:creationId xmlns:a16="http://schemas.microsoft.com/office/drawing/2014/main" id="{5645CBEA-150D-8146-4F8D-C0263B19F0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8AF41E4-8393-95A9-5A4C-0DC7E5B7E8AB}"/>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1738264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6BECCF-DB9B-24E6-AEBA-30C204EF9237}"/>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19B6386-BDA4-D3E7-E31A-DB5A2471491A}"/>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3D50056-96C0-48CC-FBC1-52C85D569406}"/>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5" name="Platshållare för sidfot 4">
            <a:extLst>
              <a:ext uri="{FF2B5EF4-FFF2-40B4-BE49-F238E27FC236}">
                <a16:creationId xmlns:a16="http://schemas.microsoft.com/office/drawing/2014/main" id="{7811FF7A-C949-05E5-EA7B-022C836381A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341C7B5-0A4B-8F46-4209-43E950B3A052}"/>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1619157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142A08E-09D2-D08F-EBDC-C3F45A8711F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810B4170-BF71-C752-8209-745B2430C73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A64F615-63B5-5C2C-B3C3-DB7EB06A548B}"/>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5" name="Platshållare för sidfot 4">
            <a:extLst>
              <a:ext uri="{FF2B5EF4-FFF2-40B4-BE49-F238E27FC236}">
                <a16:creationId xmlns:a16="http://schemas.microsoft.com/office/drawing/2014/main" id="{DF2573D5-D4D1-B2A1-0B24-F05C49A5411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3E9D164-E2AA-2686-B5EB-5992A6C17D1C}"/>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3707839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35FB30-80C4-A8B0-93AD-09C8CF9E01F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F47F41A-C18D-29D6-0211-606F548FEA3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7B83E54-5177-0EFA-E512-BC93FE0B1212}"/>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5" name="Platshållare för sidfot 4">
            <a:extLst>
              <a:ext uri="{FF2B5EF4-FFF2-40B4-BE49-F238E27FC236}">
                <a16:creationId xmlns:a16="http://schemas.microsoft.com/office/drawing/2014/main" id="{44A34775-1130-5D11-0D46-69453D85FD8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69164E1-227F-030B-0A46-EF83C77442D6}"/>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2143501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7D2E9A-8B0E-DA69-5910-E5C3548D3ED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9B931B2-C1D5-DA8B-32FC-4A82F62197F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2293587-27F9-3523-6950-2197C8158A42}"/>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5" name="Platshållare för sidfot 4">
            <a:extLst>
              <a:ext uri="{FF2B5EF4-FFF2-40B4-BE49-F238E27FC236}">
                <a16:creationId xmlns:a16="http://schemas.microsoft.com/office/drawing/2014/main" id="{9E211C15-DB5B-A7FC-EAFE-49C167C83F8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6A6E2FB-6709-8AA7-ACEC-752F383AF8C7}"/>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811354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2CB94A-A10D-D107-E1D9-C5D09B2381F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DFE1EE0-387B-7008-AA1C-81A95A707F3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FD9516F-F758-3984-BA81-626EE143FF0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AB8CD89B-828E-DB41-BFD7-5551FE3A29E2}"/>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6" name="Platshållare för sidfot 5">
            <a:extLst>
              <a:ext uri="{FF2B5EF4-FFF2-40B4-BE49-F238E27FC236}">
                <a16:creationId xmlns:a16="http://schemas.microsoft.com/office/drawing/2014/main" id="{CD041A92-1B6D-6F17-DA7C-6A23179B85F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6F6F0C8-E0D7-AB00-5643-34A1518C7DEE}"/>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2576555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4E6092-E3BA-0288-1EDE-F7D936A72C9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0209568-141C-1EE9-17E2-9431D5D0BC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35C82B8D-C4AA-5A6F-5B3A-7C1C1468999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5E4EF177-6AEB-666D-C1BB-C99F96CD5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F984CC75-3A11-70D9-669E-4559990A3B4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F5EB169-FCF5-30CC-0901-24BE69E3C13D}"/>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8" name="Platshållare för sidfot 7">
            <a:extLst>
              <a:ext uri="{FF2B5EF4-FFF2-40B4-BE49-F238E27FC236}">
                <a16:creationId xmlns:a16="http://schemas.microsoft.com/office/drawing/2014/main" id="{118AE2B9-586C-47D3-4378-29BA27A35B2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638BF58E-BFEC-239A-F3F6-002EFE9F3EAA}"/>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1736913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55ED3E-7161-27A4-F5D2-5EA9DAEBD11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D741C9A-1F9A-11CC-DCAC-070E05B88A29}"/>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4" name="Platshållare för sidfot 3">
            <a:extLst>
              <a:ext uri="{FF2B5EF4-FFF2-40B4-BE49-F238E27FC236}">
                <a16:creationId xmlns:a16="http://schemas.microsoft.com/office/drawing/2014/main" id="{195B87F6-2EC5-75E8-3E7E-67DD3A2A9B5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89BDBB5-AE95-9C9E-9170-CC8D420AFBF7}"/>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391063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6239A09-8EF6-0257-97B2-DAF7FD8B5393}"/>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3" name="Platshållare för sidfot 2">
            <a:extLst>
              <a:ext uri="{FF2B5EF4-FFF2-40B4-BE49-F238E27FC236}">
                <a16:creationId xmlns:a16="http://schemas.microsoft.com/office/drawing/2014/main" id="{1D2D391F-9AD6-E626-3B35-2547E7993B7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4C66C33-1135-7785-488F-605D26220461}"/>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3531072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99E19C-5FF8-0CC7-6DA2-35E8E29DB0E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972D961-B7AD-CCF6-03A2-AEBCBCAC40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3BBFC15F-82D2-1C0B-148B-DEB0AACEA4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8871577-8EA9-5F02-410F-E62A24994786}"/>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6" name="Platshållare för sidfot 5">
            <a:extLst>
              <a:ext uri="{FF2B5EF4-FFF2-40B4-BE49-F238E27FC236}">
                <a16:creationId xmlns:a16="http://schemas.microsoft.com/office/drawing/2014/main" id="{09758456-A052-AD8C-EBF7-7A732563EB7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45DD33A-6227-692C-ED48-CF61931ACB73}"/>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4013079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5AC901-CD57-F79B-6383-59E2A195625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C0AB1DB-CD29-8906-DCEA-99D117E6D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8D7D848F-1583-55A0-1C58-8C058AD726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6623537A-11F7-FD9B-72AF-3184DDCAB6A6}"/>
              </a:ext>
            </a:extLst>
          </p:cNvPr>
          <p:cNvSpPr>
            <a:spLocks noGrp="1"/>
          </p:cNvSpPr>
          <p:nvPr>
            <p:ph type="dt" sz="half" idx="10"/>
          </p:nvPr>
        </p:nvSpPr>
        <p:spPr/>
        <p:txBody>
          <a:bodyPr/>
          <a:lstStyle/>
          <a:p>
            <a:fld id="{CF68778D-0519-42D7-9A4E-F6D286F755BF}" type="datetimeFigureOut">
              <a:rPr lang="sv-SE" smtClean="0"/>
              <a:t>2024-02-28</a:t>
            </a:fld>
            <a:endParaRPr lang="sv-SE"/>
          </a:p>
        </p:txBody>
      </p:sp>
      <p:sp>
        <p:nvSpPr>
          <p:cNvPr id="6" name="Platshållare för sidfot 5">
            <a:extLst>
              <a:ext uri="{FF2B5EF4-FFF2-40B4-BE49-F238E27FC236}">
                <a16:creationId xmlns:a16="http://schemas.microsoft.com/office/drawing/2014/main" id="{8A38328D-78F2-B9A2-3012-9A831121D75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E2E2A0F-E061-D21D-20AF-D04E9E8EE6A2}"/>
              </a:ext>
            </a:extLst>
          </p:cNvPr>
          <p:cNvSpPr>
            <a:spLocks noGrp="1"/>
          </p:cNvSpPr>
          <p:nvPr>
            <p:ph type="sldNum" sz="quarter" idx="12"/>
          </p:nvPr>
        </p:nvSpPr>
        <p:spPr/>
        <p:txBody>
          <a:bodyPr/>
          <a:lstStyle/>
          <a:p>
            <a:fld id="{EC466FEE-A893-4E40-986A-527B3F227293}" type="slidenum">
              <a:rPr lang="sv-SE" smtClean="0"/>
              <a:t>‹#›</a:t>
            </a:fld>
            <a:endParaRPr lang="sv-SE"/>
          </a:p>
        </p:txBody>
      </p:sp>
    </p:spTree>
    <p:extLst>
      <p:ext uri="{BB962C8B-B14F-4D97-AF65-F5344CB8AC3E}">
        <p14:creationId xmlns:p14="http://schemas.microsoft.com/office/powerpoint/2010/main" val="713831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A7264D0-F853-1C18-E689-9E3C8F9C35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2BA6B24-053C-BD44-CF8F-1064D20A9C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F8E003F-4026-8F57-2607-3B96020FAA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68778D-0519-42D7-9A4E-F6D286F755BF}" type="datetimeFigureOut">
              <a:rPr lang="sv-SE" smtClean="0"/>
              <a:t>2024-02-28</a:t>
            </a:fld>
            <a:endParaRPr lang="sv-SE"/>
          </a:p>
        </p:txBody>
      </p:sp>
      <p:sp>
        <p:nvSpPr>
          <p:cNvPr id="5" name="Platshållare för sidfot 4">
            <a:extLst>
              <a:ext uri="{FF2B5EF4-FFF2-40B4-BE49-F238E27FC236}">
                <a16:creationId xmlns:a16="http://schemas.microsoft.com/office/drawing/2014/main" id="{079CFC4F-03A5-4369-90AB-38E2A7425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912D86F0-B32D-1862-936E-01A2A2C682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466FEE-A893-4E40-986A-527B3F227293}" type="slidenum">
              <a:rPr lang="sv-SE" smtClean="0"/>
              <a:t>‹#›</a:t>
            </a:fld>
            <a:endParaRPr lang="sv-SE"/>
          </a:p>
        </p:txBody>
      </p:sp>
      <p:sp>
        <p:nvSpPr>
          <p:cNvPr id="8" name="textruta 7">
            <a:extLst>
              <a:ext uri="{FF2B5EF4-FFF2-40B4-BE49-F238E27FC236}">
                <a16:creationId xmlns:a16="http://schemas.microsoft.com/office/drawing/2014/main" id="{A0B5CB41-E1B1-1571-AE39-2B01DA439EB9}"/>
              </a:ext>
            </a:extLst>
          </p:cNvPr>
          <p:cNvSpPr txBox="1"/>
          <p:nvPr userDrawn="1">
            <p:extLst>
              <p:ext uri="{1162E1C5-73C7-4A58-AE30-91384D911F3F}">
                <p184:classification xmlns:p184="http://schemas.microsoft.com/office/powerpoint/2018/4/main" val="hdr"/>
              </p:ext>
            </p:extLst>
          </p:nvPr>
        </p:nvSpPr>
        <p:spPr>
          <a:xfrm>
            <a:off x="63500" y="63500"/>
            <a:ext cx="4579938"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cs typeface="Calibri" panose="020F0502020204030204" pitchFamily="34" charset="0"/>
              </a:rPr>
              <a:t>This document is labeled as "Public". It is therefore available for anyone (Not Protected) </a:t>
            </a:r>
          </a:p>
        </p:txBody>
      </p:sp>
    </p:spTree>
    <p:extLst>
      <p:ext uri="{BB962C8B-B14F-4D97-AF65-F5344CB8AC3E}">
        <p14:creationId xmlns:p14="http://schemas.microsoft.com/office/powerpoint/2010/main" val="3139897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askimikp17@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5EDB7-6DAD-89D4-B509-010A23FE88A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FF815BC-4F8C-2FEB-5983-0AC90B441FD5}"/>
              </a:ext>
            </a:extLst>
          </p:cNvPr>
          <p:cNvSpPr>
            <a:spLocks noGrp="1"/>
          </p:cNvSpPr>
          <p:nvPr>
            <p:ph type="title"/>
          </p:nvPr>
        </p:nvSpPr>
        <p:spPr>
          <a:xfrm>
            <a:off x="838200" y="54463"/>
            <a:ext cx="10091468" cy="903069"/>
          </a:xfrm>
        </p:spPr>
        <p:txBody>
          <a:bodyPr/>
          <a:lstStyle/>
          <a:p>
            <a:r>
              <a:rPr lang="sv-SE" dirty="0"/>
              <a:t>Café 2024</a:t>
            </a:r>
          </a:p>
        </p:txBody>
      </p:sp>
      <p:sp>
        <p:nvSpPr>
          <p:cNvPr id="3" name="Platshållare för innehåll 2">
            <a:extLst>
              <a:ext uri="{FF2B5EF4-FFF2-40B4-BE49-F238E27FC236}">
                <a16:creationId xmlns:a16="http://schemas.microsoft.com/office/drawing/2014/main" id="{A9E2A341-86CA-770D-D669-740AEEA11B61}"/>
              </a:ext>
            </a:extLst>
          </p:cNvPr>
          <p:cNvSpPr>
            <a:spLocks noGrp="1"/>
          </p:cNvSpPr>
          <p:nvPr>
            <p:ph idx="1"/>
          </p:nvPr>
        </p:nvSpPr>
        <p:spPr>
          <a:xfrm>
            <a:off x="112143" y="851000"/>
            <a:ext cx="12079857" cy="4351338"/>
          </a:xfrm>
        </p:spPr>
        <p:txBody>
          <a:bodyPr>
            <a:normAutofit fontScale="25000" lnSpcReduction="20000"/>
          </a:bodyPr>
          <a:lstStyle/>
          <a:p>
            <a:pPr marL="0" indent="0">
              <a:buNone/>
            </a:pPr>
            <a:r>
              <a:rPr lang="sv-SE" sz="1800" dirty="0">
                <a:effectLst/>
                <a:latin typeface="Aptos" panose="020B0004020202020204" pitchFamily="34" charset="0"/>
                <a:ea typeface="Times New Roman" panose="02020603050405020304" pitchFamily="18" charset="0"/>
                <a:cs typeface="Aptos" panose="020B0004020202020204" pitchFamily="34" charset="0"/>
              </a:rPr>
              <a:t> </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Att ansvara för caféet är kul! Det är ett tillfälle när vi kan skapa en extra känsla kring våra gemensamma barn och för oss som lag.</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Vid varje pass fördelas ansvaret på två till tre familjer som tillsammans skapar detta mervärde och samtidigt bringar lite extra klirr till vår lagkassa. Alla kommer att kallas och alla behöver hjälpa till. Om man inte kan närvara vid tilldelat pass ansvara man själv för att fixa en ersättare.</a:t>
            </a:r>
          </a:p>
          <a:p>
            <a:pPr marL="0" indent="0">
              <a:buNone/>
            </a:pPr>
            <a:r>
              <a:rPr lang="sv-SE" sz="5600" dirty="0">
                <a:effectLst/>
                <a:latin typeface="Aptos" panose="020B0004020202020204" pitchFamily="34" charset="0"/>
                <a:ea typeface="Times New Roman" panose="02020603050405020304" pitchFamily="18" charset="0"/>
                <a:cs typeface="Aptos" panose="020B0004020202020204" pitchFamily="34" charset="0"/>
              </a:rPr>
              <a:t> </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Hembakat är extra gott och uppskattas. Vi ser gärna att någon av er tar på sig detta men undvik att baka med nötter.  </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Ansvaret innebär att man är på plats ca 20 minuter innan träningen startar.  </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I containern vid matchplan finns utebord och ett par stolar. Lyft ut dessa och använd som café för. Nyckel hänger i kluddstugan</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Kaffe ska kokas och finns inne i klubbstugan och bärs ut i pumptermos vid träningens start. Tar ca 16 min… Så börja med detta!</a:t>
            </a:r>
            <a:endParaRPr lang="sv-SE" sz="5600" dirty="0">
              <a:effectLst/>
              <a:latin typeface="Aptos" panose="020B0004020202020204" pitchFamily="34" charset="0"/>
              <a:ea typeface="Aptos" panose="020B0004020202020204" pitchFamily="34" charset="0"/>
              <a:cs typeface="Aptos" panose="020B0004020202020204" pitchFamily="34" charset="0"/>
            </a:endParaRPr>
          </a:p>
          <a:p>
            <a:endParaRPr lang="sv-SE" sz="5600" dirty="0">
              <a:effectLst/>
              <a:latin typeface="Aptos" panose="020B0004020202020204" pitchFamily="34" charset="0"/>
              <a:ea typeface="Times New Roman" panose="02020603050405020304" pitchFamily="18"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Laget har ett förråd dit tränarna har nyckel. I förrådet finns snacks och drickor som ska ut till försäljning. Där finns även en lista över priset och en </a:t>
            </a:r>
            <a:r>
              <a:rPr lang="sv-SE" sz="5600" dirty="0" err="1">
                <a:effectLst/>
                <a:latin typeface="Aptos" panose="020B0004020202020204" pitchFamily="34" charset="0"/>
                <a:ea typeface="Times New Roman" panose="02020603050405020304" pitchFamily="18" charset="0"/>
                <a:cs typeface="Aptos" panose="020B0004020202020204" pitchFamily="34" charset="0"/>
              </a:rPr>
              <a:t>qr-kod</a:t>
            </a:r>
            <a:r>
              <a:rPr lang="sv-SE" sz="5600" dirty="0">
                <a:effectLst/>
                <a:latin typeface="Aptos" panose="020B0004020202020204" pitchFamily="34" charset="0"/>
                <a:ea typeface="Times New Roman" panose="02020603050405020304" pitchFamily="18" charset="0"/>
                <a:cs typeface="Aptos" panose="020B0004020202020204" pitchFamily="34" charset="0"/>
              </a:rPr>
              <a:t> för </a:t>
            </a:r>
            <a:r>
              <a:rPr lang="sv-SE" sz="5600" dirty="0" err="1">
                <a:effectLst/>
                <a:latin typeface="Aptos" panose="020B0004020202020204" pitchFamily="34" charset="0"/>
                <a:ea typeface="Times New Roman" panose="02020603050405020304" pitchFamily="18" charset="0"/>
                <a:cs typeface="Aptos" panose="020B0004020202020204" pitchFamily="34" charset="0"/>
              </a:rPr>
              <a:t>swish</a:t>
            </a:r>
            <a:r>
              <a:rPr lang="sv-SE" sz="5600" dirty="0">
                <a:effectLst/>
                <a:latin typeface="Aptos" panose="020B0004020202020204" pitchFamily="34" charset="0"/>
                <a:ea typeface="Times New Roman" panose="02020603050405020304" pitchFamily="18" charset="0"/>
                <a:cs typeface="Aptos" panose="020B0004020202020204" pitchFamily="34" charset="0"/>
              </a:rPr>
              <a:t>. Vi hanterar inte kontanter.</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 Den stora försäljningen sker vid träningens slut så packa inte ner för tidigt. </a:t>
            </a:r>
            <a:r>
              <a:rPr lang="sv-SE" sz="5600" dirty="0">
                <a:effectLst/>
                <a:latin typeface="Segoe UI Emoji" panose="020B0502040204020203" pitchFamily="34" charset="0"/>
                <a:ea typeface="Times New Roman" panose="02020603050405020304" pitchFamily="18" charset="0"/>
                <a:cs typeface="Segoe UI Emoji" panose="020B0502040204020203" pitchFamily="34" charset="0"/>
              </a:rPr>
              <a:t>😉</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När alla skingras för dagen så ställs tillbaka varorna där det togs ifrån.</a:t>
            </a: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dirty="0">
                <a:effectLst/>
                <a:latin typeface="Aptos" panose="020B0004020202020204" pitchFamily="34" charset="0"/>
                <a:ea typeface="Times New Roman" panose="02020603050405020304" pitchFamily="18" charset="0"/>
                <a:cs typeface="Aptos" panose="020B0004020202020204" pitchFamily="34" charset="0"/>
              </a:rPr>
              <a:t> Ställ även tillbaka bord och stolar om nästa lag inte vill ha dem framme. Pumptermos diskas ur och ställs tillbaka</a:t>
            </a:r>
          </a:p>
          <a:p>
            <a:pPr marL="0" indent="0">
              <a:buNone/>
            </a:pPr>
            <a:endParaRPr lang="sv-SE" sz="5600" dirty="0">
              <a:effectLst/>
              <a:latin typeface="Aptos" panose="020B0004020202020204" pitchFamily="34" charset="0"/>
              <a:ea typeface="Aptos" panose="020B0004020202020204" pitchFamily="34" charset="0"/>
              <a:cs typeface="Aptos" panose="020B0004020202020204" pitchFamily="34" charset="0"/>
            </a:endParaRPr>
          </a:p>
          <a:p>
            <a:r>
              <a:rPr lang="sv-SE" sz="5600" b="1" dirty="0">
                <a:effectLst/>
                <a:latin typeface="Aptos" panose="020B0004020202020204" pitchFamily="34" charset="0"/>
                <a:ea typeface="Times New Roman" panose="02020603050405020304" pitchFamily="18" charset="0"/>
                <a:cs typeface="Aptos" panose="020B0004020202020204" pitchFamily="34" charset="0"/>
              </a:rPr>
              <a:t>Om något tar slut behöver ni </a:t>
            </a:r>
            <a:r>
              <a:rPr lang="sv-SE" sz="5600" b="1" dirty="0">
                <a:latin typeface="Aptos" panose="020B0004020202020204" pitchFamily="34" charset="0"/>
                <a:ea typeface="Times New Roman" panose="02020603050405020304" pitchFamily="18" charset="0"/>
                <a:cs typeface="Aptos" panose="020B0004020202020204" pitchFamily="34" charset="0"/>
              </a:rPr>
              <a:t>maila</a:t>
            </a:r>
            <a:r>
              <a:rPr lang="sv-SE" sz="5600" b="1" dirty="0">
                <a:effectLst/>
                <a:latin typeface="Aptos" panose="020B0004020202020204" pitchFamily="34" charset="0"/>
                <a:ea typeface="Times New Roman" panose="02020603050405020304" pitchFamily="18" charset="0"/>
                <a:cs typeface="Aptos" panose="020B0004020202020204" pitchFamily="34" charset="0"/>
              </a:rPr>
              <a:t> detta till </a:t>
            </a:r>
            <a:r>
              <a:rPr lang="sv-SE" sz="5600" b="1" dirty="0">
                <a:effectLst/>
                <a:latin typeface="Aptos" panose="020B0004020202020204" pitchFamily="34" charset="0"/>
                <a:ea typeface="Times New Roman" panose="02020603050405020304" pitchFamily="18" charset="0"/>
                <a:cs typeface="Aptos" panose="020B0004020202020204" pitchFamily="34" charset="0"/>
                <a:hlinkClick r:id="rId2"/>
              </a:rPr>
              <a:t>askimikp17@gmail.com</a:t>
            </a:r>
            <a:r>
              <a:rPr lang="sv-SE" sz="5600" b="1" dirty="0">
                <a:effectLst/>
                <a:latin typeface="Aptos" panose="020B0004020202020204" pitchFamily="34" charset="0"/>
                <a:ea typeface="Times New Roman" panose="02020603050405020304" pitchFamily="18" charset="0"/>
                <a:cs typeface="Aptos" panose="020B0004020202020204" pitchFamily="34" charset="0"/>
              </a:rPr>
              <a:t> så handlar vi mer. </a:t>
            </a:r>
          </a:p>
          <a:p>
            <a:pPr marL="0" indent="0">
              <a:buNone/>
            </a:pPr>
            <a:endParaRPr lang="sv-SE" dirty="0">
              <a:effectLst/>
              <a:latin typeface="Aptos" panose="020B0004020202020204" pitchFamily="34" charset="0"/>
              <a:ea typeface="Aptos" panose="020B0004020202020204" pitchFamily="34" charset="0"/>
              <a:cs typeface="Aptos" panose="020B0004020202020204" pitchFamily="34" charset="0"/>
            </a:endParaRPr>
          </a:p>
          <a:p>
            <a:r>
              <a:rPr lang="sv-SE" sz="12800" b="1" dirty="0">
                <a:effectLst/>
                <a:latin typeface="Aptos" panose="020B0004020202020204" pitchFamily="34" charset="0"/>
                <a:ea typeface="Times New Roman" panose="02020603050405020304" pitchFamily="18" charset="0"/>
                <a:cs typeface="Aptos" panose="020B0004020202020204" pitchFamily="34" charset="0"/>
              </a:rPr>
              <a:t>Stort tack för er insats och lycka till med försäljningen.</a:t>
            </a:r>
            <a:endParaRPr lang="sv-SE" sz="12800" b="1" dirty="0">
              <a:effectLst/>
              <a:latin typeface="Aptos" panose="020B0004020202020204" pitchFamily="34" charset="0"/>
              <a:ea typeface="Aptos" panose="020B0004020202020204" pitchFamily="34" charset="0"/>
              <a:cs typeface="Aptos" panose="020B0004020202020204" pitchFamily="34" charset="0"/>
            </a:endParaRPr>
          </a:p>
          <a:p>
            <a:endParaRPr lang="sv-SE"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textruta 3">
            <a:extLst>
              <a:ext uri="{FF2B5EF4-FFF2-40B4-BE49-F238E27FC236}">
                <a16:creationId xmlns:a16="http://schemas.microsoft.com/office/drawing/2014/main" id="{43E1BCB6-559B-CE8E-6B85-F0293267A651}"/>
              </a:ext>
            </a:extLst>
          </p:cNvPr>
          <p:cNvSpPr txBox="1"/>
          <p:nvPr/>
        </p:nvSpPr>
        <p:spPr>
          <a:xfrm>
            <a:off x="980422" y="5788174"/>
            <a:ext cx="8909875" cy="646331"/>
          </a:xfrm>
          <a:prstGeom prst="rect">
            <a:avLst/>
          </a:prstGeom>
          <a:noFill/>
        </p:spPr>
        <p:txBody>
          <a:bodyPr wrap="none" rtlCol="0">
            <a:spAutoFit/>
          </a:bodyPr>
          <a:lstStyle/>
          <a:p>
            <a:pPr algn="ctr"/>
            <a:r>
              <a:rPr lang="sv-SE" dirty="0"/>
              <a:t>Detta är allas ansvar. Vi skall inte behöva jaga svar utan vi räknar med alla tar sitt ansvar. </a:t>
            </a:r>
          </a:p>
          <a:p>
            <a:pPr algn="ctr"/>
            <a:r>
              <a:rPr lang="sv-SE" dirty="0"/>
              <a:t>Får man förhinder så byter man med någon annan förälder.  </a:t>
            </a:r>
          </a:p>
        </p:txBody>
      </p:sp>
      <p:pic>
        <p:nvPicPr>
          <p:cNvPr id="5" name="Google Shape;54;p13">
            <a:extLst>
              <a:ext uri="{FF2B5EF4-FFF2-40B4-BE49-F238E27FC236}">
                <a16:creationId xmlns:a16="http://schemas.microsoft.com/office/drawing/2014/main" id="{9AADE3B4-8E94-BF2A-A8E6-9E218211EC72}"/>
              </a:ext>
            </a:extLst>
          </p:cNvPr>
          <p:cNvPicPr preferRelativeResize="0"/>
          <p:nvPr/>
        </p:nvPicPr>
        <p:blipFill>
          <a:blip r:embed="rId3">
            <a:alphaModFix/>
          </a:blip>
          <a:stretch>
            <a:fillRect/>
          </a:stretch>
        </p:blipFill>
        <p:spPr>
          <a:xfrm>
            <a:off x="838200" y="5930157"/>
            <a:ext cx="10764328" cy="927843"/>
          </a:xfrm>
          <a:prstGeom prst="rect">
            <a:avLst/>
          </a:prstGeom>
          <a:noFill/>
          <a:ln>
            <a:noFill/>
          </a:ln>
        </p:spPr>
      </p:pic>
    </p:spTree>
    <p:extLst>
      <p:ext uri="{BB962C8B-B14F-4D97-AF65-F5344CB8AC3E}">
        <p14:creationId xmlns:p14="http://schemas.microsoft.com/office/powerpoint/2010/main" val="310840670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67cf7245-4652-4534-8b71-cdd33736c2d3}" enabled="1" method="Standard" siteId="{80341554-0a97-45e6-9514-b2850dabb12c}" contentBits="1" removed="0"/>
</clbl:labelList>
</file>

<file path=docProps/app.xml><?xml version="1.0" encoding="utf-8"?>
<Properties xmlns="http://schemas.openxmlformats.org/officeDocument/2006/extended-properties" xmlns:vt="http://schemas.openxmlformats.org/officeDocument/2006/docPropsVTypes">
  <TotalTime>0</TotalTime>
  <Words>326</Words>
  <Application>Microsoft Office PowerPoint</Application>
  <PresentationFormat>Bredbild</PresentationFormat>
  <Paragraphs>20</Paragraphs>
  <Slides>1</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vt:i4>
      </vt:variant>
    </vt:vector>
  </HeadingPairs>
  <TitlesOfParts>
    <vt:vector size="7" baseType="lpstr">
      <vt:lpstr>Aptos</vt:lpstr>
      <vt:lpstr>Aptos Display</vt:lpstr>
      <vt:lpstr>Arial</vt:lpstr>
      <vt:lpstr>Calibri</vt:lpstr>
      <vt:lpstr>Segoe UI Emoji</vt:lpstr>
      <vt:lpstr>Office-tema</vt:lpstr>
      <vt:lpstr>Café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Café</dc:title>
  <dc:creator>Moa Hallmyr</dc:creator>
  <cp:lastModifiedBy>Martin Svärd</cp:lastModifiedBy>
  <cp:revision>2</cp:revision>
  <dcterms:created xsi:type="dcterms:W3CDTF">2024-02-26T07:28:09Z</dcterms:created>
  <dcterms:modified xsi:type="dcterms:W3CDTF">2024-02-28T15:38:54Z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Office-tema:8</vt:lpwstr>
  </property>
  <property fmtid="{D5CDD505-2E9C-101B-9397-08002B2CF9AE}" pid="3" name="ClassificationContentMarkingHeaderText">
    <vt:lpwstr>This document is labeled as "Public". It is therefore available for anyone (Not Protected) </vt:lpwstr>
  </property>
</Properties>
</file>