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4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1" r:id="rId19"/>
    <p:sldId id="273" r:id="rId20"/>
    <p:sldId id="274" r:id="rId21"/>
    <p:sldId id="275" r:id="rId22"/>
    <p:sldId id="276" r:id="rId23"/>
    <p:sldId id="277" r:id="rId24"/>
    <p:sldId id="278" r:id="rId25"/>
    <p:sldId id="279" r:id="rId26"/>
    <p:sldId id="281" r:id="rId27"/>
    <p:sldId id="280" r:id="rId28"/>
    <p:sldId id="282" r:id="rId29"/>
    <p:sldId id="302" r:id="rId30"/>
    <p:sldId id="284" r:id="rId31"/>
    <p:sldId id="285" r:id="rId32"/>
    <p:sldId id="286" r:id="rId33"/>
    <p:sldId id="303" r:id="rId34"/>
    <p:sldId id="287" r:id="rId35"/>
    <p:sldId id="1257" r:id="rId36"/>
    <p:sldId id="288" r:id="rId37"/>
    <p:sldId id="289" r:id="rId38"/>
    <p:sldId id="290" r:id="rId39"/>
    <p:sldId id="296" r:id="rId40"/>
    <p:sldId id="297" r:id="rId41"/>
    <p:sldId id="298" r:id="rId42"/>
    <p:sldId id="299" r:id="rId43"/>
    <p:sldId id="300" r:id="rId44"/>
    <p:sldId id="301" r:id="rId45"/>
    <p:sldId id="1258" r:id="rId46"/>
    <p:sldId id="1259" r:id="rId47"/>
    <p:sldId id="1260" r:id="rId48"/>
  </p:sldIdLst>
  <p:sldSz cx="9144000" cy="5143500" type="screen16x9"/>
  <p:notesSz cx="6858000" cy="9144000"/>
  <p:embeddedFontLst>
    <p:embeddedFont>
      <p:font typeface="Roboto" panose="02000000000000000000" pitchFamily="2"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68916B-DABB-4B07-B980-5A1E8347E6BE}" v="109" dt="2024-02-26T15:47:11.9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font" Target="fonts/font1.fntdata"/><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4.fntdata"/><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2.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Svärd" userId="354aed6c-0237-485d-85f4-eedee1243428" providerId="ADAL" clId="{1668916B-DABB-4B07-B980-5A1E8347E6BE}"/>
    <pc:docChg chg="undo custSel addSld delSld modSld">
      <pc:chgData name="Martin Svärd" userId="354aed6c-0237-485d-85f4-eedee1243428" providerId="ADAL" clId="{1668916B-DABB-4B07-B980-5A1E8347E6BE}" dt="2024-02-26T15:47:25.575" v="193" actId="20577"/>
      <pc:docMkLst>
        <pc:docMk/>
      </pc:docMkLst>
      <pc:sldChg chg="del">
        <pc:chgData name="Martin Svärd" userId="354aed6c-0237-485d-85f4-eedee1243428" providerId="ADAL" clId="{1668916B-DABB-4B07-B980-5A1E8347E6BE}" dt="2024-02-26T15:17:06.381" v="69" actId="2696"/>
        <pc:sldMkLst>
          <pc:docMk/>
          <pc:sldMk cId="0" sldId="270"/>
        </pc:sldMkLst>
      </pc:sldChg>
      <pc:sldChg chg="del">
        <pc:chgData name="Martin Svärd" userId="354aed6c-0237-485d-85f4-eedee1243428" providerId="ADAL" clId="{1668916B-DABB-4B07-B980-5A1E8347E6BE}" dt="2024-02-26T15:17:10.063" v="70" actId="2696"/>
        <pc:sldMkLst>
          <pc:docMk/>
          <pc:sldMk cId="0" sldId="272"/>
        </pc:sldMkLst>
      </pc:sldChg>
      <pc:sldChg chg="modSp mod">
        <pc:chgData name="Martin Svärd" userId="354aed6c-0237-485d-85f4-eedee1243428" providerId="ADAL" clId="{1668916B-DABB-4B07-B980-5A1E8347E6BE}" dt="2024-02-26T15:47:25.575" v="193" actId="20577"/>
        <pc:sldMkLst>
          <pc:docMk/>
          <pc:sldMk cId="0" sldId="281"/>
        </pc:sldMkLst>
        <pc:graphicFrameChg chg="modGraphic">
          <ac:chgData name="Martin Svärd" userId="354aed6c-0237-485d-85f4-eedee1243428" providerId="ADAL" clId="{1668916B-DABB-4B07-B980-5A1E8347E6BE}" dt="2024-02-26T15:47:25.575" v="193" actId="20577"/>
          <ac:graphicFrameMkLst>
            <pc:docMk/>
            <pc:sldMk cId="0" sldId="281"/>
            <ac:graphicFrameMk id="4" creationId="{76D17D0A-FE75-C4F8-640B-A7C1546382FA}"/>
          </ac:graphicFrameMkLst>
        </pc:graphicFrameChg>
      </pc:sldChg>
      <pc:sldChg chg="modSp mod">
        <pc:chgData name="Martin Svärd" userId="354aed6c-0237-485d-85f4-eedee1243428" providerId="ADAL" clId="{1668916B-DABB-4B07-B980-5A1E8347E6BE}" dt="2024-02-25T18:10:17.702" v="24" actId="20577"/>
        <pc:sldMkLst>
          <pc:docMk/>
          <pc:sldMk cId="0" sldId="286"/>
        </pc:sldMkLst>
        <pc:spChg chg="mod">
          <ac:chgData name="Martin Svärd" userId="354aed6c-0237-485d-85f4-eedee1243428" providerId="ADAL" clId="{1668916B-DABB-4B07-B980-5A1E8347E6BE}" dt="2024-02-25T18:10:17.702" v="24" actId="20577"/>
          <ac:spMkLst>
            <pc:docMk/>
            <pc:sldMk cId="0" sldId="286"/>
            <ac:spMk id="2" creationId="{A26CF808-BC34-5BAC-534A-07871A7CC2B8}"/>
          </ac:spMkLst>
        </pc:spChg>
      </pc:sldChg>
      <pc:sldChg chg="del">
        <pc:chgData name="Martin Svärd" userId="354aed6c-0237-485d-85f4-eedee1243428" providerId="ADAL" clId="{1668916B-DABB-4B07-B980-5A1E8347E6BE}" dt="2024-02-26T15:17:22.650" v="71" actId="2696"/>
        <pc:sldMkLst>
          <pc:docMk/>
          <pc:sldMk cId="0" sldId="291"/>
        </pc:sldMkLst>
      </pc:sldChg>
      <pc:sldChg chg="del">
        <pc:chgData name="Martin Svärd" userId="354aed6c-0237-485d-85f4-eedee1243428" providerId="ADAL" clId="{1668916B-DABB-4B07-B980-5A1E8347E6BE}" dt="2024-02-26T15:17:25.011" v="72" actId="2696"/>
        <pc:sldMkLst>
          <pc:docMk/>
          <pc:sldMk cId="0" sldId="292"/>
        </pc:sldMkLst>
      </pc:sldChg>
      <pc:sldChg chg="del">
        <pc:chgData name="Martin Svärd" userId="354aed6c-0237-485d-85f4-eedee1243428" providerId="ADAL" clId="{1668916B-DABB-4B07-B980-5A1E8347E6BE}" dt="2024-02-26T15:17:28.238" v="73" actId="2696"/>
        <pc:sldMkLst>
          <pc:docMk/>
          <pc:sldMk cId="0" sldId="293"/>
        </pc:sldMkLst>
      </pc:sldChg>
      <pc:sldChg chg="del">
        <pc:chgData name="Martin Svärd" userId="354aed6c-0237-485d-85f4-eedee1243428" providerId="ADAL" clId="{1668916B-DABB-4B07-B980-5A1E8347E6BE}" dt="2024-02-26T15:17:33.272" v="74" actId="2696"/>
        <pc:sldMkLst>
          <pc:docMk/>
          <pc:sldMk cId="0" sldId="294"/>
        </pc:sldMkLst>
      </pc:sldChg>
      <pc:sldChg chg="del">
        <pc:chgData name="Martin Svärd" userId="354aed6c-0237-485d-85f4-eedee1243428" providerId="ADAL" clId="{1668916B-DABB-4B07-B980-5A1E8347E6BE}" dt="2024-02-26T15:17:37.531" v="75" actId="2696"/>
        <pc:sldMkLst>
          <pc:docMk/>
          <pc:sldMk cId="0" sldId="295"/>
        </pc:sldMkLst>
      </pc:sldChg>
      <pc:sldChg chg="modSp mod">
        <pc:chgData name="Martin Svärd" userId="354aed6c-0237-485d-85f4-eedee1243428" providerId="ADAL" clId="{1668916B-DABB-4B07-B980-5A1E8347E6BE}" dt="2024-02-25T15:13:35.017" v="13" actId="20577"/>
        <pc:sldMkLst>
          <pc:docMk/>
          <pc:sldMk cId="0" sldId="296"/>
        </pc:sldMkLst>
        <pc:spChg chg="mod">
          <ac:chgData name="Martin Svärd" userId="354aed6c-0237-485d-85f4-eedee1243428" providerId="ADAL" clId="{1668916B-DABB-4B07-B980-5A1E8347E6BE}" dt="2024-02-25T15:13:35.017" v="13" actId="20577"/>
          <ac:spMkLst>
            <pc:docMk/>
            <pc:sldMk cId="0" sldId="296"/>
            <ac:spMk id="430" creationId="{00000000-0000-0000-0000-000000000000}"/>
          </ac:spMkLst>
        </pc:spChg>
      </pc:sldChg>
      <pc:sldChg chg="modSp">
        <pc:chgData name="Martin Svärd" userId="354aed6c-0237-485d-85f4-eedee1243428" providerId="ADAL" clId="{1668916B-DABB-4B07-B980-5A1E8347E6BE}" dt="2024-02-26T15:47:11.934" v="181" actId="20577"/>
        <pc:sldMkLst>
          <pc:docMk/>
          <pc:sldMk cId="2671780255" sldId="302"/>
        </pc:sldMkLst>
        <pc:graphicFrameChg chg="mod">
          <ac:chgData name="Martin Svärd" userId="354aed6c-0237-485d-85f4-eedee1243428" providerId="ADAL" clId="{1668916B-DABB-4B07-B980-5A1E8347E6BE}" dt="2024-02-26T15:47:11.934" v="181" actId="20577"/>
          <ac:graphicFrameMkLst>
            <pc:docMk/>
            <pc:sldMk cId="2671780255" sldId="302"/>
            <ac:graphicFrameMk id="7" creationId="{AC40D16B-63AC-0D57-D66B-37F8984A67FD}"/>
          </ac:graphicFrameMkLst>
        </pc:graphicFrameChg>
      </pc:sldChg>
      <pc:sldChg chg="addSp delSp modSp add mod delAnim">
        <pc:chgData name="Martin Svärd" userId="354aed6c-0237-485d-85f4-eedee1243428" providerId="ADAL" clId="{1668916B-DABB-4B07-B980-5A1E8347E6BE}" dt="2024-02-26T15:15:19.194" v="62" actId="1076"/>
        <pc:sldMkLst>
          <pc:docMk/>
          <pc:sldMk cId="2721773854" sldId="1258"/>
        </pc:sldMkLst>
        <pc:spChg chg="add del mod">
          <ac:chgData name="Martin Svärd" userId="354aed6c-0237-485d-85f4-eedee1243428" providerId="ADAL" clId="{1668916B-DABB-4B07-B980-5A1E8347E6BE}" dt="2024-02-26T15:13:14.436" v="28" actId="478"/>
          <ac:spMkLst>
            <pc:docMk/>
            <pc:sldMk cId="2721773854" sldId="1258"/>
            <ac:spMk id="3" creationId="{5B5090FF-02B4-11D3-306B-BD677DEFDEEC}"/>
          </ac:spMkLst>
        </pc:spChg>
        <pc:spChg chg="add mod">
          <ac:chgData name="Martin Svärd" userId="354aed6c-0237-485d-85f4-eedee1243428" providerId="ADAL" clId="{1668916B-DABB-4B07-B980-5A1E8347E6BE}" dt="2024-02-26T15:15:19.194" v="62" actId="1076"/>
          <ac:spMkLst>
            <pc:docMk/>
            <pc:sldMk cId="2721773854" sldId="1258"/>
            <ac:spMk id="5" creationId="{4AEBB4C5-6933-92A1-6F9C-3EC340CBC192}"/>
          </ac:spMkLst>
        </pc:spChg>
        <pc:spChg chg="del mod">
          <ac:chgData name="Martin Svärd" userId="354aed6c-0237-485d-85f4-eedee1243428" providerId="ADAL" clId="{1668916B-DABB-4B07-B980-5A1E8347E6BE}" dt="2024-02-26T15:13:11.570" v="27" actId="478"/>
          <ac:spMkLst>
            <pc:docMk/>
            <pc:sldMk cId="2721773854" sldId="1258"/>
            <ac:spMk id="476" creationId="{00000000-0000-0000-0000-000000000000}"/>
          </ac:spMkLst>
        </pc:spChg>
        <pc:spChg chg="mod">
          <ac:chgData name="Martin Svärd" userId="354aed6c-0237-485d-85f4-eedee1243428" providerId="ADAL" clId="{1668916B-DABB-4B07-B980-5A1E8347E6BE}" dt="2024-02-26T15:15:07.010" v="60"/>
          <ac:spMkLst>
            <pc:docMk/>
            <pc:sldMk cId="2721773854" sldId="1258"/>
            <ac:spMk id="477" creationId="{00000000-0000-0000-0000-000000000000}"/>
          </ac:spMkLst>
        </pc:spChg>
        <pc:picChg chg="del">
          <ac:chgData name="Martin Svärd" userId="354aed6c-0237-485d-85f4-eedee1243428" providerId="ADAL" clId="{1668916B-DABB-4B07-B980-5A1E8347E6BE}" dt="2024-02-26T15:13:19.745" v="33" actId="478"/>
          <ac:picMkLst>
            <pc:docMk/>
            <pc:sldMk cId="2721773854" sldId="1258"/>
            <ac:picMk id="478" creationId="{00000000-0000-0000-0000-000000000000}"/>
          </ac:picMkLst>
        </pc:picChg>
        <pc:picChg chg="del">
          <ac:chgData name="Martin Svärd" userId="354aed6c-0237-485d-85f4-eedee1243428" providerId="ADAL" clId="{1668916B-DABB-4B07-B980-5A1E8347E6BE}" dt="2024-02-26T15:13:16.683" v="30" actId="478"/>
          <ac:picMkLst>
            <pc:docMk/>
            <pc:sldMk cId="2721773854" sldId="1258"/>
            <ac:picMk id="479" creationId="{00000000-0000-0000-0000-000000000000}"/>
          </ac:picMkLst>
        </pc:picChg>
        <pc:picChg chg="del">
          <ac:chgData name="Martin Svärd" userId="354aed6c-0237-485d-85f4-eedee1243428" providerId="ADAL" clId="{1668916B-DABB-4B07-B980-5A1E8347E6BE}" dt="2024-02-26T15:13:18.995" v="32" actId="478"/>
          <ac:picMkLst>
            <pc:docMk/>
            <pc:sldMk cId="2721773854" sldId="1258"/>
            <ac:picMk id="480" creationId="{00000000-0000-0000-0000-000000000000}"/>
          </ac:picMkLst>
        </pc:picChg>
        <pc:picChg chg="del">
          <ac:chgData name="Martin Svärd" userId="354aed6c-0237-485d-85f4-eedee1243428" providerId="ADAL" clId="{1668916B-DABB-4B07-B980-5A1E8347E6BE}" dt="2024-02-26T15:13:15.749" v="29" actId="478"/>
          <ac:picMkLst>
            <pc:docMk/>
            <pc:sldMk cId="2721773854" sldId="1258"/>
            <ac:picMk id="481" creationId="{00000000-0000-0000-0000-000000000000}"/>
          </ac:picMkLst>
        </pc:picChg>
        <pc:picChg chg="del">
          <ac:chgData name="Martin Svärd" userId="354aed6c-0237-485d-85f4-eedee1243428" providerId="ADAL" clId="{1668916B-DABB-4B07-B980-5A1E8347E6BE}" dt="2024-02-26T15:13:18.412" v="31" actId="478"/>
          <ac:picMkLst>
            <pc:docMk/>
            <pc:sldMk cId="2721773854" sldId="1258"/>
            <ac:picMk id="482" creationId="{00000000-0000-0000-0000-000000000000}"/>
          </ac:picMkLst>
        </pc:picChg>
      </pc:sldChg>
      <pc:sldChg chg="addSp modSp add mod">
        <pc:chgData name="Martin Svärd" userId="354aed6c-0237-485d-85f4-eedee1243428" providerId="ADAL" clId="{1668916B-DABB-4B07-B980-5A1E8347E6BE}" dt="2024-02-26T15:15:57.521" v="64" actId="1076"/>
        <pc:sldMkLst>
          <pc:docMk/>
          <pc:sldMk cId="2805389353" sldId="1259"/>
        </pc:sldMkLst>
        <pc:spChg chg="add mod">
          <ac:chgData name="Martin Svärd" userId="354aed6c-0237-485d-85f4-eedee1243428" providerId="ADAL" clId="{1668916B-DABB-4B07-B980-5A1E8347E6BE}" dt="2024-02-26T15:15:57.521" v="64" actId="1076"/>
          <ac:spMkLst>
            <pc:docMk/>
            <pc:sldMk cId="2805389353" sldId="1259"/>
            <ac:spMk id="3" creationId="{E918F885-C275-217C-6AAF-3A70A71430C3}"/>
          </ac:spMkLst>
        </pc:spChg>
      </pc:sldChg>
      <pc:sldChg chg="addSp delSp modSp add mod">
        <pc:chgData name="Martin Svärd" userId="354aed6c-0237-485d-85f4-eedee1243428" providerId="ADAL" clId="{1668916B-DABB-4B07-B980-5A1E8347E6BE}" dt="2024-02-26T15:16:16.711" v="68" actId="1076"/>
        <pc:sldMkLst>
          <pc:docMk/>
          <pc:sldMk cId="3930443821" sldId="1260"/>
        </pc:sldMkLst>
        <pc:spChg chg="add del mod">
          <ac:chgData name="Martin Svärd" userId="354aed6c-0237-485d-85f4-eedee1243428" providerId="ADAL" clId="{1668916B-DABB-4B07-B980-5A1E8347E6BE}" dt="2024-02-26T15:14:48.787" v="54" actId="478"/>
          <ac:spMkLst>
            <pc:docMk/>
            <pc:sldMk cId="3930443821" sldId="1260"/>
            <ac:spMk id="3" creationId="{AA1E3487-878B-9F15-CCAA-199146F0DBB6}"/>
          </ac:spMkLst>
        </pc:spChg>
        <pc:spChg chg="add del mod">
          <ac:chgData name="Martin Svärd" userId="354aed6c-0237-485d-85f4-eedee1243428" providerId="ADAL" clId="{1668916B-DABB-4B07-B980-5A1E8347E6BE}" dt="2024-02-26T15:16:09.766" v="66" actId="478"/>
          <ac:spMkLst>
            <pc:docMk/>
            <pc:sldMk cId="3930443821" sldId="1260"/>
            <ac:spMk id="5" creationId="{65EA3615-3618-FA87-BACD-2BB83134FF97}"/>
          </ac:spMkLst>
        </pc:spChg>
        <pc:spChg chg="add mod">
          <ac:chgData name="Martin Svärd" userId="354aed6c-0237-485d-85f4-eedee1243428" providerId="ADAL" clId="{1668916B-DABB-4B07-B980-5A1E8347E6BE}" dt="2024-02-26T15:16:16.711" v="68" actId="1076"/>
          <ac:spMkLst>
            <pc:docMk/>
            <pc:sldMk cId="3930443821" sldId="1260"/>
            <ac:spMk id="6" creationId="{C7F542AA-34E9-A209-3DE5-D23F05B6670A}"/>
          </ac:spMkLst>
        </pc:spChg>
        <pc:picChg chg="add mod">
          <ac:chgData name="Martin Svärd" userId="354aed6c-0237-485d-85f4-eedee1243428" providerId="ADAL" clId="{1668916B-DABB-4B07-B980-5A1E8347E6BE}" dt="2024-02-26T15:16:16.711" v="68" actId="1076"/>
          <ac:picMkLst>
            <pc:docMk/>
            <pc:sldMk cId="3930443821" sldId="1260"/>
            <ac:picMk id="1025" creationId="{55714159-B753-F3FC-F9B0-7068F2A573E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58E46F-D47C-4FAE-A3C3-E241668C8082}" type="doc">
      <dgm:prSet loTypeId="urn:microsoft.com/office/officeart/2008/layout/LinedList" loCatId="list" qsTypeId="urn:microsoft.com/office/officeart/2005/8/quickstyle/simple1" qsCatId="simple" csTypeId="urn:microsoft.com/office/officeart/2005/8/colors/accent5_1" csCatId="accent5" phldr="1"/>
      <dgm:spPr/>
      <dgm:t>
        <a:bodyPr/>
        <a:lstStyle/>
        <a:p>
          <a:endParaRPr lang="en-US"/>
        </a:p>
      </dgm:t>
    </dgm:pt>
    <dgm:pt modelId="{DC6695F7-07ED-4AE4-8F8F-72F0ADB21D78}">
      <dgm:prSet/>
      <dgm:spPr/>
      <dgm:t>
        <a:bodyPr/>
        <a:lstStyle/>
        <a:p>
          <a:r>
            <a:rPr lang="en-US" dirty="0"/>
            <a:t>Café: Ted Liden</a:t>
          </a:r>
        </a:p>
      </dgm:t>
    </dgm:pt>
    <dgm:pt modelId="{7D0A827E-73CA-481D-B2FC-04DAE5CCB2A6}" type="parTrans" cxnId="{D60EBB9A-D61C-4632-9978-E3FFD8025D25}">
      <dgm:prSet/>
      <dgm:spPr/>
      <dgm:t>
        <a:bodyPr/>
        <a:lstStyle/>
        <a:p>
          <a:endParaRPr lang="en-US"/>
        </a:p>
      </dgm:t>
    </dgm:pt>
    <dgm:pt modelId="{D01A5F37-5C7E-4980-A877-1A4CF80A0149}" type="sibTrans" cxnId="{D60EBB9A-D61C-4632-9978-E3FFD8025D25}">
      <dgm:prSet/>
      <dgm:spPr/>
      <dgm:t>
        <a:bodyPr/>
        <a:lstStyle/>
        <a:p>
          <a:endParaRPr lang="en-US"/>
        </a:p>
      </dgm:t>
    </dgm:pt>
    <dgm:pt modelId="{6C544E4B-1432-44E9-BEF9-ACBE60037691}">
      <dgm:prSet/>
      <dgm:spPr/>
      <dgm:t>
        <a:bodyPr/>
        <a:lstStyle/>
        <a:p>
          <a:r>
            <a:rPr lang="en-US" dirty="0"/>
            <a:t>Café: Marcus </a:t>
          </a:r>
          <a:r>
            <a:rPr lang="en-US" dirty="0" err="1"/>
            <a:t>Råsberg</a:t>
          </a:r>
          <a:endParaRPr lang="en-US" dirty="0"/>
        </a:p>
      </dgm:t>
    </dgm:pt>
    <dgm:pt modelId="{353B4A5E-6B98-4B8C-94D5-302D2B33FAFD}" type="parTrans" cxnId="{EAE4CC11-4FFE-455B-A7D3-5E265CD28A31}">
      <dgm:prSet/>
      <dgm:spPr/>
      <dgm:t>
        <a:bodyPr/>
        <a:lstStyle/>
        <a:p>
          <a:endParaRPr lang="en-US"/>
        </a:p>
      </dgm:t>
    </dgm:pt>
    <dgm:pt modelId="{7AE93017-D0BA-4321-86F4-9A5A8189BD42}" type="sibTrans" cxnId="{EAE4CC11-4FFE-455B-A7D3-5E265CD28A31}">
      <dgm:prSet/>
      <dgm:spPr/>
      <dgm:t>
        <a:bodyPr/>
        <a:lstStyle/>
        <a:p>
          <a:endParaRPr lang="en-US"/>
        </a:p>
      </dgm:t>
    </dgm:pt>
    <dgm:pt modelId="{BB780B3F-4646-45BC-824E-D23C61E75E95}">
      <dgm:prSet/>
      <dgm:spPr/>
      <dgm:t>
        <a:bodyPr/>
        <a:lstStyle/>
        <a:p>
          <a:r>
            <a:rPr lang="en-US" dirty="0"/>
            <a:t>Café: Jenny Andreasson</a:t>
          </a:r>
        </a:p>
      </dgm:t>
    </dgm:pt>
    <dgm:pt modelId="{B5B7FA67-37AF-424A-93C1-13CB008D35D6}" type="parTrans" cxnId="{3D69A0D4-1342-4A8E-80A3-CE23FE266F30}">
      <dgm:prSet/>
      <dgm:spPr/>
      <dgm:t>
        <a:bodyPr/>
        <a:lstStyle/>
        <a:p>
          <a:endParaRPr lang="en-US"/>
        </a:p>
      </dgm:t>
    </dgm:pt>
    <dgm:pt modelId="{F07724EC-8E7D-47A1-8E44-0F69C670CFEE}" type="sibTrans" cxnId="{3D69A0D4-1342-4A8E-80A3-CE23FE266F30}">
      <dgm:prSet/>
      <dgm:spPr/>
      <dgm:t>
        <a:bodyPr/>
        <a:lstStyle/>
        <a:p>
          <a:endParaRPr lang="en-US"/>
        </a:p>
      </dgm:t>
    </dgm:pt>
    <dgm:pt modelId="{51FE897D-34D1-447B-B8EB-012FD56CC8F4}">
      <dgm:prSet/>
      <dgm:spPr/>
      <dgm:t>
        <a:bodyPr/>
        <a:lstStyle/>
        <a:p>
          <a:r>
            <a:rPr lang="en-US" dirty="0"/>
            <a:t>Café: Hanna </a:t>
          </a:r>
          <a:r>
            <a:rPr lang="en-US" dirty="0" err="1"/>
            <a:t>Bodström</a:t>
          </a:r>
          <a:endParaRPr lang="en-US" dirty="0"/>
        </a:p>
      </dgm:t>
    </dgm:pt>
    <dgm:pt modelId="{CE9E95BB-49E0-4DA2-A284-16FBC434D03D}" type="parTrans" cxnId="{E13C9AC7-E9E6-4A35-BDA8-54F2FE902931}">
      <dgm:prSet/>
      <dgm:spPr/>
      <dgm:t>
        <a:bodyPr/>
        <a:lstStyle/>
        <a:p>
          <a:endParaRPr lang="en-US"/>
        </a:p>
      </dgm:t>
    </dgm:pt>
    <dgm:pt modelId="{C1387F3D-EC86-4588-BD98-F9723586AF7C}" type="sibTrans" cxnId="{E13C9AC7-E9E6-4A35-BDA8-54F2FE902931}">
      <dgm:prSet/>
      <dgm:spPr/>
      <dgm:t>
        <a:bodyPr/>
        <a:lstStyle/>
        <a:p>
          <a:endParaRPr lang="en-US"/>
        </a:p>
      </dgm:t>
    </dgm:pt>
    <dgm:pt modelId="{EFFBADC1-5F7B-447E-BED0-7DFFB19816D6}">
      <dgm:prSet/>
      <dgm:spPr/>
      <dgm:t>
        <a:bodyPr/>
        <a:lstStyle/>
        <a:p>
          <a:r>
            <a:rPr lang="en-US" dirty="0" err="1"/>
            <a:t>Städ</a:t>
          </a:r>
          <a:r>
            <a:rPr lang="en-US" dirty="0"/>
            <a:t>: </a:t>
          </a:r>
          <a:r>
            <a:rPr lang="en-US" dirty="0" err="1"/>
            <a:t>Måns</a:t>
          </a:r>
          <a:r>
            <a:rPr lang="en-US" dirty="0"/>
            <a:t> </a:t>
          </a:r>
          <a:r>
            <a:rPr lang="en-US" dirty="0" err="1"/>
            <a:t>Jälevik</a:t>
          </a:r>
          <a:endParaRPr lang="en-US" dirty="0"/>
        </a:p>
      </dgm:t>
    </dgm:pt>
    <dgm:pt modelId="{61D4AA3A-2657-4CFE-9B4D-711FAAD78DF5}" type="parTrans" cxnId="{B75DFEB0-C86F-4BEB-89C8-B120C4CA299B}">
      <dgm:prSet/>
      <dgm:spPr/>
      <dgm:t>
        <a:bodyPr/>
        <a:lstStyle/>
        <a:p>
          <a:endParaRPr lang="en-US"/>
        </a:p>
      </dgm:t>
    </dgm:pt>
    <dgm:pt modelId="{062577BE-20C1-4AC3-BB84-4BA4CB1EFC29}" type="sibTrans" cxnId="{B75DFEB0-C86F-4BEB-89C8-B120C4CA299B}">
      <dgm:prSet/>
      <dgm:spPr/>
      <dgm:t>
        <a:bodyPr/>
        <a:lstStyle/>
        <a:p>
          <a:endParaRPr lang="en-US"/>
        </a:p>
      </dgm:t>
    </dgm:pt>
    <dgm:pt modelId="{D235F9EF-D76C-4F43-80FE-5CBFB4BE5426}">
      <dgm:prSet/>
      <dgm:spPr/>
      <dgm:t>
        <a:bodyPr/>
        <a:lstStyle/>
        <a:p>
          <a:r>
            <a:rPr lang="en-US" dirty="0" err="1"/>
            <a:t>Städ</a:t>
          </a:r>
          <a:r>
            <a:rPr lang="en-US" dirty="0"/>
            <a:t>: Anna </a:t>
          </a:r>
          <a:r>
            <a:rPr lang="en-US" dirty="0" err="1"/>
            <a:t>Jälevik</a:t>
          </a:r>
          <a:endParaRPr lang="en-US" dirty="0"/>
        </a:p>
      </dgm:t>
    </dgm:pt>
    <dgm:pt modelId="{E9D5BE84-2EED-46A4-9A3D-24D9F9D93CA7}" type="parTrans" cxnId="{902FC118-202C-4BB5-A7CD-60C4AE34E0EE}">
      <dgm:prSet/>
      <dgm:spPr/>
      <dgm:t>
        <a:bodyPr/>
        <a:lstStyle/>
        <a:p>
          <a:endParaRPr lang="en-US"/>
        </a:p>
      </dgm:t>
    </dgm:pt>
    <dgm:pt modelId="{B0328922-D2AF-4CFD-9A25-FB103E636097}" type="sibTrans" cxnId="{902FC118-202C-4BB5-A7CD-60C4AE34E0EE}">
      <dgm:prSet/>
      <dgm:spPr/>
      <dgm:t>
        <a:bodyPr/>
        <a:lstStyle/>
        <a:p>
          <a:endParaRPr lang="en-US"/>
        </a:p>
      </dgm:t>
    </dgm:pt>
    <dgm:pt modelId="{48EFCAA4-B82B-4335-8C12-1CEDCA99BF9A}">
      <dgm:prSet/>
      <dgm:spPr/>
      <dgm:t>
        <a:bodyPr/>
        <a:lstStyle/>
        <a:p>
          <a:r>
            <a:rPr lang="en-US" dirty="0" err="1"/>
            <a:t>Bakverk</a:t>
          </a:r>
          <a:r>
            <a:rPr lang="en-US" dirty="0"/>
            <a:t>: Ann Carlsson				</a:t>
          </a:r>
        </a:p>
      </dgm:t>
    </dgm:pt>
    <dgm:pt modelId="{CAE48E3E-EDE3-411D-8BBC-1DFA6B6D6F49}" type="parTrans" cxnId="{F9C3F9DB-422D-4B51-9B0A-41EE418A9554}">
      <dgm:prSet/>
      <dgm:spPr/>
      <dgm:t>
        <a:bodyPr/>
        <a:lstStyle/>
        <a:p>
          <a:endParaRPr lang="en-US"/>
        </a:p>
      </dgm:t>
    </dgm:pt>
    <dgm:pt modelId="{FF086581-2362-42E2-8C43-446ADBD99E05}" type="sibTrans" cxnId="{F9C3F9DB-422D-4B51-9B0A-41EE418A9554}">
      <dgm:prSet/>
      <dgm:spPr/>
      <dgm:t>
        <a:bodyPr/>
        <a:lstStyle/>
        <a:p>
          <a:endParaRPr lang="en-US"/>
        </a:p>
      </dgm:t>
    </dgm:pt>
    <dgm:pt modelId="{C3FA6723-C75A-499E-AD88-743A11092B0B}">
      <dgm:prSet/>
      <dgm:spPr/>
      <dgm:t>
        <a:bodyPr/>
        <a:lstStyle/>
        <a:p>
          <a:endParaRPr lang="en-US" dirty="0"/>
        </a:p>
      </dgm:t>
    </dgm:pt>
    <dgm:pt modelId="{8D124BE6-9C84-4D84-A8E8-7C5D0F2B64A5}" type="parTrans" cxnId="{4F0D93C0-DBA5-4424-A961-BD0AFF5A78D7}">
      <dgm:prSet/>
      <dgm:spPr/>
      <dgm:t>
        <a:bodyPr/>
        <a:lstStyle/>
        <a:p>
          <a:endParaRPr lang="en-US"/>
        </a:p>
      </dgm:t>
    </dgm:pt>
    <dgm:pt modelId="{71F03E8F-B86B-4424-8766-56BB97523DA9}" type="sibTrans" cxnId="{4F0D93C0-DBA5-4424-A961-BD0AFF5A78D7}">
      <dgm:prSet/>
      <dgm:spPr/>
      <dgm:t>
        <a:bodyPr/>
        <a:lstStyle/>
        <a:p>
          <a:endParaRPr lang="en-US"/>
        </a:p>
      </dgm:t>
    </dgm:pt>
    <dgm:pt modelId="{5073EC66-F753-444E-81E7-3F3FDC4116D3}">
      <dgm:prSet/>
      <dgm:spPr/>
      <dgm:t>
        <a:bodyPr/>
        <a:lstStyle/>
        <a:p>
          <a:r>
            <a:rPr lang="en-US" dirty="0" err="1"/>
            <a:t>Bakverk</a:t>
          </a:r>
          <a:r>
            <a:rPr lang="en-US" dirty="0"/>
            <a:t>: Christian Ax				</a:t>
          </a:r>
        </a:p>
      </dgm:t>
    </dgm:pt>
    <dgm:pt modelId="{DFC40F59-7867-45D3-A7F4-23408DDDEFA0}" type="parTrans" cxnId="{AF266A18-7A57-4502-AB99-FE2B99FE226A}">
      <dgm:prSet/>
      <dgm:spPr/>
      <dgm:t>
        <a:bodyPr/>
        <a:lstStyle/>
        <a:p>
          <a:endParaRPr lang="en-US"/>
        </a:p>
      </dgm:t>
    </dgm:pt>
    <dgm:pt modelId="{BCD2E9C2-8EB9-4409-89CF-9CBB05D4447F}" type="sibTrans" cxnId="{AF266A18-7A57-4502-AB99-FE2B99FE226A}">
      <dgm:prSet/>
      <dgm:spPr/>
      <dgm:t>
        <a:bodyPr/>
        <a:lstStyle/>
        <a:p>
          <a:endParaRPr lang="en-US"/>
        </a:p>
      </dgm:t>
    </dgm:pt>
    <dgm:pt modelId="{4BE26E4F-AC29-4EE4-B14B-29DCE62E1522}">
      <dgm:prSet/>
      <dgm:spPr/>
      <dgm:t>
        <a:bodyPr/>
        <a:lstStyle/>
        <a:p>
          <a:r>
            <a:rPr lang="en-US" dirty="0" err="1"/>
            <a:t>Lotterigåva</a:t>
          </a:r>
          <a:r>
            <a:rPr lang="en-US" dirty="0"/>
            <a:t>: NAMN, email, </a:t>
          </a:r>
          <a:r>
            <a:rPr lang="en-US" dirty="0" err="1"/>
            <a:t>mobil</a:t>
          </a:r>
          <a:r>
            <a:rPr lang="en-US" dirty="0"/>
            <a:t>	</a:t>
          </a:r>
        </a:p>
      </dgm:t>
    </dgm:pt>
    <dgm:pt modelId="{D69148C0-1092-4DB5-8343-254540D81421}" type="parTrans" cxnId="{DCBF8230-285A-46B3-97D2-8930BB8A91E8}">
      <dgm:prSet/>
      <dgm:spPr/>
      <dgm:t>
        <a:bodyPr/>
        <a:lstStyle/>
        <a:p>
          <a:endParaRPr lang="en-US"/>
        </a:p>
      </dgm:t>
    </dgm:pt>
    <dgm:pt modelId="{65E4B386-542C-4256-9730-FC0138DC8507}" type="sibTrans" cxnId="{DCBF8230-285A-46B3-97D2-8930BB8A91E8}">
      <dgm:prSet/>
      <dgm:spPr/>
      <dgm:t>
        <a:bodyPr/>
        <a:lstStyle/>
        <a:p>
          <a:endParaRPr lang="en-US"/>
        </a:p>
      </dgm:t>
    </dgm:pt>
    <dgm:pt modelId="{4EAC7F0F-D8CA-4C57-AD65-1903B4E2D60B}">
      <dgm:prSet/>
      <dgm:spPr/>
      <dgm:t>
        <a:bodyPr/>
        <a:lstStyle/>
        <a:p>
          <a:r>
            <a:rPr lang="en-US" dirty="0" err="1"/>
            <a:t>Lotterigåva</a:t>
          </a:r>
          <a:r>
            <a:rPr lang="en-US" dirty="0"/>
            <a:t>: NAMN, email, </a:t>
          </a:r>
          <a:r>
            <a:rPr lang="en-US" dirty="0" err="1"/>
            <a:t>mobil</a:t>
          </a:r>
          <a:r>
            <a:rPr lang="en-US" dirty="0"/>
            <a:t>				</a:t>
          </a:r>
        </a:p>
      </dgm:t>
    </dgm:pt>
    <dgm:pt modelId="{1B4E8EAC-527A-4FC3-B379-5A3FD6EDC924}" type="parTrans" cxnId="{35380B0D-6E58-49C9-9275-4604E7D10671}">
      <dgm:prSet/>
      <dgm:spPr/>
      <dgm:t>
        <a:bodyPr/>
        <a:lstStyle/>
        <a:p>
          <a:endParaRPr lang="en-US"/>
        </a:p>
      </dgm:t>
    </dgm:pt>
    <dgm:pt modelId="{7BA21BAE-21C8-4645-AAED-B29E64AEEDB7}" type="sibTrans" cxnId="{35380B0D-6E58-49C9-9275-4604E7D10671}">
      <dgm:prSet/>
      <dgm:spPr/>
      <dgm:t>
        <a:bodyPr/>
        <a:lstStyle/>
        <a:p>
          <a:endParaRPr lang="en-US"/>
        </a:p>
      </dgm:t>
    </dgm:pt>
    <dgm:pt modelId="{E664FBF9-B567-49AF-9214-98ED3B6C804D}">
      <dgm:prSet/>
      <dgm:spPr/>
      <dgm:t>
        <a:bodyPr/>
        <a:lstStyle/>
        <a:p>
          <a:r>
            <a:rPr lang="en-US" dirty="0" err="1"/>
            <a:t>Lotterigåva</a:t>
          </a:r>
          <a:r>
            <a:rPr lang="en-US" dirty="0"/>
            <a:t>: NAMN, email, </a:t>
          </a:r>
          <a:r>
            <a:rPr lang="en-US" dirty="0" err="1"/>
            <a:t>mobil</a:t>
          </a:r>
          <a:r>
            <a:rPr lang="en-US" dirty="0"/>
            <a:t>			</a:t>
          </a:r>
        </a:p>
      </dgm:t>
    </dgm:pt>
    <dgm:pt modelId="{276E4BBF-2617-4F0B-973C-D66358B50EE9}" type="parTrans" cxnId="{B4EC8E6E-9533-4935-8D88-13F406A21A61}">
      <dgm:prSet/>
      <dgm:spPr/>
      <dgm:t>
        <a:bodyPr/>
        <a:lstStyle/>
        <a:p>
          <a:endParaRPr lang="en-US"/>
        </a:p>
      </dgm:t>
    </dgm:pt>
    <dgm:pt modelId="{D5145931-78D6-40EC-B5B9-167D9413D642}" type="sibTrans" cxnId="{B4EC8E6E-9533-4935-8D88-13F406A21A61}">
      <dgm:prSet/>
      <dgm:spPr/>
      <dgm:t>
        <a:bodyPr/>
        <a:lstStyle/>
        <a:p>
          <a:endParaRPr lang="en-US"/>
        </a:p>
      </dgm:t>
    </dgm:pt>
    <dgm:pt modelId="{D42F0C44-0B55-2A42-A6A6-AAF35884293C}" type="pres">
      <dgm:prSet presAssocID="{CC58E46F-D47C-4FAE-A3C3-E241668C8082}" presName="vert0" presStyleCnt="0">
        <dgm:presLayoutVars>
          <dgm:dir/>
          <dgm:animOne val="branch"/>
          <dgm:animLvl val="lvl"/>
        </dgm:presLayoutVars>
      </dgm:prSet>
      <dgm:spPr/>
    </dgm:pt>
    <dgm:pt modelId="{FF9788F7-7CBA-FF47-8E27-98A80A281153}" type="pres">
      <dgm:prSet presAssocID="{DC6695F7-07ED-4AE4-8F8F-72F0ADB21D78}" presName="thickLine" presStyleLbl="alignNode1" presStyleIdx="0" presStyleCnt="12"/>
      <dgm:spPr/>
    </dgm:pt>
    <dgm:pt modelId="{6EC76C54-3AF4-FD41-A2C4-45074CDEB799}" type="pres">
      <dgm:prSet presAssocID="{DC6695F7-07ED-4AE4-8F8F-72F0ADB21D78}" presName="horz1" presStyleCnt="0"/>
      <dgm:spPr/>
    </dgm:pt>
    <dgm:pt modelId="{4E73F20C-6845-B944-95D0-25EA5A7E813B}" type="pres">
      <dgm:prSet presAssocID="{DC6695F7-07ED-4AE4-8F8F-72F0ADB21D78}" presName="tx1" presStyleLbl="revTx" presStyleIdx="0" presStyleCnt="12"/>
      <dgm:spPr/>
    </dgm:pt>
    <dgm:pt modelId="{BC35FA51-332B-3D45-B97A-733E9AB6CFE8}" type="pres">
      <dgm:prSet presAssocID="{DC6695F7-07ED-4AE4-8F8F-72F0ADB21D78}" presName="vert1" presStyleCnt="0"/>
      <dgm:spPr/>
    </dgm:pt>
    <dgm:pt modelId="{F8489241-0F3C-3442-9D92-FAFB6E2DCD88}" type="pres">
      <dgm:prSet presAssocID="{6C544E4B-1432-44E9-BEF9-ACBE60037691}" presName="thickLine" presStyleLbl="alignNode1" presStyleIdx="1" presStyleCnt="12"/>
      <dgm:spPr/>
    </dgm:pt>
    <dgm:pt modelId="{8999592E-F48A-5D4A-9AAD-D81142467A99}" type="pres">
      <dgm:prSet presAssocID="{6C544E4B-1432-44E9-BEF9-ACBE60037691}" presName="horz1" presStyleCnt="0"/>
      <dgm:spPr/>
    </dgm:pt>
    <dgm:pt modelId="{A9E126DA-E069-F14F-B6FA-0B3191CDF659}" type="pres">
      <dgm:prSet presAssocID="{6C544E4B-1432-44E9-BEF9-ACBE60037691}" presName="tx1" presStyleLbl="revTx" presStyleIdx="1" presStyleCnt="12"/>
      <dgm:spPr/>
    </dgm:pt>
    <dgm:pt modelId="{6F7FADD4-2BFA-4D46-BA45-CEA6E036D453}" type="pres">
      <dgm:prSet presAssocID="{6C544E4B-1432-44E9-BEF9-ACBE60037691}" presName="vert1" presStyleCnt="0"/>
      <dgm:spPr/>
    </dgm:pt>
    <dgm:pt modelId="{0A80389C-87CE-0540-8201-93B65D6ACBF7}" type="pres">
      <dgm:prSet presAssocID="{BB780B3F-4646-45BC-824E-D23C61E75E95}" presName="thickLine" presStyleLbl="alignNode1" presStyleIdx="2" presStyleCnt="12"/>
      <dgm:spPr/>
    </dgm:pt>
    <dgm:pt modelId="{2F21CF14-BB96-8F42-BFD1-5C09EBAE2F3F}" type="pres">
      <dgm:prSet presAssocID="{BB780B3F-4646-45BC-824E-D23C61E75E95}" presName="horz1" presStyleCnt="0"/>
      <dgm:spPr/>
    </dgm:pt>
    <dgm:pt modelId="{C32AD7C6-DE6A-EF43-84CF-49ACB837F6F3}" type="pres">
      <dgm:prSet presAssocID="{BB780B3F-4646-45BC-824E-D23C61E75E95}" presName="tx1" presStyleLbl="revTx" presStyleIdx="2" presStyleCnt="12"/>
      <dgm:spPr/>
    </dgm:pt>
    <dgm:pt modelId="{768353B2-C67C-CC48-860B-F3FFC9FDF96A}" type="pres">
      <dgm:prSet presAssocID="{BB780B3F-4646-45BC-824E-D23C61E75E95}" presName="vert1" presStyleCnt="0"/>
      <dgm:spPr/>
    </dgm:pt>
    <dgm:pt modelId="{50995963-A1D8-6B41-804D-1CA52CA1D14E}" type="pres">
      <dgm:prSet presAssocID="{51FE897D-34D1-447B-B8EB-012FD56CC8F4}" presName="thickLine" presStyleLbl="alignNode1" presStyleIdx="3" presStyleCnt="12"/>
      <dgm:spPr/>
    </dgm:pt>
    <dgm:pt modelId="{13272083-5D42-6148-872E-2911B648A67A}" type="pres">
      <dgm:prSet presAssocID="{51FE897D-34D1-447B-B8EB-012FD56CC8F4}" presName="horz1" presStyleCnt="0"/>
      <dgm:spPr/>
    </dgm:pt>
    <dgm:pt modelId="{CCB47DD8-FBC7-3643-B038-BA28D9FC6429}" type="pres">
      <dgm:prSet presAssocID="{51FE897D-34D1-447B-B8EB-012FD56CC8F4}" presName="tx1" presStyleLbl="revTx" presStyleIdx="3" presStyleCnt="12"/>
      <dgm:spPr/>
    </dgm:pt>
    <dgm:pt modelId="{A03FCF25-C21F-5F45-9759-52134350517C}" type="pres">
      <dgm:prSet presAssocID="{51FE897D-34D1-447B-B8EB-012FD56CC8F4}" presName="vert1" presStyleCnt="0"/>
      <dgm:spPr/>
    </dgm:pt>
    <dgm:pt modelId="{B9A21076-3CD6-7640-AF32-AEB3E7067905}" type="pres">
      <dgm:prSet presAssocID="{EFFBADC1-5F7B-447E-BED0-7DFFB19816D6}" presName="thickLine" presStyleLbl="alignNode1" presStyleIdx="4" presStyleCnt="12"/>
      <dgm:spPr/>
    </dgm:pt>
    <dgm:pt modelId="{5238000C-1F02-4545-8A58-85E471B93EF3}" type="pres">
      <dgm:prSet presAssocID="{EFFBADC1-5F7B-447E-BED0-7DFFB19816D6}" presName="horz1" presStyleCnt="0"/>
      <dgm:spPr/>
    </dgm:pt>
    <dgm:pt modelId="{FD86747F-FDBC-4D41-AE38-A95C39DC485A}" type="pres">
      <dgm:prSet presAssocID="{EFFBADC1-5F7B-447E-BED0-7DFFB19816D6}" presName="tx1" presStyleLbl="revTx" presStyleIdx="4" presStyleCnt="12"/>
      <dgm:spPr/>
    </dgm:pt>
    <dgm:pt modelId="{53A414DF-BD09-FC40-8670-DFB30209C3AA}" type="pres">
      <dgm:prSet presAssocID="{EFFBADC1-5F7B-447E-BED0-7DFFB19816D6}" presName="vert1" presStyleCnt="0"/>
      <dgm:spPr/>
    </dgm:pt>
    <dgm:pt modelId="{88BAE44E-F5DC-0347-93F4-965C46805065}" type="pres">
      <dgm:prSet presAssocID="{D235F9EF-D76C-4F43-80FE-5CBFB4BE5426}" presName="thickLine" presStyleLbl="alignNode1" presStyleIdx="5" presStyleCnt="12"/>
      <dgm:spPr/>
    </dgm:pt>
    <dgm:pt modelId="{4DDF3877-461E-BB49-8080-D2EE27030D71}" type="pres">
      <dgm:prSet presAssocID="{D235F9EF-D76C-4F43-80FE-5CBFB4BE5426}" presName="horz1" presStyleCnt="0"/>
      <dgm:spPr/>
    </dgm:pt>
    <dgm:pt modelId="{EBA96FCC-9EAB-1646-BE0F-84A229AA409A}" type="pres">
      <dgm:prSet presAssocID="{D235F9EF-D76C-4F43-80FE-5CBFB4BE5426}" presName="tx1" presStyleLbl="revTx" presStyleIdx="5" presStyleCnt="12"/>
      <dgm:spPr/>
    </dgm:pt>
    <dgm:pt modelId="{89E45AA9-DA65-5D4A-BD04-C77D122F1C19}" type="pres">
      <dgm:prSet presAssocID="{D235F9EF-D76C-4F43-80FE-5CBFB4BE5426}" presName="vert1" presStyleCnt="0"/>
      <dgm:spPr/>
    </dgm:pt>
    <dgm:pt modelId="{AE2B33F3-AC25-B241-8851-E1346CE54D76}" type="pres">
      <dgm:prSet presAssocID="{48EFCAA4-B82B-4335-8C12-1CEDCA99BF9A}" presName="thickLine" presStyleLbl="alignNode1" presStyleIdx="6" presStyleCnt="12"/>
      <dgm:spPr/>
    </dgm:pt>
    <dgm:pt modelId="{25BB63F8-7206-AC48-BBEF-2EC7BD9A910D}" type="pres">
      <dgm:prSet presAssocID="{48EFCAA4-B82B-4335-8C12-1CEDCA99BF9A}" presName="horz1" presStyleCnt="0"/>
      <dgm:spPr/>
    </dgm:pt>
    <dgm:pt modelId="{092E0E64-0441-5544-B55F-FE3C3405D34F}" type="pres">
      <dgm:prSet presAssocID="{48EFCAA4-B82B-4335-8C12-1CEDCA99BF9A}" presName="tx1" presStyleLbl="revTx" presStyleIdx="6" presStyleCnt="12"/>
      <dgm:spPr/>
    </dgm:pt>
    <dgm:pt modelId="{899C65E9-FF9E-1C41-9C01-22EB59589321}" type="pres">
      <dgm:prSet presAssocID="{48EFCAA4-B82B-4335-8C12-1CEDCA99BF9A}" presName="vert1" presStyleCnt="0"/>
      <dgm:spPr/>
    </dgm:pt>
    <dgm:pt modelId="{71D0ABC5-EE64-40A9-9C61-802DA8D873E8}" type="pres">
      <dgm:prSet presAssocID="{5073EC66-F753-444E-81E7-3F3FDC4116D3}" presName="thickLine" presStyleLbl="alignNode1" presStyleIdx="7" presStyleCnt="12"/>
      <dgm:spPr/>
    </dgm:pt>
    <dgm:pt modelId="{5FF503AF-C440-4386-AA9E-2F3C71E64D63}" type="pres">
      <dgm:prSet presAssocID="{5073EC66-F753-444E-81E7-3F3FDC4116D3}" presName="horz1" presStyleCnt="0"/>
      <dgm:spPr/>
    </dgm:pt>
    <dgm:pt modelId="{D59222A3-C64D-4FC0-993F-97F5B1B9B084}" type="pres">
      <dgm:prSet presAssocID="{5073EC66-F753-444E-81E7-3F3FDC4116D3}" presName="tx1" presStyleLbl="revTx" presStyleIdx="7" presStyleCnt="12"/>
      <dgm:spPr/>
    </dgm:pt>
    <dgm:pt modelId="{FEA14D68-FF1A-4995-BB70-CE5D44058A1F}" type="pres">
      <dgm:prSet presAssocID="{5073EC66-F753-444E-81E7-3F3FDC4116D3}" presName="vert1" presStyleCnt="0"/>
      <dgm:spPr/>
    </dgm:pt>
    <dgm:pt modelId="{7DAE706D-5E1D-4315-9179-E2D049F7EF29}" type="pres">
      <dgm:prSet presAssocID="{4BE26E4F-AC29-4EE4-B14B-29DCE62E1522}" presName="thickLine" presStyleLbl="alignNode1" presStyleIdx="8" presStyleCnt="12"/>
      <dgm:spPr/>
    </dgm:pt>
    <dgm:pt modelId="{600379D3-5F52-4BFD-BDC3-A7998B5E4E12}" type="pres">
      <dgm:prSet presAssocID="{4BE26E4F-AC29-4EE4-B14B-29DCE62E1522}" presName="horz1" presStyleCnt="0"/>
      <dgm:spPr/>
    </dgm:pt>
    <dgm:pt modelId="{451F7B0C-9132-4F1B-88E7-818EDA0E3CE7}" type="pres">
      <dgm:prSet presAssocID="{4BE26E4F-AC29-4EE4-B14B-29DCE62E1522}" presName="tx1" presStyleLbl="revTx" presStyleIdx="8" presStyleCnt="12"/>
      <dgm:spPr/>
    </dgm:pt>
    <dgm:pt modelId="{BDD82C60-62D7-4B30-8E82-CF9CB5A4C247}" type="pres">
      <dgm:prSet presAssocID="{4BE26E4F-AC29-4EE4-B14B-29DCE62E1522}" presName="vert1" presStyleCnt="0"/>
      <dgm:spPr/>
    </dgm:pt>
    <dgm:pt modelId="{1CB91F1B-1680-41D1-8FBB-3A20372575B6}" type="pres">
      <dgm:prSet presAssocID="{E664FBF9-B567-49AF-9214-98ED3B6C804D}" presName="thickLine" presStyleLbl="alignNode1" presStyleIdx="9" presStyleCnt="12"/>
      <dgm:spPr/>
    </dgm:pt>
    <dgm:pt modelId="{333D05B9-579B-41D3-97B6-146271C454F1}" type="pres">
      <dgm:prSet presAssocID="{E664FBF9-B567-49AF-9214-98ED3B6C804D}" presName="horz1" presStyleCnt="0"/>
      <dgm:spPr/>
    </dgm:pt>
    <dgm:pt modelId="{9D5E461E-610E-4944-90F5-D3F7401295EC}" type="pres">
      <dgm:prSet presAssocID="{E664FBF9-B567-49AF-9214-98ED3B6C804D}" presName="tx1" presStyleLbl="revTx" presStyleIdx="9" presStyleCnt="12"/>
      <dgm:spPr/>
    </dgm:pt>
    <dgm:pt modelId="{4BC4896A-4B37-4E02-A9A7-0EC153AD5262}" type="pres">
      <dgm:prSet presAssocID="{E664FBF9-B567-49AF-9214-98ED3B6C804D}" presName="vert1" presStyleCnt="0"/>
      <dgm:spPr/>
    </dgm:pt>
    <dgm:pt modelId="{84DBD22A-B5E4-422A-AAD1-AC87768C27BC}" type="pres">
      <dgm:prSet presAssocID="{4EAC7F0F-D8CA-4C57-AD65-1903B4E2D60B}" presName="thickLine" presStyleLbl="alignNode1" presStyleIdx="10" presStyleCnt="12"/>
      <dgm:spPr/>
    </dgm:pt>
    <dgm:pt modelId="{9708D72A-BA9A-4456-B441-06DA0D20848E}" type="pres">
      <dgm:prSet presAssocID="{4EAC7F0F-D8CA-4C57-AD65-1903B4E2D60B}" presName="horz1" presStyleCnt="0"/>
      <dgm:spPr/>
    </dgm:pt>
    <dgm:pt modelId="{A190EBA3-E5F9-4D0B-99CB-EBC0100A6C02}" type="pres">
      <dgm:prSet presAssocID="{4EAC7F0F-D8CA-4C57-AD65-1903B4E2D60B}" presName="tx1" presStyleLbl="revTx" presStyleIdx="10" presStyleCnt="12"/>
      <dgm:spPr/>
    </dgm:pt>
    <dgm:pt modelId="{D3433918-82A9-426A-9298-413DF625243C}" type="pres">
      <dgm:prSet presAssocID="{4EAC7F0F-D8CA-4C57-AD65-1903B4E2D60B}" presName="vert1" presStyleCnt="0"/>
      <dgm:spPr/>
    </dgm:pt>
    <dgm:pt modelId="{5F8B3390-A9A0-8C4A-A153-0E35715EF075}" type="pres">
      <dgm:prSet presAssocID="{C3FA6723-C75A-499E-AD88-743A11092B0B}" presName="thickLine" presStyleLbl="alignNode1" presStyleIdx="11" presStyleCnt="12"/>
      <dgm:spPr/>
    </dgm:pt>
    <dgm:pt modelId="{A2BE13EB-6645-B84A-826D-56EABAF651F9}" type="pres">
      <dgm:prSet presAssocID="{C3FA6723-C75A-499E-AD88-743A11092B0B}" presName="horz1" presStyleCnt="0"/>
      <dgm:spPr/>
    </dgm:pt>
    <dgm:pt modelId="{25A23358-6D45-4742-BB24-5E68C0A23E83}" type="pres">
      <dgm:prSet presAssocID="{C3FA6723-C75A-499E-AD88-743A11092B0B}" presName="tx1" presStyleLbl="revTx" presStyleIdx="11" presStyleCnt="12"/>
      <dgm:spPr/>
    </dgm:pt>
    <dgm:pt modelId="{548B9945-E035-074F-BCE8-8AF294E724B0}" type="pres">
      <dgm:prSet presAssocID="{C3FA6723-C75A-499E-AD88-743A11092B0B}" presName="vert1" presStyleCnt="0"/>
      <dgm:spPr/>
    </dgm:pt>
  </dgm:ptLst>
  <dgm:cxnLst>
    <dgm:cxn modelId="{11163F06-0FE8-0A46-BCD1-F426F7935A1A}" type="presOf" srcId="{6C544E4B-1432-44E9-BEF9-ACBE60037691}" destId="{A9E126DA-E069-F14F-B6FA-0B3191CDF659}" srcOrd="0" destOrd="0" presId="urn:microsoft.com/office/officeart/2008/layout/LinedList"/>
    <dgm:cxn modelId="{35380B0D-6E58-49C9-9275-4604E7D10671}" srcId="{CC58E46F-D47C-4FAE-A3C3-E241668C8082}" destId="{4EAC7F0F-D8CA-4C57-AD65-1903B4E2D60B}" srcOrd="10" destOrd="0" parTransId="{1B4E8EAC-527A-4FC3-B379-5A3FD6EDC924}" sibTransId="{7BA21BAE-21C8-4645-AAED-B29E64AEEDB7}"/>
    <dgm:cxn modelId="{EAE4CC11-4FFE-455B-A7D3-5E265CD28A31}" srcId="{CC58E46F-D47C-4FAE-A3C3-E241668C8082}" destId="{6C544E4B-1432-44E9-BEF9-ACBE60037691}" srcOrd="1" destOrd="0" parTransId="{353B4A5E-6B98-4B8C-94D5-302D2B33FAFD}" sibTransId="{7AE93017-D0BA-4321-86F4-9A5A8189BD42}"/>
    <dgm:cxn modelId="{AF266A18-7A57-4502-AB99-FE2B99FE226A}" srcId="{CC58E46F-D47C-4FAE-A3C3-E241668C8082}" destId="{5073EC66-F753-444E-81E7-3F3FDC4116D3}" srcOrd="7" destOrd="0" parTransId="{DFC40F59-7867-45D3-A7F4-23408DDDEFA0}" sibTransId="{BCD2E9C2-8EB9-4409-89CF-9CBB05D4447F}"/>
    <dgm:cxn modelId="{902FC118-202C-4BB5-A7CD-60C4AE34E0EE}" srcId="{CC58E46F-D47C-4FAE-A3C3-E241668C8082}" destId="{D235F9EF-D76C-4F43-80FE-5CBFB4BE5426}" srcOrd="5" destOrd="0" parTransId="{E9D5BE84-2EED-46A4-9A3D-24D9F9D93CA7}" sibTransId="{B0328922-D2AF-4CFD-9A25-FB103E636097}"/>
    <dgm:cxn modelId="{5DE45230-63A7-44A4-9939-C2008B4E9A10}" type="presOf" srcId="{4EAC7F0F-D8CA-4C57-AD65-1903B4E2D60B}" destId="{A190EBA3-E5F9-4D0B-99CB-EBC0100A6C02}" srcOrd="0" destOrd="0" presId="urn:microsoft.com/office/officeart/2008/layout/LinedList"/>
    <dgm:cxn modelId="{DCBF8230-285A-46B3-97D2-8930BB8A91E8}" srcId="{CC58E46F-D47C-4FAE-A3C3-E241668C8082}" destId="{4BE26E4F-AC29-4EE4-B14B-29DCE62E1522}" srcOrd="8" destOrd="0" parTransId="{D69148C0-1092-4DB5-8343-254540D81421}" sibTransId="{65E4B386-542C-4256-9730-FC0138DC8507}"/>
    <dgm:cxn modelId="{36845546-F318-4206-8211-555B93887812}" type="presOf" srcId="{4BE26E4F-AC29-4EE4-B14B-29DCE62E1522}" destId="{451F7B0C-9132-4F1B-88E7-818EDA0E3CE7}" srcOrd="0" destOrd="0" presId="urn:microsoft.com/office/officeart/2008/layout/LinedList"/>
    <dgm:cxn modelId="{DFF4D846-B4CF-8948-9D27-03BB94B2F6E6}" type="presOf" srcId="{BB780B3F-4646-45BC-824E-D23C61E75E95}" destId="{C32AD7C6-DE6A-EF43-84CF-49ACB837F6F3}" srcOrd="0" destOrd="0" presId="urn:microsoft.com/office/officeart/2008/layout/LinedList"/>
    <dgm:cxn modelId="{B4EC8E6E-9533-4935-8D88-13F406A21A61}" srcId="{CC58E46F-D47C-4FAE-A3C3-E241668C8082}" destId="{E664FBF9-B567-49AF-9214-98ED3B6C804D}" srcOrd="9" destOrd="0" parTransId="{276E4BBF-2617-4F0B-973C-D66358B50EE9}" sibTransId="{D5145931-78D6-40EC-B5B9-167D9413D642}"/>
    <dgm:cxn modelId="{D74FCC90-0D6F-3B48-B6CD-3B0DF86F1551}" type="presOf" srcId="{EFFBADC1-5F7B-447E-BED0-7DFFB19816D6}" destId="{FD86747F-FDBC-4D41-AE38-A95C39DC485A}" srcOrd="0" destOrd="0" presId="urn:microsoft.com/office/officeart/2008/layout/LinedList"/>
    <dgm:cxn modelId="{8C7A5096-3710-8B4C-A23E-1D067D943BAE}" type="presOf" srcId="{CC58E46F-D47C-4FAE-A3C3-E241668C8082}" destId="{D42F0C44-0B55-2A42-A6A6-AAF35884293C}" srcOrd="0" destOrd="0" presId="urn:microsoft.com/office/officeart/2008/layout/LinedList"/>
    <dgm:cxn modelId="{D60EBB9A-D61C-4632-9978-E3FFD8025D25}" srcId="{CC58E46F-D47C-4FAE-A3C3-E241668C8082}" destId="{DC6695F7-07ED-4AE4-8F8F-72F0ADB21D78}" srcOrd="0" destOrd="0" parTransId="{7D0A827E-73CA-481D-B2FC-04DAE5CCB2A6}" sibTransId="{D01A5F37-5C7E-4980-A877-1A4CF80A0149}"/>
    <dgm:cxn modelId="{3A67D59D-ACB6-F84C-97D2-10C9BD582BD5}" type="presOf" srcId="{C3FA6723-C75A-499E-AD88-743A11092B0B}" destId="{25A23358-6D45-4742-BB24-5E68C0A23E83}" srcOrd="0" destOrd="0" presId="urn:microsoft.com/office/officeart/2008/layout/LinedList"/>
    <dgm:cxn modelId="{B75DFEB0-C86F-4BEB-89C8-B120C4CA299B}" srcId="{CC58E46F-D47C-4FAE-A3C3-E241668C8082}" destId="{EFFBADC1-5F7B-447E-BED0-7DFFB19816D6}" srcOrd="4" destOrd="0" parTransId="{61D4AA3A-2657-4CFE-9B4D-711FAAD78DF5}" sibTransId="{062577BE-20C1-4AC3-BB84-4BA4CB1EFC29}"/>
    <dgm:cxn modelId="{4F0D93C0-DBA5-4424-A961-BD0AFF5A78D7}" srcId="{CC58E46F-D47C-4FAE-A3C3-E241668C8082}" destId="{C3FA6723-C75A-499E-AD88-743A11092B0B}" srcOrd="11" destOrd="0" parTransId="{8D124BE6-9C84-4D84-A8E8-7C5D0F2B64A5}" sibTransId="{71F03E8F-B86B-4424-8766-56BB97523DA9}"/>
    <dgm:cxn modelId="{E13C9AC7-E9E6-4A35-BDA8-54F2FE902931}" srcId="{CC58E46F-D47C-4FAE-A3C3-E241668C8082}" destId="{51FE897D-34D1-447B-B8EB-012FD56CC8F4}" srcOrd="3" destOrd="0" parTransId="{CE9E95BB-49E0-4DA2-A284-16FBC434D03D}" sibTransId="{C1387F3D-EC86-4588-BD98-F9723586AF7C}"/>
    <dgm:cxn modelId="{3B695DC8-A0AC-454B-8503-5DAFE3886228}" type="presOf" srcId="{48EFCAA4-B82B-4335-8C12-1CEDCA99BF9A}" destId="{092E0E64-0441-5544-B55F-FE3C3405D34F}" srcOrd="0" destOrd="0" presId="urn:microsoft.com/office/officeart/2008/layout/LinedList"/>
    <dgm:cxn modelId="{E0C2EACE-0D86-4FBE-8422-C2AA70263CDB}" type="presOf" srcId="{5073EC66-F753-444E-81E7-3F3FDC4116D3}" destId="{D59222A3-C64D-4FC0-993F-97F5B1B9B084}" srcOrd="0" destOrd="0" presId="urn:microsoft.com/office/officeart/2008/layout/LinedList"/>
    <dgm:cxn modelId="{3D69A0D4-1342-4A8E-80A3-CE23FE266F30}" srcId="{CC58E46F-D47C-4FAE-A3C3-E241668C8082}" destId="{BB780B3F-4646-45BC-824E-D23C61E75E95}" srcOrd="2" destOrd="0" parTransId="{B5B7FA67-37AF-424A-93C1-13CB008D35D6}" sibTransId="{F07724EC-8E7D-47A1-8E44-0F69C670CFEE}"/>
    <dgm:cxn modelId="{CBEB85D6-B5A0-A341-B15F-112DA03967DB}" type="presOf" srcId="{DC6695F7-07ED-4AE4-8F8F-72F0ADB21D78}" destId="{4E73F20C-6845-B944-95D0-25EA5A7E813B}" srcOrd="0" destOrd="0" presId="urn:microsoft.com/office/officeart/2008/layout/LinedList"/>
    <dgm:cxn modelId="{F9C3F9DB-422D-4B51-9B0A-41EE418A9554}" srcId="{CC58E46F-D47C-4FAE-A3C3-E241668C8082}" destId="{48EFCAA4-B82B-4335-8C12-1CEDCA99BF9A}" srcOrd="6" destOrd="0" parTransId="{CAE48E3E-EDE3-411D-8BBC-1DFA6B6D6F49}" sibTransId="{FF086581-2362-42E2-8C43-446ADBD99E05}"/>
    <dgm:cxn modelId="{36E846EC-7900-CC46-AFC7-B929CE170697}" type="presOf" srcId="{D235F9EF-D76C-4F43-80FE-5CBFB4BE5426}" destId="{EBA96FCC-9EAB-1646-BE0F-84A229AA409A}" srcOrd="0" destOrd="0" presId="urn:microsoft.com/office/officeart/2008/layout/LinedList"/>
    <dgm:cxn modelId="{979259F1-AEED-454D-9C11-E59188847517}" type="presOf" srcId="{51FE897D-34D1-447B-B8EB-012FD56CC8F4}" destId="{CCB47DD8-FBC7-3643-B038-BA28D9FC6429}" srcOrd="0" destOrd="0" presId="urn:microsoft.com/office/officeart/2008/layout/LinedList"/>
    <dgm:cxn modelId="{39A042F8-FCF3-4697-BBC1-3FBB71DA28F0}" type="presOf" srcId="{E664FBF9-B567-49AF-9214-98ED3B6C804D}" destId="{9D5E461E-610E-4944-90F5-D3F7401295EC}" srcOrd="0" destOrd="0" presId="urn:microsoft.com/office/officeart/2008/layout/LinedList"/>
    <dgm:cxn modelId="{36A29555-1B3D-B34C-BA39-D05BD3BA9705}" type="presParOf" srcId="{D42F0C44-0B55-2A42-A6A6-AAF35884293C}" destId="{FF9788F7-7CBA-FF47-8E27-98A80A281153}" srcOrd="0" destOrd="0" presId="urn:microsoft.com/office/officeart/2008/layout/LinedList"/>
    <dgm:cxn modelId="{61C2F051-4036-5245-92DE-C193D8290858}" type="presParOf" srcId="{D42F0C44-0B55-2A42-A6A6-AAF35884293C}" destId="{6EC76C54-3AF4-FD41-A2C4-45074CDEB799}" srcOrd="1" destOrd="0" presId="urn:microsoft.com/office/officeart/2008/layout/LinedList"/>
    <dgm:cxn modelId="{4E9A1433-5165-CC48-AA56-713C90F338A6}" type="presParOf" srcId="{6EC76C54-3AF4-FD41-A2C4-45074CDEB799}" destId="{4E73F20C-6845-B944-95D0-25EA5A7E813B}" srcOrd="0" destOrd="0" presId="urn:microsoft.com/office/officeart/2008/layout/LinedList"/>
    <dgm:cxn modelId="{D0045718-D5F8-B247-877A-0429FEAF0E74}" type="presParOf" srcId="{6EC76C54-3AF4-FD41-A2C4-45074CDEB799}" destId="{BC35FA51-332B-3D45-B97A-733E9AB6CFE8}" srcOrd="1" destOrd="0" presId="urn:microsoft.com/office/officeart/2008/layout/LinedList"/>
    <dgm:cxn modelId="{8D42BFD2-A3EA-2F43-86CB-E8A87640404B}" type="presParOf" srcId="{D42F0C44-0B55-2A42-A6A6-AAF35884293C}" destId="{F8489241-0F3C-3442-9D92-FAFB6E2DCD88}" srcOrd="2" destOrd="0" presId="urn:microsoft.com/office/officeart/2008/layout/LinedList"/>
    <dgm:cxn modelId="{9E9499E8-7951-E147-AC48-2EA29DBDB496}" type="presParOf" srcId="{D42F0C44-0B55-2A42-A6A6-AAF35884293C}" destId="{8999592E-F48A-5D4A-9AAD-D81142467A99}" srcOrd="3" destOrd="0" presId="urn:microsoft.com/office/officeart/2008/layout/LinedList"/>
    <dgm:cxn modelId="{A0BB5F89-D667-FD4D-8850-8385712124D5}" type="presParOf" srcId="{8999592E-F48A-5D4A-9AAD-D81142467A99}" destId="{A9E126DA-E069-F14F-B6FA-0B3191CDF659}" srcOrd="0" destOrd="0" presId="urn:microsoft.com/office/officeart/2008/layout/LinedList"/>
    <dgm:cxn modelId="{31488A92-9BF0-E341-8167-78F327A713C2}" type="presParOf" srcId="{8999592E-F48A-5D4A-9AAD-D81142467A99}" destId="{6F7FADD4-2BFA-4D46-BA45-CEA6E036D453}" srcOrd="1" destOrd="0" presId="urn:microsoft.com/office/officeart/2008/layout/LinedList"/>
    <dgm:cxn modelId="{FB56EE52-DE38-974D-936A-C2BA51FBF01A}" type="presParOf" srcId="{D42F0C44-0B55-2A42-A6A6-AAF35884293C}" destId="{0A80389C-87CE-0540-8201-93B65D6ACBF7}" srcOrd="4" destOrd="0" presId="urn:microsoft.com/office/officeart/2008/layout/LinedList"/>
    <dgm:cxn modelId="{025369B9-5C80-6942-839A-8CC9FEDC8029}" type="presParOf" srcId="{D42F0C44-0B55-2A42-A6A6-AAF35884293C}" destId="{2F21CF14-BB96-8F42-BFD1-5C09EBAE2F3F}" srcOrd="5" destOrd="0" presId="urn:microsoft.com/office/officeart/2008/layout/LinedList"/>
    <dgm:cxn modelId="{CB43AD5F-ACDE-0449-9EA8-032388841D87}" type="presParOf" srcId="{2F21CF14-BB96-8F42-BFD1-5C09EBAE2F3F}" destId="{C32AD7C6-DE6A-EF43-84CF-49ACB837F6F3}" srcOrd="0" destOrd="0" presId="urn:microsoft.com/office/officeart/2008/layout/LinedList"/>
    <dgm:cxn modelId="{9C2329BD-3FA8-F444-8B1C-904A53123E13}" type="presParOf" srcId="{2F21CF14-BB96-8F42-BFD1-5C09EBAE2F3F}" destId="{768353B2-C67C-CC48-860B-F3FFC9FDF96A}" srcOrd="1" destOrd="0" presId="urn:microsoft.com/office/officeart/2008/layout/LinedList"/>
    <dgm:cxn modelId="{AE0B5F11-E651-5444-A06C-802EC528EFC3}" type="presParOf" srcId="{D42F0C44-0B55-2A42-A6A6-AAF35884293C}" destId="{50995963-A1D8-6B41-804D-1CA52CA1D14E}" srcOrd="6" destOrd="0" presId="urn:microsoft.com/office/officeart/2008/layout/LinedList"/>
    <dgm:cxn modelId="{1B26C42C-5C36-CD42-94B1-EF5D013E79EE}" type="presParOf" srcId="{D42F0C44-0B55-2A42-A6A6-AAF35884293C}" destId="{13272083-5D42-6148-872E-2911B648A67A}" srcOrd="7" destOrd="0" presId="urn:microsoft.com/office/officeart/2008/layout/LinedList"/>
    <dgm:cxn modelId="{0A5CF612-32BA-574B-9591-EA50F38D24E5}" type="presParOf" srcId="{13272083-5D42-6148-872E-2911B648A67A}" destId="{CCB47DD8-FBC7-3643-B038-BA28D9FC6429}" srcOrd="0" destOrd="0" presId="urn:microsoft.com/office/officeart/2008/layout/LinedList"/>
    <dgm:cxn modelId="{C6CF143C-B4E2-4B47-B45F-1FEF836EB300}" type="presParOf" srcId="{13272083-5D42-6148-872E-2911B648A67A}" destId="{A03FCF25-C21F-5F45-9759-52134350517C}" srcOrd="1" destOrd="0" presId="urn:microsoft.com/office/officeart/2008/layout/LinedList"/>
    <dgm:cxn modelId="{E37EB3A9-DF77-484A-93CE-CB0566146E81}" type="presParOf" srcId="{D42F0C44-0B55-2A42-A6A6-AAF35884293C}" destId="{B9A21076-3CD6-7640-AF32-AEB3E7067905}" srcOrd="8" destOrd="0" presId="urn:microsoft.com/office/officeart/2008/layout/LinedList"/>
    <dgm:cxn modelId="{605F3D46-D7AA-994F-A238-DBA26E3CAA9E}" type="presParOf" srcId="{D42F0C44-0B55-2A42-A6A6-AAF35884293C}" destId="{5238000C-1F02-4545-8A58-85E471B93EF3}" srcOrd="9" destOrd="0" presId="urn:microsoft.com/office/officeart/2008/layout/LinedList"/>
    <dgm:cxn modelId="{82925B1E-9E76-C244-BFB0-AF3DC96889FB}" type="presParOf" srcId="{5238000C-1F02-4545-8A58-85E471B93EF3}" destId="{FD86747F-FDBC-4D41-AE38-A95C39DC485A}" srcOrd="0" destOrd="0" presId="urn:microsoft.com/office/officeart/2008/layout/LinedList"/>
    <dgm:cxn modelId="{790E9A5D-CE55-594F-902C-949C36E352BD}" type="presParOf" srcId="{5238000C-1F02-4545-8A58-85E471B93EF3}" destId="{53A414DF-BD09-FC40-8670-DFB30209C3AA}" srcOrd="1" destOrd="0" presId="urn:microsoft.com/office/officeart/2008/layout/LinedList"/>
    <dgm:cxn modelId="{0CDB0AA7-048B-D84C-81AC-B1C0ED750652}" type="presParOf" srcId="{D42F0C44-0B55-2A42-A6A6-AAF35884293C}" destId="{88BAE44E-F5DC-0347-93F4-965C46805065}" srcOrd="10" destOrd="0" presId="urn:microsoft.com/office/officeart/2008/layout/LinedList"/>
    <dgm:cxn modelId="{EF164AF4-5E7A-C144-9439-DEBF906D3BE2}" type="presParOf" srcId="{D42F0C44-0B55-2A42-A6A6-AAF35884293C}" destId="{4DDF3877-461E-BB49-8080-D2EE27030D71}" srcOrd="11" destOrd="0" presId="urn:microsoft.com/office/officeart/2008/layout/LinedList"/>
    <dgm:cxn modelId="{8987D359-07D8-5342-A0DF-922382FC3837}" type="presParOf" srcId="{4DDF3877-461E-BB49-8080-D2EE27030D71}" destId="{EBA96FCC-9EAB-1646-BE0F-84A229AA409A}" srcOrd="0" destOrd="0" presId="urn:microsoft.com/office/officeart/2008/layout/LinedList"/>
    <dgm:cxn modelId="{A5E8E626-17BA-FD47-8B61-4E054C1073C3}" type="presParOf" srcId="{4DDF3877-461E-BB49-8080-D2EE27030D71}" destId="{89E45AA9-DA65-5D4A-BD04-C77D122F1C19}" srcOrd="1" destOrd="0" presId="urn:microsoft.com/office/officeart/2008/layout/LinedList"/>
    <dgm:cxn modelId="{B6EE9696-642A-AE4C-93E9-9BB06924C618}" type="presParOf" srcId="{D42F0C44-0B55-2A42-A6A6-AAF35884293C}" destId="{AE2B33F3-AC25-B241-8851-E1346CE54D76}" srcOrd="12" destOrd="0" presId="urn:microsoft.com/office/officeart/2008/layout/LinedList"/>
    <dgm:cxn modelId="{6207FF1E-AFFF-2E4A-964B-5D5D5CD60874}" type="presParOf" srcId="{D42F0C44-0B55-2A42-A6A6-AAF35884293C}" destId="{25BB63F8-7206-AC48-BBEF-2EC7BD9A910D}" srcOrd="13" destOrd="0" presId="urn:microsoft.com/office/officeart/2008/layout/LinedList"/>
    <dgm:cxn modelId="{805543AE-E524-2245-83F8-0539A1E548DB}" type="presParOf" srcId="{25BB63F8-7206-AC48-BBEF-2EC7BD9A910D}" destId="{092E0E64-0441-5544-B55F-FE3C3405D34F}" srcOrd="0" destOrd="0" presId="urn:microsoft.com/office/officeart/2008/layout/LinedList"/>
    <dgm:cxn modelId="{2BF47D61-3925-2641-A382-6D9B8802A3EE}" type="presParOf" srcId="{25BB63F8-7206-AC48-BBEF-2EC7BD9A910D}" destId="{899C65E9-FF9E-1C41-9C01-22EB59589321}" srcOrd="1" destOrd="0" presId="urn:microsoft.com/office/officeart/2008/layout/LinedList"/>
    <dgm:cxn modelId="{4B734C6A-1E27-49A9-95CA-BC5461C28A1A}" type="presParOf" srcId="{D42F0C44-0B55-2A42-A6A6-AAF35884293C}" destId="{71D0ABC5-EE64-40A9-9C61-802DA8D873E8}" srcOrd="14" destOrd="0" presId="urn:microsoft.com/office/officeart/2008/layout/LinedList"/>
    <dgm:cxn modelId="{DFE69AA9-D37A-459E-98E8-07B3B938FCA7}" type="presParOf" srcId="{D42F0C44-0B55-2A42-A6A6-AAF35884293C}" destId="{5FF503AF-C440-4386-AA9E-2F3C71E64D63}" srcOrd="15" destOrd="0" presId="urn:microsoft.com/office/officeart/2008/layout/LinedList"/>
    <dgm:cxn modelId="{599460EB-C1D3-4BA7-BAC1-255A0DFF5604}" type="presParOf" srcId="{5FF503AF-C440-4386-AA9E-2F3C71E64D63}" destId="{D59222A3-C64D-4FC0-993F-97F5B1B9B084}" srcOrd="0" destOrd="0" presId="urn:microsoft.com/office/officeart/2008/layout/LinedList"/>
    <dgm:cxn modelId="{0E7D8DC4-E0C9-4CF0-AE8B-F819390DC12C}" type="presParOf" srcId="{5FF503AF-C440-4386-AA9E-2F3C71E64D63}" destId="{FEA14D68-FF1A-4995-BB70-CE5D44058A1F}" srcOrd="1" destOrd="0" presId="urn:microsoft.com/office/officeart/2008/layout/LinedList"/>
    <dgm:cxn modelId="{A39DDBAC-F5A4-445A-80AD-1660021C9F36}" type="presParOf" srcId="{D42F0C44-0B55-2A42-A6A6-AAF35884293C}" destId="{7DAE706D-5E1D-4315-9179-E2D049F7EF29}" srcOrd="16" destOrd="0" presId="urn:microsoft.com/office/officeart/2008/layout/LinedList"/>
    <dgm:cxn modelId="{7503A655-E872-4757-8089-458B8E818030}" type="presParOf" srcId="{D42F0C44-0B55-2A42-A6A6-AAF35884293C}" destId="{600379D3-5F52-4BFD-BDC3-A7998B5E4E12}" srcOrd="17" destOrd="0" presId="urn:microsoft.com/office/officeart/2008/layout/LinedList"/>
    <dgm:cxn modelId="{E9C9AE0B-A1D2-4ABD-918B-50790565D5F8}" type="presParOf" srcId="{600379D3-5F52-4BFD-BDC3-A7998B5E4E12}" destId="{451F7B0C-9132-4F1B-88E7-818EDA0E3CE7}" srcOrd="0" destOrd="0" presId="urn:microsoft.com/office/officeart/2008/layout/LinedList"/>
    <dgm:cxn modelId="{153CE5F0-DA2A-41BA-8390-4F8BB9AE7627}" type="presParOf" srcId="{600379D3-5F52-4BFD-BDC3-A7998B5E4E12}" destId="{BDD82C60-62D7-4B30-8E82-CF9CB5A4C247}" srcOrd="1" destOrd="0" presId="urn:microsoft.com/office/officeart/2008/layout/LinedList"/>
    <dgm:cxn modelId="{11BFA95A-6D50-4334-874B-1361D06C25BF}" type="presParOf" srcId="{D42F0C44-0B55-2A42-A6A6-AAF35884293C}" destId="{1CB91F1B-1680-41D1-8FBB-3A20372575B6}" srcOrd="18" destOrd="0" presId="urn:microsoft.com/office/officeart/2008/layout/LinedList"/>
    <dgm:cxn modelId="{055AE64E-F8D9-4FAC-B2BE-10262CAABF4D}" type="presParOf" srcId="{D42F0C44-0B55-2A42-A6A6-AAF35884293C}" destId="{333D05B9-579B-41D3-97B6-146271C454F1}" srcOrd="19" destOrd="0" presId="urn:microsoft.com/office/officeart/2008/layout/LinedList"/>
    <dgm:cxn modelId="{51EBAFC1-BD7C-4067-AAB1-F194310E9D08}" type="presParOf" srcId="{333D05B9-579B-41D3-97B6-146271C454F1}" destId="{9D5E461E-610E-4944-90F5-D3F7401295EC}" srcOrd="0" destOrd="0" presId="urn:microsoft.com/office/officeart/2008/layout/LinedList"/>
    <dgm:cxn modelId="{8BE23BEE-65EE-4B94-BA9A-7B3D8BC00BC7}" type="presParOf" srcId="{333D05B9-579B-41D3-97B6-146271C454F1}" destId="{4BC4896A-4B37-4E02-A9A7-0EC153AD5262}" srcOrd="1" destOrd="0" presId="urn:microsoft.com/office/officeart/2008/layout/LinedList"/>
    <dgm:cxn modelId="{C751F96A-ECE8-40B7-8DC0-7B7CB998D821}" type="presParOf" srcId="{D42F0C44-0B55-2A42-A6A6-AAF35884293C}" destId="{84DBD22A-B5E4-422A-AAD1-AC87768C27BC}" srcOrd="20" destOrd="0" presId="urn:microsoft.com/office/officeart/2008/layout/LinedList"/>
    <dgm:cxn modelId="{D14C774A-FB57-4255-BD9E-B4BAAAD62DC4}" type="presParOf" srcId="{D42F0C44-0B55-2A42-A6A6-AAF35884293C}" destId="{9708D72A-BA9A-4456-B441-06DA0D20848E}" srcOrd="21" destOrd="0" presId="urn:microsoft.com/office/officeart/2008/layout/LinedList"/>
    <dgm:cxn modelId="{7ACC91DF-BDB6-43FD-B3D6-1FD38D84E776}" type="presParOf" srcId="{9708D72A-BA9A-4456-B441-06DA0D20848E}" destId="{A190EBA3-E5F9-4D0B-99CB-EBC0100A6C02}" srcOrd="0" destOrd="0" presId="urn:microsoft.com/office/officeart/2008/layout/LinedList"/>
    <dgm:cxn modelId="{870B6AE1-E311-4353-9850-228ECCDA77B1}" type="presParOf" srcId="{9708D72A-BA9A-4456-B441-06DA0D20848E}" destId="{D3433918-82A9-426A-9298-413DF625243C}" srcOrd="1" destOrd="0" presId="urn:microsoft.com/office/officeart/2008/layout/LinedList"/>
    <dgm:cxn modelId="{CE51AC40-A795-5146-B897-1214FC0C3C7A}" type="presParOf" srcId="{D42F0C44-0B55-2A42-A6A6-AAF35884293C}" destId="{5F8B3390-A9A0-8C4A-A153-0E35715EF075}" srcOrd="22" destOrd="0" presId="urn:microsoft.com/office/officeart/2008/layout/LinedList"/>
    <dgm:cxn modelId="{1521AC05-3ABD-7A46-92B5-2EE11A0761A3}" type="presParOf" srcId="{D42F0C44-0B55-2A42-A6A6-AAF35884293C}" destId="{A2BE13EB-6645-B84A-826D-56EABAF651F9}" srcOrd="23" destOrd="0" presId="urn:microsoft.com/office/officeart/2008/layout/LinedList"/>
    <dgm:cxn modelId="{6828E823-AA60-3A4B-9CD4-9B81871CA1BF}" type="presParOf" srcId="{A2BE13EB-6645-B84A-826D-56EABAF651F9}" destId="{25A23358-6D45-4742-BB24-5E68C0A23E83}" srcOrd="0" destOrd="0" presId="urn:microsoft.com/office/officeart/2008/layout/LinedList"/>
    <dgm:cxn modelId="{4C690AE5-2F6B-504C-8E98-F483ABAF3B9C}" type="presParOf" srcId="{A2BE13EB-6645-B84A-826D-56EABAF651F9}" destId="{548B9945-E035-074F-BCE8-8AF294E724B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788F7-7CBA-FF47-8E27-98A80A281153}">
      <dsp:nvSpPr>
        <dsp:cNvPr id="0" name=""/>
        <dsp:cNvSpPr/>
      </dsp:nvSpPr>
      <dsp:spPr>
        <a:xfrm>
          <a:off x="0" y="1636"/>
          <a:ext cx="4908905" cy="0"/>
        </a:xfrm>
        <a:prstGeom prst="lin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73F20C-6845-B944-95D0-25EA5A7E813B}">
      <dsp:nvSpPr>
        <dsp:cNvPr id="0" name=""/>
        <dsp:cNvSpPr/>
      </dsp:nvSpPr>
      <dsp:spPr>
        <a:xfrm>
          <a:off x="0" y="1636"/>
          <a:ext cx="4908905" cy="279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Café: Ted Liden</a:t>
          </a:r>
        </a:p>
      </dsp:txBody>
      <dsp:txXfrm>
        <a:off x="0" y="1636"/>
        <a:ext cx="4908905" cy="279072"/>
      </dsp:txXfrm>
    </dsp:sp>
    <dsp:sp modelId="{F8489241-0F3C-3442-9D92-FAFB6E2DCD88}">
      <dsp:nvSpPr>
        <dsp:cNvPr id="0" name=""/>
        <dsp:cNvSpPr/>
      </dsp:nvSpPr>
      <dsp:spPr>
        <a:xfrm>
          <a:off x="0" y="280709"/>
          <a:ext cx="4908905" cy="0"/>
        </a:xfrm>
        <a:prstGeom prst="lin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E126DA-E069-F14F-B6FA-0B3191CDF659}">
      <dsp:nvSpPr>
        <dsp:cNvPr id="0" name=""/>
        <dsp:cNvSpPr/>
      </dsp:nvSpPr>
      <dsp:spPr>
        <a:xfrm>
          <a:off x="0" y="280709"/>
          <a:ext cx="4908905" cy="279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Café: Marcus </a:t>
          </a:r>
          <a:r>
            <a:rPr lang="en-US" sz="1300" kern="1200" dirty="0" err="1"/>
            <a:t>Råsberg</a:t>
          </a:r>
          <a:endParaRPr lang="en-US" sz="1300" kern="1200" dirty="0"/>
        </a:p>
      </dsp:txBody>
      <dsp:txXfrm>
        <a:off x="0" y="280709"/>
        <a:ext cx="4908905" cy="279072"/>
      </dsp:txXfrm>
    </dsp:sp>
    <dsp:sp modelId="{0A80389C-87CE-0540-8201-93B65D6ACBF7}">
      <dsp:nvSpPr>
        <dsp:cNvPr id="0" name=""/>
        <dsp:cNvSpPr/>
      </dsp:nvSpPr>
      <dsp:spPr>
        <a:xfrm>
          <a:off x="0" y="559782"/>
          <a:ext cx="4908905" cy="0"/>
        </a:xfrm>
        <a:prstGeom prst="lin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2AD7C6-DE6A-EF43-84CF-49ACB837F6F3}">
      <dsp:nvSpPr>
        <dsp:cNvPr id="0" name=""/>
        <dsp:cNvSpPr/>
      </dsp:nvSpPr>
      <dsp:spPr>
        <a:xfrm>
          <a:off x="0" y="559782"/>
          <a:ext cx="4908905" cy="279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Café: Jenny Andreasson</a:t>
          </a:r>
        </a:p>
      </dsp:txBody>
      <dsp:txXfrm>
        <a:off x="0" y="559782"/>
        <a:ext cx="4908905" cy="279072"/>
      </dsp:txXfrm>
    </dsp:sp>
    <dsp:sp modelId="{50995963-A1D8-6B41-804D-1CA52CA1D14E}">
      <dsp:nvSpPr>
        <dsp:cNvPr id="0" name=""/>
        <dsp:cNvSpPr/>
      </dsp:nvSpPr>
      <dsp:spPr>
        <a:xfrm>
          <a:off x="0" y="838855"/>
          <a:ext cx="4908905" cy="0"/>
        </a:xfrm>
        <a:prstGeom prst="lin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B47DD8-FBC7-3643-B038-BA28D9FC6429}">
      <dsp:nvSpPr>
        <dsp:cNvPr id="0" name=""/>
        <dsp:cNvSpPr/>
      </dsp:nvSpPr>
      <dsp:spPr>
        <a:xfrm>
          <a:off x="0" y="838855"/>
          <a:ext cx="4908905" cy="279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Café: Hanna </a:t>
          </a:r>
          <a:r>
            <a:rPr lang="en-US" sz="1300" kern="1200" dirty="0" err="1"/>
            <a:t>Bodström</a:t>
          </a:r>
          <a:endParaRPr lang="en-US" sz="1300" kern="1200" dirty="0"/>
        </a:p>
      </dsp:txBody>
      <dsp:txXfrm>
        <a:off x="0" y="838855"/>
        <a:ext cx="4908905" cy="279072"/>
      </dsp:txXfrm>
    </dsp:sp>
    <dsp:sp modelId="{B9A21076-3CD6-7640-AF32-AEB3E7067905}">
      <dsp:nvSpPr>
        <dsp:cNvPr id="0" name=""/>
        <dsp:cNvSpPr/>
      </dsp:nvSpPr>
      <dsp:spPr>
        <a:xfrm>
          <a:off x="0" y="1117928"/>
          <a:ext cx="4908905" cy="0"/>
        </a:xfrm>
        <a:prstGeom prst="lin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86747F-FDBC-4D41-AE38-A95C39DC485A}">
      <dsp:nvSpPr>
        <dsp:cNvPr id="0" name=""/>
        <dsp:cNvSpPr/>
      </dsp:nvSpPr>
      <dsp:spPr>
        <a:xfrm>
          <a:off x="0" y="1117928"/>
          <a:ext cx="4908905" cy="279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err="1"/>
            <a:t>Städ</a:t>
          </a:r>
          <a:r>
            <a:rPr lang="en-US" sz="1300" kern="1200" dirty="0"/>
            <a:t>: </a:t>
          </a:r>
          <a:r>
            <a:rPr lang="en-US" sz="1300" kern="1200" dirty="0" err="1"/>
            <a:t>Måns</a:t>
          </a:r>
          <a:r>
            <a:rPr lang="en-US" sz="1300" kern="1200" dirty="0"/>
            <a:t> </a:t>
          </a:r>
          <a:r>
            <a:rPr lang="en-US" sz="1300" kern="1200" dirty="0" err="1"/>
            <a:t>Jälevik</a:t>
          </a:r>
          <a:endParaRPr lang="en-US" sz="1300" kern="1200" dirty="0"/>
        </a:p>
      </dsp:txBody>
      <dsp:txXfrm>
        <a:off x="0" y="1117928"/>
        <a:ext cx="4908905" cy="279072"/>
      </dsp:txXfrm>
    </dsp:sp>
    <dsp:sp modelId="{88BAE44E-F5DC-0347-93F4-965C46805065}">
      <dsp:nvSpPr>
        <dsp:cNvPr id="0" name=""/>
        <dsp:cNvSpPr/>
      </dsp:nvSpPr>
      <dsp:spPr>
        <a:xfrm>
          <a:off x="0" y="1397001"/>
          <a:ext cx="4908905" cy="0"/>
        </a:xfrm>
        <a:prstGeom prst="lin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A96FCC-9EAB-1646-BE0F-84A229AA409A}">
      <dsp:nvSpPr>
        <dsp:cNvPr id="0" name=""/>
        <dsp:cNvSpPr/>
      </dsp:nvSpPr>
      <dsp:spPr>
        <a:xfrm>
          <a:off x="0" y="1397001"/>
          <a:ext cx="4908905" cy="279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err="1"/>
            <a:t>Städ</a:t>
          </a:r>
          <a:r>
            <a:rPr lang="en-US" sz="1300" kern="1200" dirty="0"/>
            <a:t>: Anna </a:t>
          </a:r>
          <a:r>
            <a:rPr lang="en-US" sz="1300" kern="1200" dirty="0" err="1"/>
            <a:t>Jälevik</a:t>
          </a:r>
          <a:endParaRPr lang="en-US" sz="1300" kern="1200" dirty="0"/>
        </a:p>
      </dsp:txBody>
      <dsp:txXfrm>
        <a:off x="0" y="1397001"/>
        <a:ext cx="4908905" cy="279072"/>
      </dsp:txXfrm>
    </dsp:sp>
    <dsp:sp modelId="{AE2B33F3-AC25-B241-8851-E1346CE54D76}">
      <dsp:nvSpPr>
        <dsp:cNvPr id="0" name=""/>
        <dsp:cNvSpPr/>
      </dsp:nvSpPr>
      <dsp:spPr>
        <a:xfrm>
          <a:off x="0" y="1676074"/>
          <a:ext cx="4908905" cy="0"/>
        </a:xfrm>
        <a:prstGeom prst="lin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2E0E64-0441-5544-B55F-FE3C3405D34F}">
      <dsp:nvSpPr>
        <dsp:cNvPr id="0" name=""/>
        <dsp:cNvSpPr/>
      </dsp:nvSpPr>
      <dsp:spPr>
        <a:xfrm>
          <a:off x="0" y="1676074"/>
          <a:ext cx="4908905" cy="279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err="1"/>
            <a:t>Bakverk</a:t>
          </a:r>
          <a:r>
            <a:rPr lang="en-US" sz="1300" kern="1200" dirty="0"/>
            <a:t>: Ann Carlsson				</a:t>
          </a:r>
        </a:p>
      </dsp:txBody>
      <dsp:txXfrm>
        <a:off x="0" y="1676074"/>
        <a:ext cx="4908905" cy="279072"/>
      </dsp:txXfrm>
    </dsp:sp>
    <dsp:sp modelId="{71D0ABC5-EE64-40A9-9C61-802DA8D873E8}">
      <dsp:nvSpPr>
        <dsp:cNvPr id="0" name=""/>
        <dsp:cNvSpPr/>
      </dsp:nvSpPr>
      <dsp:spPr>
        <a:xfrm>
          <a:off x="0" y="1955147"/>
          <a:ext cx="4908905" cy="0"/>
        </a:xfrm>
        <a:prstGeom prst="lin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9222A3-C64D-4FC0-993F-97F5B1B9B084}">
      <dsp:nvSpPr>
        <dsp:cNvPr id="0" name=""/>
        <dsp:cNvSpPr/>
      </dsp:nvSpPr>
      <dsp:spPr>
        <a:xfrm>
          <a:off x="0" y="1955147"/>
          <a:ext cx="4908905" cy="279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err="1"/>
            <a:t>Bakverk</a:t>
          </a:r>
          <a:r>
            <a:rPr lang="en-US" sz="1300" kern="1200" dirty="0"/>
            <a:t>: Christian Ax				</a:t>
          </a:r>
        </a:p>
      </dsp:txBody>
      <dsp:txXfrm>
        <a:off x="0" y="1955147"/>
        <a:ext cx="4908905" cy="279072"/>
      </dsp:txXfrm>
    </dsp:sp>
    <dsp:sp modelId="{7DAE706D-5E1D-4315-9179-E2D049F7EF29}">
      <dsp:nvSpPr>
        <dsp:cNvPr id="0" name=""/>
        <dsp:cNvSpPr/>
      </dsp:nvSpPr>
      <dsp:spPr>
        <a:xfrm>
          <a:off x="0" y="2234220"/>
          <a:ext cx="4908905" cy="0"/>
        </a:xfrm>
        <a:prstGeom prst="lin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1F7B0C-9132-4F1B-88E7-818EDA0E3CE7}">
      <dsp:nvSpPr>
        <dsp:cNvPr id="0" name=""/>
        <dsp:cNvSpPr/>
      </dsp:nvSpPr>
      <dsp:spPr>
        <a:xfrm>
          <a:off x="0" y="2234220"/>
          <a:ext cx="4908905" cy="279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err="1"/>
            <a:t>Lotterigåva</a:t>
          </a:r>
          <a:r>
            <a:rPr lang="en-US" sz="1300" kern="1200" dirty="0"/>
            <a:t>: NAMN, email, </a:t>
          </a:r>
          <a:r>
            <a:rPr lang="en-US" sz="1300" kern="1200" dirty="0" err="1"/>
            <a:t>mobil</a:t>
          </a:r>
          <a:r>
            <a:rPr lang="en-US" sz="1300" kern="1200" dirty="0"/>
            <a:t>	</a:t>
          </a:r>
        </a:p>
      </dsp:txBody>
      <dsp:txXfrm>
        <a:off x="0" y="2234220"/>
        <a:ext cx="4908905" cy="279072"/>
      </dsp:txXfrm>
    </dsp:sp>
    <dsp:sp modelId="{1CB91F1B-1680-41D1-8FBB-3A20372575B6}">
      <dsp:nvSpPr>
        <dsp:cNvPr id="0" name=""/>
        <dsp:cNvSpPr/>
      </dsp:nvSpPr>
      <dsp:spPr>
        <a:xfrm>
          <a:off x="0" y="2513293"/>
          <a:ext cx="4908905" cy="0"/>
        </a:xfrm>
        <a:prstGeom prst="lin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5E461E-610E-4944-90F5-D3F7401295EC}">
      <dsp:nvSpPr>
        <dsp:cNvPr id="0" name=""/>
        <dsp:cNvSpPr/>
      </dsp:nvSpPr>
      <dsp:spPr>
        <a:xfrm>
          <a:off x="0" y="2513293"/>
          <a:ext cx="4908905" cy="279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err="1"/>
            <a:t>Lotterigåva</a:t>
          </a:r>
          <a:r>
            <a:rPr lang="en-US" sz="1300" kern="1200" dirty="0"/>
            <a:t>: NAMN, email, </a:t>
          </a:r>
          <a:r>
            <a:rPr lang="en-US" sz="1300" kern="1200" dirty="0" err="1"/>
            <a:t>mobil</a:t>
          </a:r>
          <a:r>
            <a:rPr lang="en-US" sz="1300" kern="1200" dirty="0"/>
            <a:t>			</a:t>
          </a:r>
        </a:p>
      </dsp:txBody>
      <dsp:txXfrm>
        <a:off x="0" y="2513293"/>
        <a:ext cx="4908905" cy="279072"/>
      </dsp:txXfrm>
    </dsp:sp>
    <dsp:sp modelId="{84DBD22A-B5E4-422A-AAD1-AC87768C27BC}">
      <dsp:nvSpPr>
        <dsp:cNvPr id="0" name=""/>
        <dsp:cNvSpPr/>
      </dsp:nvSpPr>
      <dsp:spPr>
        <a:xfrm>
          <a:off x="0" y="2792366"/>
          <a:ext cx="4908905" cy="0"/>
        </a:xfrm>
        <a:prstGeom prst="lin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90EBA3-E5F9-4D0B-99CB-EBC0100A6C02}">
      <dsp:nvSpPr>
        <dsp:cNvPr id="0" name=""/>
        <dsp:cNvSpPr/>
      </dsp:nvSpPr>
      <dsp:spPr>
        <a:xfrm>
          <a:off x="0" y="2792366"/>
          <a:ext cx="4908905" cy="279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err="1"/>
            <a:t>Lotterigåva</a:t>
          </a:r>
          <a:r>
            <a:rPr lang="en-US" sz="1300" kern="1200" dirty="0"/>
            <a:t>: NAMN, email, </a:t>
          </a:r>
          <a:r>
            <a:rPr lang="en-US" sz="1300" kern="1200" dirty="0" err="1"/>
            <a:t>mobil</a:t>
          </a:r>
          <a:r>
            <a:rPr lang="en-US" sz="1300" kern="1200" dirty="0"/>
            <a:t>				</a:t>
          </a:r>
        </a:p>
      </dsp:txBody>
      <dsp:txXfrm>
        <a:off x="0" y="2792366"/>
        <a:ext cx="4908905" cy="279072"/>
      </dsp:txXfrm>
    </dsp:sp>
    <dsp:sp modelId="{5F8B3390-A9A0-8C4A-A153-0E35715EF075}">
      <dsp:nvSpPr>
        <dsp:cNvPr id="0" name=""/>
        <dsp:cNvSpPr/>
      </dsp:nvSpPr>
      <dsp:spPr>
        <a:xfrm>
          <a:off x="0" y="3071439"/>
          <a:ext cx="4908905" cy="0"/>
        </a:xfrm>
        <a:prstGeom prst="lin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A23358-6D45-4742-BB24-5E68C0A23E83}">
      <dsp:nvSpPr>
        <dsp:cNvPr id="0" name=""/>
        <dsp:cNvSpPr/>
      </dsp:nvSpPr>
      <dsp:spPr>
        <a:xfrm>
          <a:off x="0" y="3071439"/>
          <a:ext cx="4908905" cy="279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endParaRPr lang="en-US" sz="1300" kern="1200" dirty="0"/>
        </a:p>
      </dsp:txBody>
      <dsp:txXfrm>
        <a:off x="0" y="3071439"/>
        <a:ext cx="4908905" cy="27907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b714e01f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b714e01fd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b714e01fd3_0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b714e01fd3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b714e01fd3_0_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b714e01fd3_0_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b714e01fd3_0_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b714e01fd3_0_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b714e01fd3_0_1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b714e01fd3_0_1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ba8cb7a18b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ba8cb7a18b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b714e01fd3_0_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b714e01fd3_0_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b714e01fd3_0_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b714e01fd3_0_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b714e01fd3_0_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b714e01fd3_0_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b714e01fd3_0_7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2b714e01fd3_0_7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b714e01fd3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2b714e01fd3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b714e01fd3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b714e01fd3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b714e01fd3_0_4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2b714e01fd3_0_4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b714e01fd3_0_9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2b714e01fd3_0_9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b714e01fd3_0_17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2b714e01fd3_0_17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b714e01fd3_0_18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2b714e01fd3_0_18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b714e01fd3_0_1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2b714e01fd3_0_1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ba8cb7a18b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2ba8cb7a18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b714e01fd3_0_9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2b714e01fd3_0_9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b714e01fd3_0_10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2b714e01fd3_0_10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b714e01fd3_0_10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2b714e01fd3_0_10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b714e01fd3_0_10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2b714e01fd3_0_10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8160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b850e413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b850e413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b714e01fd3_0_14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2b714e01fd3_0_14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b714e01fd3_0_16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2b714e01fd3_0_16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2b714e01fd3_0_15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2b714e01fd3_0_15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Alla skall svara… inga svar är dåliga</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b714e01fd3_0_1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2b714e01fd3_0_1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2b714e01fd3_0_17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2b714e01fd3_0_17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2b714e01fd3_0_1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2b714e01fd3_0_1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2b714e01fd3_0_1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2b714e01fd3_0_1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2b714e01fd3_0_1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2b714e01fd3_0_1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2b714e01fd3_0_1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2b714e01fd3_0_1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b714e01fd3_0_13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2b714e01fd3_0_1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b714e01fd3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b714e01fd3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b714e01fd3_0_13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2b714e01fd3_0_1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67768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b714e01fd3_0_13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2b714e01fd3_0_1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95036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b714e01fd3_0_13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2b714e01fd3_0_1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8482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ba8cb7a18b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ba8cb7a18b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bb496c969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bb496c969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bb496c9690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bb496c9690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bb496c969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bb496c969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b714e01fd3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b714e01fd3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Ordet är fritt</a:t>
            </a: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Foto - Vertikalt">
    <p:spTree>
      <p:nvGrpSpPr>
        <p:cNvPr id="1" name=""/>
        <p:cNvGrpSpPr/>
        <p:nvPr/>
      </p:nvGrpSpPr>
      <p:grpSpPr>
        <a:xfrm>
          <a:off x="0" y="0"/>
          <a:ext cx="0" cy="0"/>
          <a:chOff x="0" y="0"/>
          <a:chExt cx="0" cy="0"/>
        </a:xfrm>
      </p:grpSpPr>
      <p:sp>
        <p:nvSpPr>
          <p:cNvPr id="38" name="Bild"/>
          <p:cNvSpPr>
            <a:spLocks noGrp="1"/>
          </p:cNvSpPr>
          <p:nvPr>
            <p:ph type="pic" sz="half" idx="13"/>
          </p:nvPr>
        </p:nvSpPr>
        <p:spPr>
          <a:xfrm>
            <a:off x="4723805" y="334863"/>
            <a:ext cx="3750469" cy="4333131"/>
          </a:xfrm>
          <a:prstGeom prst="rect">
            <a:avLst/>
          </a:prstGeom>
        </p:spPr>
        <p:txBody>
          <a:bodyPr lIns="91439" tIns="45719" rIns="91439" bIns="45719" anchor="t">
            <a:noAutofit/>
          </a:bodyPr>
          <a:lstStyle/>
          <a:p>
            <a:endParaRPr/>
          </a:p>
        </p:txBody>
      </p:sp>
      <p:sp>
        <p:nvSpPr>
          <p:cNvPr id="39" name="Titeltext"/>
          <p:cNvSpPr txBox="1">
            <a:spLocks noGrp="1"/>
          </p:cNvSpPr>
          <p:nvPr>
            <p:ph type="title"/>
          </p:nvPr>
        </p:nvSpPr>
        <p:spPr>
          <a:xfrm>
            <a:off x="669727" y="334863"/>
            <a:ext cx="3750469" cy="2102942"/>
          </a:xfrm>
          <a:prstGeom prst="rect">
            <a:avLst/>
          </a:prstGeom>
        </p:spPr>
        <p:txBody>
          <a:bodyPr anchor="b"/>
          <a:lstStyle>
            <a:lvl1pPr>
              <a:defRPr sz="3164"/>
            </a:lvl1pPr>
          </a:lstStyle>
          <a:p>
            <a:r>
              <a:t>Titeltext</a:t>
            </a:r>
          </a:p>
        </p:txBody>
      </p:sp>
      <p:sp>
        <p:nvSpPr>
          <p:cNvPr id="40" name="Brödtext nivå ett…"/>
          <p:cNvSpPr txBox="1">
            <a:spLocks noGrp="1"/>
          </p:cNvSpPr>
          <p:nvPr>
            <p:ph type="body" sz="quarter" idx="1"/>
          </p:nvPr>
        </p:nvSpPr>
        <p:spPr>
          <a:xfrm>
            <a:off x="669727" y="2491384"/>
            <a:ext cx="3750469" cy="2169914"/>
          </a:xfrm>
          <a:prstGeom prst="rect">
            <a:avLst/>
          </a:prstGeom>
        </p:spPr>
        <p:txBody>
          <a:bodyPr anchor="t"/>
          <a:lstStyle>
            <a:lvl1pPr marL="0" indent="0" algn="ctr">
              <a:spcBef>
                <a:spcPts val="0"/>
              </a:spcBef>
              <a:buSzTx/>
              <a:buNone/>
              <a:defRPr sz="1951"/>
            </a:lvl1pPr>
            <a:lvl2pPr marL="0" indent="0" algn="ctr">
              <a:spcBef>
                <a:spcPts val="0"/>
              </a:spcBef>
              <a:buSzTx/>
              <a:buNone/>
              <a:defRPr sz="1951"/>
            </a:lvl2pPr>
            <a:lvl3pPr marL="0" indent="0" algn="ctr">
              <a:spcBef>
                <a:spcPts val="0"/>
              </a:spcBef>
              <a:buSzTx/>
              <a:buNone/>
              <a:defRPr sz="1951"/>
            </a:lvl3pPr>
            <a:lvl4pPr marL="0" indent="0" algn="ctr">
              <a:spcBef>
                <a:spcPts val="0"/>
              </a:spcBef>
              <a:buSzTx/>
              <a:buNone/>
              <a:defRPr sz="1951"/>
            </a:lvl4pPr>
            <a:lvl5pPr marL="0" indent="0" algn="ctr">
              <a:spcBef>
                <a:spcPts val="0"/>
              </a:spcBef>
              <a:buSzTx/>
              <a:buNone/>
              <a:defRPr sz="1951"/>
            </a:lvl5pPr>
          </a:lstStyle>
          <a:p>
            <a:r>
              <a:t>Brödtext nivå ett</a:t>
            </a:r>
          </a:p>
          <a:p>
            <a:pPr lvl="1"/>
            <a:r>
              <a:t>Brödtext nivå två</a:t>
            </a:r>
          </a:p>
          <a:p>
            <a:pPr lvl="2"/>
            <a:r>
              <a:t>Brödtext nivå tre</a:t>
            </a:r>
          </a:p>
          <a:p>
            <a:pPr lvl="3"/>
            <a:r>
              <a:t>Brödtext nivå fyra</a:t>
            </a:r>
          </a:p>
          <a:p>
            <a:pPr lvl="4"/>
            <a:r>
              <a:t>Brödtext nivå fem</a:t>
            </a:r>
          </a:p>
        </p:txBody>
      </p:sp>
      <p:sp>
        <p:nvSpPr>
          <p:cNvPr id="41"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2663668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sv"/>
              <a:t>‹#›</a:t>
            </a:fld>
            <a:endParaRPr/>
          </a:p>
        </p:txBody>
      </p:sp>
      <p:sp>
        <p:nvSpPr>
          <p:cNvPr id="3" name="TextBox 2">
            <a:extLst>
              <a:ext uri="{FF2B5EF4-FFF2-40B4-BE49-F238E27FC236}">
                <a16:creationId xmlns:a16="http://schemas.microsoft.com/office/drawing/2014/main" id="{4B71BB46-594C-0126-932C-1520CF7D366A}"/>
              </a:ext>
            </a:extLst>
          </p:cNvPr>
          <p:cNvSpPr txBox="1"/>
          <p:nvPr userDrawn="1">
            <p:extLst>
              <p:ext uri="{1162E1C5-73C7-4A58-AE30-91384D911F3F}">
                <p184:classification xmlns:p184="http://schemas.microsoft.com/office/powerpoint/2018/4/main" val="ftr"/>
              </p:ext>
            </p:extLst>
          </p:nvPr>
        </p:nvSpPr>
        <p:spPr>
          <a:xfrm>
            <a:off x="4401312" y="5021580"/>
            <a:ext cx="369888" cy="121920"/>
          </a:xfrm>
          <a:prstGeom prst="rect">
            <a:avLst/>
          </a:prstGeom>
        </p:spPr>
        <p:txBody>
          <a:bodyPr horzOverflow="overflow" lIns="0" tIns="0" rIns="0" bIns="0">
            <a:spAutoFit/>
          </a:bodyPr>
          <a:lstStyle/>
          <a:p>
            <a:pPr algn="l"/>
            <a:r>
              <a:rPr lang="sv-SE" sz="800">
                <a:solidFill>
                  <a:srgbClr val="000000"/>
                </a:solidFill>
                <a:latin typeface="Arial" panose="020B0604020202020204" pitchFamily="34" charset="0"/>
                <a:cs typeface="Arial" panose="020B0604020202020204" pitchFamily="34" charset="0"/>
              </a:rPr>
              <a:t>Internal</a:t>
            </a:r>
          </a:p>
        </p:txBody>
      </p:sp>
      <p:sp>
        <p:nvSpPr>
          <p:cNvPr id="4" name="textruta 3">
            <a:extLst>
              <a:ext uri="{FF2B5EF4-FFF2-40B4-BE49-F238E27FC236}">
                <a16:creationId xmlns:a16="http://schemas.microsoft.com/office/drawing/2014/main" id="{106A5137-42B6-3649-7CBC-C6B26E6C4182}"/>
              </a:ext>
            </a:extLst>
          </p:cNvPr>
          <p:cNvSpPr txBox="1"/>
          <p:nvPr userDrawn="1">
            <p:extLst>
              <p:ext uri="{1162E1C5-73C7-4A58-AE30-91384D911F3F}">
                <p184:classification xmlns:p184="http://schemas.microsoft.com/office/powerpoint/2018/4/main" val="hdr"/>
              </p:ext>
            </p:extLst>
          </p:nvPr>
        </p:nvSpPr>
        <p:spPr>
          <a:xfrm>
            <a:off x="63500" y="63500"/>
            <a:ext cx="4579938" cy="152400"/>
          </a:xfrm>
          <a:prstGeom prst="rect">
            <a:avLst/>
          </a:prstGeom>
        </p:spPr>
        <p:txBody>
          <a:bodyPr horzOverflow="overflow" lIns="0" tIns="0" rIns="0" bIns="0">
            <a:spAutoFit/>
          </a:bodyPr>
          <a:lstStyle/>
          <a:p>
            <a:pPr algn="l"/>
            <a:r>
              <a:rPr lang="sv-SE" sz="1000">
                <a:solidFill>
                  <a:srgbClr val="000000"/>
                </a:solidFill>
                <a:latin typeface="Calibri" panose="020F0502020204030204" pitchFamily="34" charset="0"/>
                <a:cs typeface="Calibri" panose="020F0502020204030204" pitchFamily="34" charset="0"/>
              </a:rPr>
              <a:t>This document is labeled as "Public". It is therefore available for anyone (Not Protected) </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xml"/><Relationship Id="rId7" Type="http://schemas.openxmlformats.org/officeDocument/2006/relationships/image" Target="../media/image17.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1.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3.png"/><Relationship Id="rId9" Type="http://schemas.openxmlformats.org/officeDocument/2006/relationships/image" Target="../media/image29.png"/><Relationship Id="rId14" Type="http://schemas.openxmlformats.org/officeDocument/2006/relationships/image" Target="../media/image34.png"/></Relationships>
</file>

<file path=ppt/slides/_rels/slide4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png"/><Relationship Id="rId7"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34250" y="4215653"/>
            <a:ext cx="9008897" cy="927843"/>
          </a:xfrm>
          <a:prstGeom prst="rect">
            <a:avLst/>
          </a:prstGeom>
          <a:noFill/>
          <a:ln>
            <a:noFill/>
          </a:ln>
        </p:spPr>
      </p:pic>
      <p:sp>
        <p:nvSpPr>
          <p:cNvPr id="55" name="Google Shape;55;p13"/>
          <p:cNvSpPr txBox="1"/>
          <p:nvPr/>
        </p:nvSpPr>
        <p:spPr>
          <a:xfrm>
            <a:off x="998675" y="211525"/>
            <a:ext cx="69756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sv" sz="3200">
                <a:solidFill>
                  <a:schemeClr val="dk2"/>
                </a:solidFill>
              </a:rPr>
              <a:t>Föräldramöte P13 Säsongen 2024</a:t>
            </a:r>
            <a:endParaRPr sz="3200">
              <a:solidFill>
                <a:schemeClr val="dk2"/>
              </a:solidFill>
            </a:endParaRPr>
          </a:p>
        </p:txBody>
      </p:sp>
      <p:pic>
        <p:nvPicPr>
          <p:cNvPr id="56" name="Google Shape;56;p13"/>
          <p:cNvPicPr preferRelativeResize="0"/>
          <p:nvPr/>
        </p:nvPicPr>
        <p:blipFill>
          <a:blip r:embed="rId4">
            <a:alphaModFix/>
          </a:blip>
          <a:stretch>
            <a:fillRect/>
          </a:stretch>
        </p:blipFill>
        <p:spPr>
          <a:xfrm>
            <a:off x="1658855" y="-220450"/>
            <a:ext cx="5672900" cy="5672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22"/>
          <p:cNvPicPr preferRelativeResize="0"/>
          <p:nvPr/>
        </p:nvPicPr>
        <p:blipFill>
          <a:blip r:embed="rId3">
            <a:alphaModFix/>
          </a:blip>
          <a:stretch>
            <a:fillRect/>
          </a:stretch>
        </p:blipFill>
        <p:spPr>
          <a:xfrm>
            <a:off x="-6094" y="4201455"/>
            <a:ext cx="9144000" cy="942041"/>
          </a:xfrm>
          <a:prstGeom prst="rect">
            <a:avLst/>
          </a:prstGeom>
          <a:noFill/>
          <a:ln>
            <a:noFill/>
          </a:ln>
        </p:spPr>
      </p:pic>
      <p:sp>
        <p:nvSpPr>
          <p:cNvPr id="140" name="Google Shape;140;p22"/>
          <p:cNvSpPr txBox="1">
            <a:spLocks noGrp="1"/>
          </p:cNvSpPr>
          <p:nvPr>
            <p:ph type="title"/>
          </p:nvPr>
        </p:nvSpPr>
        <p:spPr>
          <a:xfrm>
            <a:off x="311700" y="2927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sv" sz="3120"/>
              <a:t>Laget.se - Ny typ av kallelse</a:t>
            </a:r>
            <a:endParaRPr sz="3120"/>
          </a:p>
        </p:txBody>
      </p:sp>
      <p:sp>
        <p:nvSpPr>
          <p:cNvPr id="141" name="Google Shape;141;p22"/>
          <p:cNvSpPr txBox="1"/>
          <p:nvPr/>
        </p:nvSpPr>
        <p:spPr>
          <a:xfrm>
            <a:off x="6540125" y="1434625"/>
            <a:ext cx="25455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1800">
                <a:solidFill>
                  <a:schemeClr val="dk2"/>
                </a:solidFill>
              </a:rPr>
              <a:t>Så fort lagen är klara så kommer ny kallelse med all info efter Lag färg. Och då endast EN kallelse för Lag Färgen. Info läggs då om samling m.m</a:t>
            </a:r>
            <a:endParaRPr sz="1800">
              <a:solidFill>
                <a:schemeClr val="dk2"/>
              </a:solidFill>
            </a:endParaRPr>
          </a:p>
        </p:txBody>
      </p:sp>
      <p:pic>
        <p:nvPicPr>
          <p:cNvPr id="142" name="Google Shape;142;p22"/>
          <p:cNvPicPr preferRelativeResize="0"/>
          <p:nvPr/>
        </p:nvPicPr>
        <p:blipFill>
          <a:blip r:embed="rId4">
            <a:alphaModFix/>
          </a:blip>
          <a:stretch>
            <a:fillRect/>
          </a:stretch>
        </p:blipFill>
        <p:spPr>
          <a:xfrm>
            <a:off x="400600" y="1599350"/>
            <a:ext cx="5884400" cy="13280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23"/>
          <p:cNvPicPr preferRelativeResize="0"/>
          <p:nvPr/>
        </p:nvPicPr>
        <p:blipFill>
          <a:blip r:embed="rId3">
            <a:alphaModFix/>
          </a:blip>
          <a:stretch>
            <a:fillRect/>
          </a:stretch>
        </p:blipFill>
        <p:spPr>
          <a:xfrm>
            <a:off x="630" y="4201455"/>
            <a:ext cx="9144000" cy="942041"/>
          </a:xfrm>
          <a:prstGeom prst="rect">
            <a:avLst/>
          </a:prstGeom>
          <a:noFill/>
          <a:ln>
            <a:noFill/>
          </a:ln>
        </p:spPr>
      </p:pic>
      <p:sp>
        <p:nvSpPr>
          <p:cNvPr id="148" name="Google Shape;148;p23"/>
          <p:cNvSpPr txBox="1">
            <a:spLocks noGrp="1"/>
          </p:cNvSpPr>
          <p:nvPr>
            <p:ph type="body" idx="1"/>
          </p:nvPr>
        </p:nvSpPr>
        <p:spPr>
          <a:xfrm>
            <a:off x="311700" y="1197525"/>
            <a:ext cx="8520600" cy="242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sv" sz="4400" dirty="0"/>
              <a:t>Info från </a:t>
            </a:r>
            <a:endParaRPr sz="4400" dirty="0"/>
          </a:p>
          <a:p>
            <a:pPr marL="0" lvl="0" indent="0" algn="ctr" rtl="0">
              <a:spcBef>
                <a:spcPts val="1200"/>
              </a:spcBef>
              <a:spcAft>
                <a:spcPts val="1200"/>
              </a:spcAft>
              <a:buNone/>
            </a:pPr>
            <a:r>
              <a:rPr lang="sv" sz="4400" dirty="0"/>
              <a:t>Askims Ik</a:t>
            </a:r>
            <a:endParaRPr sz="4400" dirty="0"/>
          </a:p>
        </p:txBody>
      </p:sp>
      <p:sp>
        <p:nvSpPr>
          <p:cNvPr id="149" name="Google Shape;149;p23"/>
          <p:cNvSpPr txBox="1">
            <a:spLocks noGrp="1"/>
          </p:cNvSpPr>
          <p:nvPr>
            <p:ph type="title"/>
          </p:nvPr>
        </p:nvSpPr>
        <p:spPr>
          <a:xfrm>
            <a:off x="311700" y="2927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sv" sz="3120"/>
              <a:t>Fokus 2024</a:t>
            </a:r>
            <a:endParaRPr sz="312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155" name="Google Shape;155;p2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158" name="Google Shape;158;p24"/>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164" name="Google Shape;164;p2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165" name="Google Shape;165;p25"/>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171" name="Google Shape;171;p2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172" name="Google Shape;172;p26"/>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188" name="Google Shape;188;p28"/>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193" name="Google Shape;193;p28"/>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211" name="Google Shape;211;p30"/>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218" name="Google Shape;218;p30"/>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224" name="Google Shape;224;p3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232" name="Google Shape;232;p31"/>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238" name="Google Shape;238;p3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247" name="Google Shape;247;p32"/>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253" name="Google Shape;253;p3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263" name="Google Shape;263;p33"/>
          <p:cNvPicPr preferRelativeResize="0"/>
          <p:nvPr/>
        </p:nvPicPr>
        <p:blipFill>
          <a:blip r:embed="rId3">
            <a:alphaModFix/>
          </a:blip>
          <a:stretch>
            <a:fillRect/>
          </a:stretch>
        </p:blipFill>
        <p:spPr>
          <a:xfrm>
            <a:off x="11205" y="0"/>
            <a:ext cx="9144000"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subTitle" idx="1"/>
          </p:nvPr>
        </p:nvSpPr>
        <p:spPr>
          <a:xfrm>
            <a:off x="0" y="1118800"/>
            <a:ext cx="9144000" cy="2470500"/>
          </a:xfrm>
          <a:prstGeom prst="rect">
            <a:avLst/>
          </a:prstGeom>
        </p:spPr>
        <p:txBody>
          <a:bodyPr spcFirstLastPara="1" wrap="square" lIns="91425" tIns="91425" rIns="91425" bIns="91425" anchor="t" anchorCtr="0">
            <a:normAutofit fontScale="92500" lnSpcReduction="20000"/>
          </a:bodyPr>
          <a:lstStyle/>
          <a:p>
            <a:pPr marL="0" lvl="0" indent="0" algn="ctr" rtl="0">
              <a:spcBef>
                <a:spcPts val="0"/>
              </a:spcBef>
              <a:spcAft>
                <a:spcPts val="0"/>
              </a:spcAft>
              <a:buNone/>
            </a:pPr>
            <a:r>
              <a:rPr lang="sv" dirty="0"/>
              <a:t>Dagens agenda:</a:t>
            </a:r>
            <a:endParaRPr dirty="0"/>
          </a:p>
          <a:p>
            <a:pPr marL="0" lvl="0" indent="0" algn="l" rtl="0">
              <a:spcBef>
                <a:spcPts val="0"/>
              </a:spcBef>
              <a:spcAft>
                <a:spcPts val="0"/>
              </a:spcAft>
              <a:buNone/>
            </a:pPr>
            <a:endParaRPr dirty="0"/>
          </a:p>
          <a:p>
            <a:pPr marL="521335" lvl="0" indent="-457200" algn="l" rtl="0">
              <a:spcBef>
                <a:spcPts val="0"/>
              </a:spcBef>
              <a:spcAft>
                <a:spcPts val="0"/>
              </a:spcAft>
              <a:buSzPct val="100000"/>
              <a:buFont typeface="Arial" panose="020B0604020202020204" pitchFamily="34" charset="0"/>
              <a:buChar char="•"/>
            </a:pPr>
            <a:r>
              <a:rPr lang="sv" dirty="0"/>
              <a:t>Sammanfattning 2023</a:t>
            </a:r>
            <a:endParaRPr dirty="0"/>
          </a:p>
          <a:p>
            <a:pPr marL="521335" lvl="0" indent="-457200" algn="l" rtl="0">
              <a:spcBef>
                <a:spcPts val="0"/>
              </a:spcBef>
              <a:spcAft>
                <a:spcPts val="0"/>
              </a:spcAft>
              <a:buSzPct val="100000"/>
              <a:buFont typeface="Arial" panose="020B0604020202020204" pitchFamily="34" charset="0"/>
              <a:buChar char="•"/>
            </a:pPr>
            <a:r>
              <a:rPr lang="sv" dirty="0"/>
              <a:t>Laget.se</a:t>
            </a:r>
            <a:endParaRPr dirty="0"/>
          </a:p>
          <a:p>
            <a:pPr marL="521335" lvl="0" indent="-457200" algn="l" rtl="0">
              <a:spcBef>
                <a:spcPts val="0"/>
              </a:spcBef>
              <a:spcAft>
                <a:spcPts val="0"/>
              </a:spcAft>
              <a:buSzPct val="100000"/>
              <a:buFont typeface="Arial" panose="020B0604020202020204" pitchFamily="34" charset="0"/>
              <a:buChar char="•"/>
            </a:pPr>
            <a:r>
              <a:rPr lang="sv" dirty="0"/>
              <a:t>Info från Askims IK</a:t>
            </a:r>
            <a:endParaRPr dirty="0"/>
          </a:p>
          <a:p>
            <a:pPr marL="521335" lvl="0" indent="-457200" algn="l" rtl="0">
              <a:spcBef>
                <a:spcPts val="0"/>
              </a:spcBef>
              <a:spcAft>
                <a:spcPts val="0"/>
              </a:spcAft>
              <a:buSzPct val="100000"/>
              <a:buFont typeface="Arial" panose="020B0604020202020204" pitchFamily="34" charset="0"/>
              <a:buChar char="•"/>
            </a:pPr>
            <a:r>
              <a:rPr lang="sv" dirty="0"/>
              <a:t>Säsongen 2024</a:t>
            </a:r>
            <a:endParaRPr dirty="0"/>
          </a:p>
          <a:p>
            <a:pPr marL="521335" lvl="0" indent="-457200" algn="l" rtl="0">
              <a:spcBef>
                <a:spcPts val="0"/>
              </a:spcBef>
              <a:spcAft>
                <a:spcPts val="0"/>
              </a:spcAft>
              <a:buSzPct val="100000"/>
              <a:buFont typeface="Arial" panose="020B0604020202020204" pitchFamily="34" charset="0"/>
              <a:buChar char="•"/>
            </a:pPr>
            <a:r>
              <a:rPr lang="sv" dirty="0"/>
              <a:t>Lagkassa</a:t>
            </a:r>
            <a:endParaRPr dirty="0"/>
          </a:p>
        </p:txBody>
      </p:sp>
      <p:pic>
        <p:nvPicPr>
          <p:cNvPr id="62" name="Google Shape;62;p14"/>
          <p:cNvPicPr preferRelativeResize="0"/>
          <p:nvPr/>
        </p:nvPicPr>
        <p:blipFill>
          <a:blip r:embed="rId3">
            <a:alphaModFix/>
          </a:blip>
          <a:stretch>
            <a:fillRect/>
          </a:stretch>
        </p:blipFill>
        <p:spPr>
          <a:xfrm>
            <a:off x="630" y="4201455"/>
            <a:ext cx="9144000" cy="942041"/>
          </a:xfrm>
          <a:prstGeom prst="rect">
            <a:avLst/>
          </a:prstGeom>
          <a:noFill/>
          <a:ln>
            <a:noFill/>
          </a:ln>
        </p:spPr>
      </p:pic>
      <p:sp>
        <p:nvSpPr>
          <p:cNvPr id="63" name="Google Shape;63;p14"/>
          <p:cNvSpPr txBox="1"/>
          <p:nvPr/>
        </p:nvSpPr>
        <p:spPr>
          <a:xfrm>
            <a:off x="1692200" y="325475"/>
            <a:ext cx="58281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sv" sz="3200">
                <a:solidFill>
                  <a:schemeClr val="dk2"/>
                </a:solidFill>
              </a:rPr>
              <a:t>Föräldramöte Säsongen 2024</a:t>
            </a:r>
            <a:endParaRPr sz="3200">
              <a:solidFill>
                <a:schemeClr val="dk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dirty="0"/>
          </a:p>
        </p:txBody>
      </p:sp>
      <p:sp>
        <p:nvSpPr>
          <p:cNvPr id="269" name="Google Shape;269;p3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271" name="Google Shape;271;p34"/>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Google Shape;276;p35"/>
          <p:cNvPicPr preferRelativeResize="0"/>
          <p:nvPr/>
        </p:nvPicPr>
        <p:blipFill>
          <a:blip r:embed="rId3">
            <a:alphaModFix/>
          </a:blip>
          <a:stretch>
            <a:fillRect/>
          </a:stretch>
        </p:blipFill>
        <p:spPr>
          <a:xfrm>
            <a:off x="34250" y="4201455"/>
            <a:ext cx="9144000" cy="942041"/>
          </a:xfrm>
          <a:prstGeom prst="rect">
            <a:avLst/>
          </a:prstGeom>
          <a:noFill/>
          <a:ln>
            <a:noFill/>
          </a:ln>
        </p:spPr>
      </p:pic>
      <p:sp>
        <p:nvSpPr>
          <p:cNvPr id="277" name="Google Shape;277;p35"/>
          <p:cNvSpPr txBox="1">
            <a:spLocks noGrp="1"/>
          </p:cNvSpPr>
          <p:nvPr>
            <p:ph type="title"/>
          </p:nvPr>
        </p:nvSpPr>
        <p:spPr>
          <a:xfrm>
            <a:off x="311700" y="2927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sv" sz="3120" dirty="0"/>
              <a:t>Fokus 2024 - Laget</a:t>
            </a:r>
            <a:endParaRPr sz="3120" dirty="0"/>
          </a:p>
        </p:txBody>
      </p:sp>
      <p:sp>
        <p:nvSpPr>
          <p:cNvPr id="278" name="Google Shape;278;p35"/>
          <p:cNvSpPr txBox="1"/>
          <p:nvPr/>
        </p:nvSpPr>
        <p:spPr>
          <a:xfrm>
            <a:off x="2886706" y="1559814"/>
            <a:ext cx="2908976" cy="1169521"/>
          </a:xfrm>
          <a:prstGeom prst="rect">
            <a:avLst/>
          </a:prstGeom>
          <a:noFill/>
          <a:ln>
            <a:noFill/>
          </a:ln>
        </p:spPr>
        <p:txBody>
          <a:bodyPr spcFirstLastPara="1" wrap="square" lIns="91425" tIns="91425" rIns="91425" bIns="91425" anchor="t" anchorCtr="0">
            <a:spAutoFit/>
          </a:bodyPr>
          <a:lstStyle/>
          <a:p>
            <a:pPr marL="457200" lvl="0" indent="-539750" algn="l" rtl="0">
              <a:spcBef>
                <a:spcPts val="0"/>
              </a:spcBef>
              <a:spcAft>
                <a:spcPts val="0"/>
              </a:spcAft>
              <a:buClr>
                <a:schemeClr val="dk2"/>
              </a:buClr>
              <a:buSzPts val="4900"/>
              <a:buFont typeface="Arial" panose="020B0604020202020204" pitchFamily="34" charset="0"/>
              <a:buChar char="•"/>
            </a:pPr>
            <a:r>
              <a:rPr lang="sv" sz="3200" dirty="0">
                <a:solidFill>
                  <a:schemeClr val="dk2"/>
                </a:solidFill>
              </a:rPr>
              <a:t>45 barn</a:t>
            </a:r>
            <a:endParaRPr sz="3200" dirty="0">
              <a:solidFill>
                <a:schemeClr val="dk2"/>
              </a:solidFill>
            </a:endParaRPr>
          </a:p>
          <a:p>
            <a:pPr marL="457200" lvl="0" indent="-539750" algn="l" rtl="0">
              <a:spcBef>
                <a:spcPts val="0"/>
              </a:spcBef>
              <a:spcAft>
                <a:spcPts val="0"/>
              </a:spcAft>
              <a:buClr>
                <a:schemeClr val="dk2"/>
              </a:buClr>
              <a:buSzPts val="4900"/>
              <a:buFont typeface="Arial" panose="020B0604020202020204" pitchFamily="34" charset="0"/>
              <a:buChar char="•"/>
            </a:pPr>
            <a:r>
              <a:rPr lang="sv" sz="3200" dirty="0">
                <a:solidFill>
                  <a:schemeClr val="dk2"/>
                </a:solidFill>
              </a:rPr>
              <a:t>11 ledare</a:t>
            </a:r>
            <a:endParaRPr sz="3200" dirty="0">
              <a:solidFill>
                <a:schemeClr val="dk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36"/>
          <p:cNvPicPr preferRelativeResize="0"/>
          <p:nvPr/>
        </p:nvPicPr>
        <p:blipFill>
          <a:blip r:embed="rId3">
            <a:alphaModFix/>
          </a:blip>
          <a:stretch>
            <a:fillRect/>
          </a:stretch>
        </p:blipFill>
        <p:spPr>
          <a:xfrm>
            <a:off x="34250" y="4201455"/>
            <a:ext cx="9144000" cy="942041"/>
          </a:xfrm>
          <a:prstGeom prst="rect">
            <a:avLst/>
          </a:prstGeom>
          <a:noFill/>
          <a:ln>
            <a:noFill/>
          </a:ln>
        </p:spPr>
      </p:pic>
      <p:sp>
        <p:nvSpPr>
          <p:cNvPr id="284" name="Google Shape;284;p36"/>
          <p:cNvSpPr txBox="1">
            <a:spLocks noGrp="1"/>
          </p:cNvSpPr>
          <p:nvPr>
            <p:ph type="title"/>
          </p:nvPr>
        </p:nvSpPr>
        <p:spPr>
          <a:xfrm>
            <a:off x="311700" y="2927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sv" sz="3120"/>
              <a:t>Fokus 2024 - Roller</a:t>
            </a:r>
            <a:endParaRPr sz="3120"/>
          </a:p>
        </p:txBody>
      </p:sp>
      <p:sp>
        <p:nvSpPr>
          <p:cNvPr id="285" name="Google Shape;285;p36"/>
          <p:cNvSpPr txBox="1"/>
          <p:nvPr/>
        </p:nvSpPr>
        <p:spPr>
          <a:xfrm>
            <a:off x="578150" y="1238950"/>
            <a:ext cx="8147100" cy="12926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2400" dirty="0">
                <a:solidFill>
                  <a:schemeClr val="dk2"/>
                </a:solidFill>
              </a:rPr>
              <a:t>Så fort serie lagen är indelade så kommer alla barn få en ansvarig ledare. Dessa lagledare skall ni föräldrar kontakta vid frågor i första hand.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38"/>
          <p:cNvPicPr preferRelativeResize="0"/>
          <p:nvPr/>
        </p:nvPicPr>
        <p:blipFill>
          <a:blip r:embed="rId3">
            <a:alphaModFix/>
          </a:blip>
          <a:stretch>
            <a:fillRect/>
          </a:stretch>
        </p:blipFill>
        <p:spPr>
          <a:xfrm>
            <a:off x="34250" y="4201455"/>
            <a:ext cx="9144000" cy="942041"/>
          </a:xfrm>
          <a:prstGeom prst="rect">
            <a:avLst/>
          </a:prstGeom>
          <a:noFill/>
          <a:ln>
            <a:noFill/>
          </a:ln>
        </p:spPr>
      </p:pic>
      <p:sp>
        <p:nvSpPr>
          <p:cNvPr id="298" name="Google Shape;298;p38"/>
          <p:cNvSpPr txBox="1">
            <a:spLocks noGrp="1"/>
          </p:cNvSpPr>
          <p:nvPr>
            <p:ph type="title"/>
          </p:nvPr>
        </p:nvSpPr>
        <p:spPr>
          <a:xfrm>
            <a:off x="311700" y="2927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sv" sz="3120"/>
              <a:t>Roller 2024 </a:t>
            </a:r>
            <a:endParaRPr sz="3120"/>
          </a:p>
        </p:txBody>
      </p:sp>
      <p:sp>
        <p:nvSpPr>
          <p:cNvPr id="300" name="Google Shape;300;p38"/>
          <p:cNvSpPr/>
          <p:nvPr/>
        </p:nvSpPr>
        <p:spPr>
          <a:xfrm>
            <a:off x="3356800" y="3055050"/>
            <a:ext cx="964800" cy="170400"/>
          </a:xfrm>
          <a:prstGeom prst="rect">
            <a:avLst/>
          </a:prstGeom>
          <a:solidFill>
            <a:schemeClr val="bg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chemeClr val="lt1"/>
              </a:highlight>
            </a:endParaRPr>
          </a:p>
        </p:txBody>
      </p:sp>
      <p:graphicFrame>
        <p:nvGraphicFramePr>
          <p:cNvPr id="4" name="Table 3">
            <a:extLst>
              <a:ext uri="{FF2B5EF4-FFF2-40B4-BE49-F238E27FC236}">
                <a16:creationId xmlns:a16="http://schemas.microsoft.com/office/drawing/2014/main" id="{76D17D0A-FE75-C4F8-640B-A7C1546382FA}"/>
              </a:ext>
            </a:extLst>
          </p:cNvPr>
          <p:cNvGraphicFramePr>
            <a:graphicFrameLocks noGrp="1"/>
          </p:cNvGraphicFramePr>
          <p:nvPr>
            <p:extLst>
              <p:ext uri="{D42A27DB-BD31-4B8C-83A1-F6EECF244321}">
                <p14:modId xmlns:p14="http://schemas.microsoft.com/office/powerpoint/2010/main" val="1618874571"/>
              </p:ext>
            </p:extLst>
          </p:nvPr>
        </p:nvGraphicFramePr>
        <p:xfrm>
          <a:off x="697950" y="1165225"/>
          <a:ext cx="7362149" cy="2469515"/>
        </p:xfrm>
        <a:graphic>
          <a:graphicData uri="http://schemas.openxmlformats.org/drawingml/2006/table">
            <a:tbl>
              <a:tblPr>
                <a:tableStyleId>{2A488322-F2BA-4B5B-9748-0D474271808F}</a:tableStyleId>
              </a:tblPr>
              <a:tblGrid>
                <a:gridCol w="3540842">
                  <a:extLst>
                    <a:ext uri="{9D8B030D-6E8A-4147-A177-3AD203B41FA5}">
                      <a16:colId xmlns:a16="http://schemas.microsoft.com/office/drawing/2014/main" val="3991904248"/>
                    </a:ext>
                  </a:extLst>
                </a:gridCol>
                <a:gridCol w="3821307">
                  <a:extLst>
                    <a:ext uri="{9D8B030D-6E8A-4147-A177-3AD203B41FA5}">
                      <a16:colId xmlns:a16="http://schemas.microsoft.com/office/drawing/2014/main" val="1487484240"/>
                    </a:ext>
                  </a:extLst>
                </a:gridCol>
              </a:tblGrid>
              <a:tr h="234950">
                <a:tc>
                  <a:txBody>
                    <a:bodyPr/>
                    <a:lstStyle/>
                    <a:p>
                      <a:pPr algn="l" fontAlgn="b"/>
                      <a:r>
                        <a:rPr lang="sv-SE" sz="1600" b="1" u="none" strike="noStrike" dirty="0">
                          <a:effectLst/>
                        </a:rPr>
                        <a:t>Organisation &amp; Roller</a:t>
                      </a:r>
                      <a:endParaRPr lang="sv-SE" sz="16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v-SE" sz="1100" u="none" strike="noStrike">
                          <a:effectLst/>
                        </a:rPr>
                        <a:t> </a:t>
                      </a:r>
                      <a:endParaRPr lang="sv-SE"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8455296"/>
                  </a:ext>
                </a:extLst>
              </a:tr>
              <a:tr h="184150">
                <a:tc>
                  <a:txBody>
                    <a:bodyPr/>
                    <a:lstStyle/>
                    <a:p>
                      <a:pPr algn="l" fontAlgn="b"/>
                      <a:r>
                        <a:rPr lang="sv-SE" sz="1100" u="none" strike="noStrike">
                          <a:effectLst/>
                        </a:rPr>
                        <a:t>Lagledare</a:t>
                      </a:r>
                      <a:endParaRPr lang="sv-SE"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rPr>
                        <a:t>Niklas, Marcus W, Martin, George</a:t>
                      </a:r>
                      <a:endParaRPr lang="en-US" sz="11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1807212"/>
                  </a:ext>
                </a:extLst>
              </a:tr>
              <a:tr h="184150">
                <a:tc>
                  <a:txBody>
                    <a:bodyPr/>
                    <a:lstStyle/>
                    <a:p>
                      <a:pPr algn="l" fontAlgn="b"/>
                      <a:r>
                        <a:rPr lang="sv-SE" sz="1100" u="none" strike="noStrike">
                          <a:effectLst/>
                        </a:rPr>
                        <a:t>Träningsupplägg</a:t>
                      </a:r>
                      <a:endParaRPr lang="sv-SE"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v-SE" sz="1100" u="none" strike="noStrike">
                          <a:effectLst/>
                        </a:rPr>
                        <a:t>Niklas, Marcus W, Martin, George, Gabriel</a:t>
                      </a:r>
                      <a:endParaRPr lang="sv-SE"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1497367"/>
                  </a:ext>
                </a:extLst>
              </a:tr>
              <a:tr h="193675">
                <a:tc>
                  <a:txBody>
                    <a:bodyPr/>
                    <a:lstStyle/>
                    <a:p>
                      <a:pPr algn="l" fontAlgn="b"/>
                      <a:r>
                        <a:rPr lang="sv-SE" sz="1100" u="none" strike="noStrike" dirty="0">
                          <a:effectLst/>
                        </a:rPr>
                        <a:t>Ass. Tränare</a:t>
                      </a:r>
                      <a:endParaRPr lang="sv-SE" sz="11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v-SE" sz="1100" u="none" strike="noStrike" dirty="0">
                          <a:effectLst/>
                        </a:rPr>
                        <a:t>Frida, Niclas, Daniel, Andreas, Marcus A, Håkan, Gabriel</a:t>
                      </a:r>
                      <a:endParaRPr lang="sv-SE" sz="11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6978003"/>
                  </a:ext>
                </a:extLst>
              </a:tr>
              <a:tr h="184150">
                <a:tc>
                  <a:txBody>
                    <a:bodyPr/>
                    <a:lstStyle/>
                    <a:p>
                      <a:pPr algn="l" fontAlgn="b"/>
                      <a:r>
                        <a:rPr lang="sv-SE" sz="1100" u="none" strike="noStrike">
                          <a:effectLst/>
                        </a:rPr>
                        <a:t>Materialansvarig</a:t>
                      </a:r>
                      <a:endParaRPr lang="sv-SE"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v-SE" sz="1100" u="none" strike="noStrike">
                          <a:effectLst/>
                        </a:rPr>
                        <a:t>Marcus A</a:t>
                      </a:r>
                      <a:endParaRPr lang="sv-SE"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5101193"/>
                  </a:ext>
                </a:extLst>
              </a:tr>
              <a:tr h="184150">
                <a:tc>
                  <a:txBody>
                    <a:bodyPr/>
                    <a:lstStyle/>
                    <a:p>
                      <a:pPr algn="l" fontAlgn="b"/>
                      <a:r>
                        <a:rPr lang="sv-SE" sz="1100" u="none" strike="noStrike">
                          <a:effectLst/>
                        </a:rPr>
                        <a:t>Administrationsansvarig</a:t>
                      </a:r>
                      <a:endParaRPr lang="sv-SE"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v-SE" sz="1100" u="none" strike="noStrike">
                          <a:effectLst/>
                        </a:rPr>
                        <a:t>Håkan</a:t>
                      </a:r>
                      <a:endParaRPr lang="sv-SE"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6177195"/>
                  </a:ext>
                </a:extLst>
              </a:tr>
              <a:tr h="184150">
                <a:tc>
                  <a:txBody>
                    <a:bodyPr/>
                    <a:lstStyle/>
                    <a:p>
                      <a:pPr algn="l" fontAlgn="b"/>
                      <a:r>
                        <a:rPr lang="sv-SE" sz="1100" u="none" strike="noStrike">
                          <a:effectLst/>
                        </a:rPr>
                        <a:t>Kassör</a:t>
                      </a:r>
                      <a:endParaRPr lang="sv-SE"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v-SE" sz="1100" u="none" strike="noStrike">
                          <a:effectLst/>
                        </a:rPr>
                        <a:t>Håkan</a:t>
                      </a:r>
                      <a:endParaRPr lang="sv-SE"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0549916"/>
                  </a:ext>
                </a:extLst>
              </a:tr>
              <a:tr h="184150">
                <a:tc>
                  <a:txBody>
                    <a:bodyPr/>
                    <a:lstStyle/>
                    <a:p>
                      <a:pPr algn="l" fontAlgn="b"/>
                      <a:r>
                        <a:rPr lang="sv-SE" sz="1100" u="none" strike="noStrike">
                          <a:effectLst/>
                        </a:rPr>
                        <a:t>Försäljning och Lotteriansvarig</a:t>
                      </a:r>
                      <a:endParaRPr lang="sv-SE"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v-SE" sz="1100" u="none" strike="noStrike">
                          <a:effectLst/>
                        </a:rPr>
                        <a:t>Andreas D + minst en förälder</a:t>
                      </a:r>
                      <a:endParaRPr lang="sv-SE"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4408118"/>
                  </a:ext>
                </a:extLst>
              </a:tr>
              <a:tr h="184150">
                <a:tc>
                  <a:txBody>
                    <a:bodyPr/>
                    <a:lstStyle/>
                    <a:p>
                      <a:pPr algn="l" fontAlgn="b"/>
                      <a:r>
                        <a:rPr lang="sv-SE" sz="1100" u="none" strike="noStrike">
                          <a:effectLst/>
                        </a:rPr>
                        <a:t>Cafe samordnare</a:t>
                      </a:r>
                      <a:endParaRPr lang="sv-SE"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v-SE" sz="1100" b="0" i="0" u="none" strike="noStrike" dirty="0">
                          <a:solidFill>
                            <a:srgbClr val="000000"/>
                          </a:solidFill>
                          <a:effectLst/>
                          <a:latin typeface="Calibri" panose="020F0502020204030204" pitchFamily="34" charset="0"/>
                        </a:rPr>
                        <a:t>Anna </a:t>
                      </a:r>
                      <a:r>
                        <a:rPr lang="sv-SE" sz="1100" b="0" i="0" u="none" strike="noStrike" dirty="0" err="1">
                          <a:solidFill>
                            <a:srgbClr val="000000"/>
                          </a:solidFill>
                          <a:effectLst/>
                          <a:latin typeface="Calibri" panose="020F0502020204030204" pitchFamily="34" charset="0"/>
                        </a:rPr>
                        <a:t>Jälevik</a:t>
                      </a:r>
                      <a:endParaRPr lang="sv-SE" sz="11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7680502"/>
                  </a:ext>
                </a:extLst>
              </a:tr>
              <a:tr h="184150">
                <a:tc>
                  <a:txBody>
                    <a:bodyPr/>
                    <a:lstStyle/>
                    <a:p>
                      <a:pPr algn="l" fontAlgn="b"/>
                      <a:r>
                        <a:rPr lang="sv-SE" sz="1100" u="none" strike="noStrike">
                          <a:effectLst/>
                        </a:rPr>
                        <a:t>Aktivitetssamordnare</a:t>
                      </a:r>
                      <a:endParaRPr lang="sv-SE"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v-SE" sz="1100" u="none" strike="noStrike">
                          <a:effectLst/>
                        </a:rPr>
                        <a:t>Daniel, Niclas</a:t>
                      </a:r>
                      <a:endParaRPr lang="sv-SE"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6322358"/>
                  </a:ext>
                </a:extLst>
              </a:tr>
              <a:tr h="184150">
                <a:tc>
                  <a:txBody>
                    <a:bodyPr/>
                    <a:lstStyle/>
                    <a:p>
                      <a:pPr algn="l" fontAlgn="b"/>
                      <a:r>
                        <a:rPr lang="sv-SE" sz="1100" u="none" strike="noStrike">
                          <a:effectLst/>
                        </a:rPr>
                        <a:t> </a:t>
                      </a:r>
                      <a:endParaRPr lang="sv-SE"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v-SE" sz="1100" u="none" strike="noStrike" dirty="0">
                          <a:effectLst/>
                        </a:rPr>
                        <a:t> </a:t>
                      </a:r>
                      <a:endParaRPr lang="sv-SE" sz="11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8512860"/>
                  </a:ext>
                </a:extLst>
              </a:tr>
              <a:tr h="184150">
                <a:tc>
                  <a:txBody>
                    <a:bodyPr/>
                    <a:lstStyle/>
                    <a:p>
                      <a:pPr algn="l" fontAlgn="b"/>
                      <a:r>
                        <a:rPr lang="sv-SE" sz="1100" u="none" strike="noStrike">
                          <a:effectLst/>
                        </a:rPr>
                        <a:t>Cupsamordnare</a:t>
                      </a:r>
                      <a:endParaRPr lang="sv-SE"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v-SE" sz="1100" u="none" strike="noStrike">
                          <a:effectLst/>
                        </a:rPr>
                        <a:t>Håkan</a:t>
                      </a:r>
                      <a:endParaRPr lang="sv-SE"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640912"/>
                  </a:ext>
                </a:extLst>
              </a:tr>
              <a:tr h="184150">
                <a:tc>
                  <a:txBody>
                    <a:bodyPr/>
                    <a:lstStyle/>
                    <a:p>
                      <a:pPr algn="l" fontAlgn="b"/>
                      <a:r>
                        <a:rPr lang="sv-SE" sz="1100" u="none" strike="noStrike" dirty="0">
                          <a:effectLst/>
                        </a:rPr>
                        <a:t>Föräldrarmöte 2024</a:t>
                      </a:r>
                      <a:endParaRPr lang="sv-SE" sz="11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v-SE" sz="1100" u="none" strike="noStrike" dirty="0">
                          <a:effectLst/>
                        </a:rPr>
                        <a:t>Niklas, Martin, Marcus W</a:t>
                      </a:r>
                      <a:endParaRPr lang="sv-SE" sz="11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3760188"/>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37"/>
          <p:cNvPicPr preferRelativeResize="0"/>
          <p:nvPr/>
        </p:nvPicPr>
        <p:blipFill>
          <a:blip r:embed="rId3">
            <a:alphaModFix/>
          </a:blip>
          <a:stretch>
            <a:fillRect/>
          </a:stretch>
        </p:blipFill>
        <p:spPr>
          <a:xfrm>
            <a:off x="-3850" y="4201455"/>
            <a:ext cx="9144000" cy="942041"/>
          </a:xfrm>
          <a:prstGeom prst="rect">
            <a:avLst/>
          </a:prstGeom>
          <a:noFill/>
          <a:ln>
            <a:noFill/>
          </a:ln>
        </p:spPr>
      </p:pic>
      <p:sp>
        <p:nvSpPr>
          <p:cNvPr id="291" name="Google Shape;291;p37"/>
          <p:cNvSpPr txBox="1">
            <a:spLocks noGrp="1"/>
          </p:cNvSpPr>
          <p:nvPr>
            <p:ph type="title"/>
          </p:nvPr>
        </p:nvSpPr>
        <p:spPr>
          <a:xfrm>
            <a:off x="311700" y="2927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sv" sz="3120"/>
              <a:t>Roller 2024 - Rollbeskrivning</a:t>
            </a:r>
            <a:endParaRPr sz="3120"/>
          </a:p>
        </p:txBody>
      </p:sp>
      <p:pic>
        <p:nvPicPr>
          <p:cNvPr id="3" name="Picture 2">
            <a:extLst>
              <a:ext uri="{FF2B5EF4-FFF2-40B4-BE49-F238E27FC236}">
                <a16:creationId xmlns:a16="http://schemas.microsoft.com/office/drawing/2014/main" id="{65E6651A-3229-A9A2-3097-28C323D1C1F9}"/>
              </a:ext>
            </a:extLst>
          </p:cNvPr>
          <p:cNvPicPr>
            <a:picLocks noChangeAspect="1"/>
          </p:cNvPicPr>
          <p:nvPr/>
        </p:nvPicPr>
        <p:blipFill>
          <a:blip r:embed="rId4"/>
          <a:stretch>
            <a:fillRect/>
          </a:stretch>
        </p:blipFill>
        <p:spPr>
          <a:xfrm>
            <a:off x="646113" y="960183"/>
            <a:ext cx="7354888" cy="364955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v"/>
              <a:t>Askimsdagen 2023 - Tack till!</a:t>
            </a:r>
            <a:endParaRPr/>
          </a:p>
        </p:txBody>
      </p:sp>
      <p:pic>
        <p:nvPicPr>
          <p:cNvPr id="306" name="Google Shape;306;p39"/>
          <p:cNvPicPr preferRelativeResize="0"/>
          <p:nvPr/>
        </p:nvPicPr>
        <p:blipFill>
          <a:blip r:embed="rId3">
            <a:alphaModFix/>
          </a:blip>
          <a:stretch>
            <a:fillRect/>
          </a:stretch>
        </p:blipFill>
        <p:spPr>
          <a:xfrm>
            <a:off x="0" y="4201455"/>
            <a:ext cx="9144000" cy="942041"/>
          </a:xfrm>
          <a:prstGeom prst="rect">
            <a:avLst/>
          </a:prstGeom>
          <a:noFill/>
          <a:ln>
            <a:noFill/>
          </a:ln>
        </p:spPr>
      </p:pic>
      <p:pic>
        <p:nvPicPr>
          <p:cNvPr id="307" name="Google Shape;307;p39"/>
          <p:cNvPicPr preferRelativeResize="0"/>
          <p:nvPr/>
        </p:nvPicPr>
        <p:blipFill>
          <a:blip r:embed="rId4">
            <a:alphaModFix/>
          </a:blip>
          <a:stretch>
            <a:fillRect/>
          </a:stretch>
        </p:blipFill>
        <p:spPr>
          <a:xfrm>
            <a:off x="1415769" y="1245983"/>
            <a:ext cx="5792300" cy="28707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092FDAE1-ECED-BEA1-587F-4F79B7B93719}"/>
              </a:ext>
            </a:extLst>
          </p:cNvPr>
          <p:cNvSpPr>
            <a:spLocks noGrp="1"/>
          </p:cNvSpPr>
          <p:nvPr>
            <p:ph type="title"/>
          </p:nvPr>
        </p:nvSpPr>
        <p:spPr>
          <a:xfrm>
            <a:off x="407041" y="245126"/>
            <a:ext cx="4819615" cy="1000125"/>
          </a:xfrm>
        </p:spPr>
        <p:txBody>
          <a:bodyPr vert="horz" lIns="64294" tIns="32147" rIns="64294" bIns="32147" rtlCol="0" anchor="ctr">
            <a:normAutofit/>
          </a:bodyPr>
          <a:lstStyle/>
          <a:p>
            <a:pPr algn="l" defTabSz="642915">
              <a:lnSpc>
                <a:spcPct val="90000"/>
              </a:lnSpc>
              <a:spcBef>
                <a:spcPct val="0"/>
              </a:spcBef>
            </a:pPr>
            <a:r>
              <a:rPr lang="en-US" sz="2400" kern="1200" dirty="0" err="1">
                <a:solidFill>
                  <a:schemeClr val="tx1"/>
                </a:solidFill>
                <a:latin typeface="+mj-lt"/>
                <a:ea typeface="+mj-ea"/>
                <a:cs typeface="+mj-cs"/>
              </a:rPr>
              <a:t>Askimsdagen</a:t>
            </a:r>
            <a:r>
              <a:rPr lang="en-US" sz="2400" kern="1200" dirty="0">
                <a:solidFill>
                  <a:schemeClr val="tx1"/>
                </a:solidFill>
                <a:latin typeface="+mj-lt"/>
                <a:ea typeface="+mj-ea"/>
                <a:cs typeface="+mj-cs"/>
              </a:rPr>
              <a:t> 8 </a:t>
            </a:r>
            <a:r>
              <a:rPr lang="en-US" sz="2400" kern="1200" dirty="0" err="1">
                <a:solidFill>
                  <a:schemeClr val="tx1"/>
                </a:solidFill>
                <a:latin typeface="+mj-lt"/>
                <a:ea typeface="+mj-ea"/>
                <a:cs typeface="+mj-cs"/>
              </a:rPr>
              <a:t>juni</a:t>
            </a:r>
            <a:endParaRPr lang="en-US" sz="2400" kern="1200" dirty="0">
              <a:solidFill>
                <a:schemeClr val="tx1"/>
              </a:solidFill>
              <a:highlight>
                <a:srgbClr val="FFFF00"/>
              </a:highlight>
              <a:latin typeface="+mj-lt"/>
              <a:ea typeface="+mj-ea"/>
              <a:cs typeface="+mj-cs"/>
            </a:endParaRPr>
          </a:p>
        </p:txBody>
      </p:sp>
      <p:graphicFrame>
        <p:nvGraphicFramePr>
          <p:cNvPr id="7" name="object 2">
            <a:extLst>
              <a:ext uri="{FF2B5EF4-FFF2-40B4-BE49-F238E27FC236}">
                <a16:creationId xmlns:a16="http://schemas.microsoft.com/office/drawing/2014/main" id="{AC40D16B-63AC-0D57-D66B-37F8984A67FD}"/>
              </a:ext>
            </a:extLst>
          </p:cNvPr>
          <p:cNvGraphicFramePr/>
          <p:nvPr>
            <p:extLst>
              <p:ext uri="{D42A27DB-BD31-4B8C-83A1-F6EECF244321}">
                <p14:modId xmlns:p14="http://schemas.microsoft.com/office/powerpoint/2010/main" val="2483689761"/>
              </p:ext>
            </p:extLst>
          </p:nvPr>
        </p:nvGraphicFramePr>
        <p:xfrm>
          <a:off x="317751" y="1346851"/>
          <a:ext cx="4908905" cy="33521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5E9DE793-4F3F-1173-1950-A5955F2133EC}"/>
              </a:ext>
            </a:extLst>
          </p:cNvPr>
          <p:cNvSpPr txBox="1"/>
          <p:nvPr/>
        </p:nvSpPr>
        <p:spPr>
          <a:xfrm>
            <a:off x="5664200" y="827683"/>
            <a:ext cx="2946149" cy="34881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0" hangingPunct="0">
              <a:lnSpc>
                <a:spcPct val="100000"/>
              </a:lnSpc>
              <a:spcBef>
                <a:spcPts val="0"/>
              </a:spcBef>
              <a:spcAft>
                <a:spcPts val="0"/>
              </a:spcAft>
              <a:buClrTx/>
              <a:buSzTx/>
              <a:buFontTx/>
              <a:buNone/>
              <a:tabLst/>
            </a:pPr>
            <a:r>
              <a:rPr lang="en-US" sz="1100" dirty="0" err="1">
                <a:latin typeface="Helvetica Neue"/>
                <a:ea typeface="Helvetica Neue"/>
                <a:cs typeface="Helvetica Neue"/>
                <a:sym typeface="Helvetica Neue"/>
              </a:rPr>
              <a:t>Senast</a:t>
            </a:r>
            <a:r>
              <a:rPr lang="en-US" sz="1100" dirty="0">
                <a:latin typeface="Helvetica Neue"/>
                <a:ea typeface="Helvetica Neue"/>
                <a:cs typeface="Helvetica Neue"/>
                <a:sym typeface="Helvetica Neue"/>
              </a:rPr>
              <a:t> vi </a:t>
            </a:r>
            <a:r>
              <a:rPr lang="en-US" sz="1100" dirty="0" err="1">
                <a:latin typeface="Helvetica Neue"/>
                <a:ea typeface="Helvetica Neue"/>
                <a:cs typeface="Helvetica Neue"/>
                <a:sym typeface="Helvetica Neue"/>
              </a:rPr>
              <a:t>annordade</a:t>
            </a:r>
            <a:r>
              <a:rPr lang="en-US" sz="1100" dirty="0">
                <a:latin typeface="Helvetica Neue"/>
                <a:ea typeface="Helvetica Neue"/>
                <a:cs typeface="Helvetica Neue"/>
                <a:sym typeface="Helvetica Neue"/>
              </a:rPr>
              <a:t> </a:t>
            </a:r>
            <a:r>
              <a:rPr lang="en-US" sz="1100" dirty="0" err="1">
                <a:latin typeface="Helvetica Neue"/>
                <a:ea typeface="Helvetica Neue"/>
                <a:cs typeface="Helvetica Neue"/>
                <a:sym typeface="Helvetica Neue"/>
              </a:rPr>
              <a:t>Askimsdagen</a:t>
            </a:r>
            <a:r>
              <a:rPr lang="en-US" sz="1100" dirty="0">
                <a:latin typeface="Helvetica Neue"/>
                <a:ea typeface="Helvetica Neue"/>
                <a:cs typeface="Helvetica Neue"/>
                <a:sym typeface="Helvetica Neue"/>
              </a:rPr>
              <a:t> hade vi </a:t>
            </a:r>
            <a:r>
              <a:rPr lang="en-US" sz="1100" dirty="0" err="1">
                <a:latin typeface="Helvetica Neue"/>
                <a:ea typeface="Helvetica Neue"/>
                <a:cs typeface="Helvetica Neue"/>
                <a:sym typeface="Helvetica Neue"/>
              </a:rPr>
              <a:t>ett</a:t>
            </a:r>
            <a:r>
              <a:rPr lang="en-US" sz="1100" dirty="0">
                <a:latin typeface="Helvetica Neue"/>
                <a:ea typeface="Helvetica Neue"/>
                <a:cs typeface="Helvetica Neue"/>
                <a:sym typeface="Helvetica Neue"/>
              </a:rPr>
              <a:t> </a:t>
            </a:r>
            <a:r>
              <a:rPr lang="en-US" sz="1100" dirty="0" err="1">
                <a:latin typeface="Helvetica Neue"/>
                <a:ea typeface="Helvetica Neue"/>
                <a:cs typeface="Helvetica Neue"/>
                <a:sym typeface="Helvetica Neue"/>
              </a:rPr>
              <a:t>fantastiskt</a:t>
            </a:r>
            <a:r>
              <a:rPr lang="en-US" sz="1100" dirty="0">
                <a:latin typeface="Helvetica Neue"/>
                <a:ea typeface="Helvetica Neue"/>
                <a:cs typeface="Helvetica Neue"/>
                <a:sym typeface="Helvetica Neue"/>
              </a:rPr>
              <a:t> </a:t>
            </a:r>
            <a:r>
              <a:rPr lang="en-US" sz="1100" dirty="0" err="1">
                <a:latin typeface="Helvetica Neue"/>
                <a:ea typeface="Helvetica Neue"/>
                <a:cs typeface="Helvetica Neue"/>
                <a:sym typeface="Helvetica Neue"/>
              </a:rPr>
              <a:t>samarbete</a:t>
            </a:r>
            <a:r>
              <a:rPr lang="en-US" sz="1100" dirty="0">
                <a:latin typeface="Helvetica Neue"/>
                <a:ea typeface="Helvetica Neue"/>
                <a:cs typeface="Helvetica Neue"/>
                <a:sym typeface="Helvetica Neue"/>
              </a:rPr>
              <a:t> </a:t>
            </a:r>
            <a:r>
              <a:rPr lang="en-US" sz="1100" dirty="0" err="1">
                <a:latin typeface="Helvetica Neue"/>
                <a:ea typeface="Helvetica Neue"/>
                <a:cs typeface="Helvetica Neue"/>
                <a:sym typeface="Helvetica Neue"/>
              </a:rPr>
              <a:t>mellan</a:t>
            </a:r>
            <a:r>
              <a:rPr lang="en-US" sz="1100" dirty="0">
                <a:latin typeface="Helvetica Neue"/>
                <a:ea typeface="Helvetica Neue"/>
                <a:cs typeface="Helvetica Neue"/>
                <a:sym typeface="Helvetica Neue"/>
              </a:rPr>
              <a:t> </a:t>
            </a:r>
            <a:r>
              <a:rPr lang="en-US" sz="1100" dirty="0" err="1">
                <a:latin typeface="Helvetica Neue"/>
                <a:ea typeface="Helvetica Neue"/>
                <a:cs typeface="Helvetica Neue"/>
                <a:sym typeface="Helvetica Neue"/>
              </a:rPr>
              <a:t>föräldrar</a:t>
            </a:r>
            <a:r>
              <a:rPr lang="en-US" sz="1100" dirty="0">
                <a:latin typeface="Helvetica Neue"/>
                <a:ea typeface="Helvetica Neue"/>
                <a:cs typeface="Helvetica Neue"/>
                <a:sym typeface="Helvetica Neue"/>
              </a:rPr>
              <a:t> </a:t>
            </a:r>
            <a:r>
              <a:rPr lang="en-US" sz="1100" dirty="0" err="1">
                <a:latin typeface="Helvetica Neue"/>
                <a:ea typeface="Helvetica Neue"/>
                <a:cs typeface="Helvetica Neue"/>
                <a:sym typeface="Helvetica Neue"/>
              </a:rPr>
              <a:t>från</a:t>
            </a:r>
            <a:r>
              <a:rPr lang="en-US" sz="1100" dirty="0">
                <a:latin typeface="Helvetica Neue"/>
                <a:ea typeface="Helvetica Neue"/>
                <a:cs typeface="Helvetica Neue"/>
                <a:sym typeface="Helvetica Neue"/>
              </a:rPr>
              <a:t> </a:t>
            </a:r>
            <a:r>
              <a:rPr lang="en-US" sz="1100" dirty="0" err="1">
                <a:latin typeface="Helvetica Neue"/>
                <a:ea typeface="Helvetica Neue"/>
                <a:cs typeface="Helvetica Neue"/>
                <a:sym typeface="Helvetica Neue"/>
              </a:rPr>
              <a:t>föreningens</a:t>
            </a:r>
            <a:r>
              <a:rPr lang="en-US" sz="1100" dirty="0">
                <a:latin typeface="Helvetica Neue"/>
                <a:ea typeface="Helvetica Neue"/>
                <a:cs typeface="Helvetica Neue"/>
                <a:sym typeface="Helvetica Neue"/>
              </a:rPr>
              <a:t> lag!</a:t>
            </a:r>
          </a:p>
          <a:p>
            <a:pPr marL="0" marR="0" indent="0" defTabSz="584200" rtl="0" fontAlgn="auto" latinLnBrk="0" hangingPunct="0">
              <a:lnSpc>
                <a:spcPct val="100000"/>
              </a:lnSpc>
              <a:spcBef>
                <a:spcPts val="0"/>
              </a:spcBef>
              <a:spcAft>
                <a:spcPts val="0"/>
              </a:spcAft>
              <a:buClrTx/>
              <a:buSzTx/>
              <a:buFontTx/>
              <a:buNone/>
              <a:tabLst/>
            </a:pPr>
            <a:endParaRPr lang="en-US" sz="1100" dirty="0">
              <a:latin typeface="Helvetica Neue"/>
              <a:ea typeface="Helvetica Neue"/>
              <a:cs typeface="Helvetica Neue"/>
              <a:sym typeface="Helvetica Neue"/>
            </a:endParaRPr>
          </a:p>
          <a:p>
            <a:pPr marL="0" marR="0" indent="0" defTabSz="584200" rtl="0" fontAlgn="auto" latinLnBrk="0" hangingPunct="0">
              <a:lnSpc>
                <a:spcPct val="100000"/>
              </a:lnSpc>
              <a:spcBef>
                <a:spcPts val="0"/>
              </a:spcBef>
              <a:spcAft>
                <a:spcPts val="0"/>
              </a:spcAft>
              <a:buClrTx/>
              <a:buSzTx/>
              <a:buFontTx/>
              <a:buNone/>
              <a:tabLst/>
            </a:pPr>
            <a:r>
              <a:rPr lang="sv-SE" sz="1100" dirty="0">
                <a:latin typeface="Helvetica Neue"/>
                <a:ea typeface="Helvetica Neue"/>
                <a:cs typeface="Helvetica Neue"/>
                <a:sym typeface="Helvetica Neue"/>
              </a:rPr>
              <a:t>Vi kommer att ha liknande upplägg i år. </a:t>
            </a:r>
            <a:r>
              <a:rPr lang="en-US" sz="1100" dirty="0" err="1">
                <a:latin typeface="Helvetica Neue"/>
                <a:ea typeface="Helvetica Neue"/>
                <a:cs typeface="Helvetica Neue"/>
                <a:sym typeface="Helvetica Neue"/>
              </a:rPr>
              <a:t>Passen</a:t>
            </a:r>
            <a:r>
              <a:rPr lang="en-US" sz="1100" dirty="0">
                <a:latin typeface="Helvetica Neue"/>
                <a:ea typeface="Helvetica Neue"/>
                <a:cs typeface="Helvetica Neue"/>
                <a:sym typeface="Helvetica Neue"/>
              </a:rPr>
              <a:t> </a:t>
            </a:r>
            <a:r>
              <a:rPr lang="en-US" sz="1100" dirty="0" err="1">
                <a:latin typeface="Helvetica Neue"/>
                <a:ea typeface="Helvetica Neue"/>
                <a:cs typeface="Helvetica Neue"/>
                <a:sym typeface="Helvetica Neue"/>
              </a:rPr>
              <a:t>kommer</a:t>
            </a:r>
            <a:r>
              <a:rPr lang="en-US" sz="1100" dirty="0">
                <a:latin typeface="Helvetica Neue"/>
                <a:ea typeface="Helvetica Neue"/>
                <a:cs typeface="Helvetica Neue"/>
                <a:sym typeface="Helvetica Neue"/>
              </a:rPr>
              <a:t> </a:t>
            </a:r>
            <a:r>
              <a:rPr lang="en-US" sz="1100" dirty="0" err="1">
                <a:latin typeface="Helvetica Neue"/>
                <a:ea typeface="Helvetica Neue"/>
                <a:cs typeface="Helvetica Neue"/>
                <a:sym typeface="Helvetica Neue"/>
              </a:rPr>
              <a:t>att</a:t>
            </a:r>
            <a:r>
              <a:rPr lang="en-US" sz="1100" dirty="0">
                <a:latin typeface="Helvetica Neue"/>
                <a:ea typeface="Helvetica Neue"/>
                <a:cs typeface="Helvetica Neue"/>
                <a:sym typeface="Helvetica Neue"/>
              </a:rPr>
              <a:t> </a:t>
            </a:r>
            <a:r>
              <a:rPr lang="en-US" sz="1100" dirty="0" err="1">
                <a:latin typeface="Helvetica Neue"/>
                <a:ea typeface="Helvetica Neue"/>
                <a:cs typeface="Helvetica Neue"/>
                <a:sym typeface="Helvetica Neue"/>
              </a:rPr>
              <a:t>schemaläggas</a:t>
            </a:r>
            <a:r>
              <a:rPr lang="en-US" sz="1100" dirty="0">
                <a:latin typeface="Helvetica Neue"/>
                <a:ea typeface="Helvetica Neue"/>
                <a:cs typeface="Helvetica Neue"/>
                <a:sym typeface="Helvetica Neue"/>
              </a:rPr>
              <a:t>. Café </a:t>
            </a:r>
            <a:r>
              <a:rPr lang="en-US" sz="1100" dirty="0" err="1">
                <a:latin typeface="Helvetica Neue"/>
                <a:ea typeface="Helvetica Neue"/>
                <a:cs typeface="Helvetica Neue"/>
                <a:sym typeface="Helvetica Neue"/>
              </a:rPr>
              <a:t>innebär</a:t>
            </a:r>
            <a:r>
              <a:rPr lang="en-US" sz="1100" dirty="0">
                <a:latin typeface="Helvetica Neue"/>
                <a:ea typeface="Helvetica Neue"/>
                <a:cs typeface="Helvetica Neue"/>
                <a:sym typeface="Helvetica Neue"/>
              </a:rPr>
              <a:t> </a:t>
            </a:r>
            <a:r>
              <a:rPr lang="en-US" sz="1100" dirty="0" err="1">
                <a:latin typeface="Helvetica Neue"/>
                <a:ea typeface="Helvetica Neue"/>
                <a:cs typeface="Helvetica Neue"/>
                <a:sym typeface="Helvetica Neue"/>
              </a:rPr>
              <a:t>försäljning</a:t>
            </a:r>
            <a:r>
              <a:rPr lang="en-US" sz="1100" dirty="0">
                <a:latin typeface="Helvetica Neue"/>
                <a:ea typeface="Helvetica Neue"/>
                <a:cs typeface="Helvetica Neue"/>
                <a:sym typeface="Helvetica Neue"/>
              </a:rPr>
              <a:t> och </a:t>
            </a:r>
            <a:r>
              <a:rPr lang="en-US" sz="1100" dirty="0" err="1">
                <a:latin typeface="Helvetica Neue"/>
                <a:ea typeface="Helvetica Neue"/>
                <a:cs typeface="Helvetica Neue"/>
                <a:sym typeface="Helvetica Neue"/>
              </a:rPr>
              <a:t>hantering</a:t>
            </a:r>
            <a:r>
              <a:rPr lang="en-US" sz="1100" dirty="0">
                <a:latin typeface="Helvetica Neue"/>
                <a:ea typeface="Helvetica Neue"/>
                <a:cs typeface="Helvetica Neue"/>
                <a:sym typeface="Helvetica Neue"/>
              </a:rPr>
              <a:t> av </a:t>
            </a:r>
            <a:r>
              <a:rPr lang="en-US" sz="1100" dirty="0" err="1">
                <a:latin typeface="Helvetica Neue"/>
                <a:ea typeface="Helvetica Neue"/>
                <a:cs typeface="Helvetica Neue"/>
                <a:sym typeface="Helvetica Neue"/>
              </a:rPr>
              <a:t>varm</a:t>
            </a:r>
            <a:r>
              <a:rPr lang="en-US" sz="1100" dirty="0">
                <a:latin typeface="Helvetica Neue"/>
                <a:ea typeface="Helvetica Neue"/>
                <a:cs typeface="Helvetica Neue"/>
                <a:sym typeface="Helvetica Neue"/>
              </a:rPr>
              <a:t> och </a:t>
            </a:r>
            <a:r>
              <a:rPr lang="en-US" sz="1100" dirty="0" err="1">
                <a:latin typeface="Helvetica Neue"/>
                <a:ea typeface="Helvetica Neue"/>
                <a:cs typeface="Helvetica Neue"/>
                <a:sym typeface="Helvetica Neue"/>
              </a:rPr>
              <a:t>kall</a:t>
            </a:r>
            <a:r>
              <a:rPr lang="en-US" sz="1100" dirty="0">
                <a:latin typeface="Helvetica Neue"/>
                <a:ea typeface="Helvetica Neue"/>
                <a:cs typeface="Helvetica Neue"/>
                <a:sym typeface="Helvetica Neue"/>
              </a:rPr>
              <a:t> mat </a:t>
            </a:r>
            <a:r>
              <a:rPr lang="en-US" sz="1100" dirty="0" err="1">
                <a:latin typeface="Helvetica Neue"/>
                <a:ea typeface="Helvetica Neue"/>
                <a:cs typeface="Helvetica Neue"/>
                <a:sym typeface="Helvetica Neue"/>
              </a:rPr>
              <a:t>samt</a:t>
            </a:r>
            <a:r>
              <a:rPr lang="en-US" sz="1100" dirty="0">
                <a:latin typeface="Helvetica Neue"/>
                <a:ea typeface="Helvetica Neue"/>
                <a:cs typeface="Helvetica Neue"/>
                <a:sym typeface="Helvetica Neue"/>
              </a:rPr>
              <a:t> </a:t>
            </a:r>
            <a:r>
              <a:rPr lang="en-US" sz="1100" dirty="0" err="1">
                <a:latin typeface="Helvetica Neue"/>
                <a:ea typeface="Helvetica Neue"/>
                <a:cs typeface="Helvetica Neue"/>
                <a:sym typeface="Helvetica Neue"/>
              </a:rPr>
              <a:t>lotteri</a:t>
            </a:r>
            <a:r>
              <a:rPr lang="en-US" sz="1100" dirty="0">
                <a:latin typeface="Helvetica Neue"/>
                <a:ea typeface="Helvetica Neue"/>
                <a:cs typeface="Helvetica Neue"/>
                <a:sym typeface="Helvetica Neue"/>
              </a:rPr>
              <a:t>.</a:t>
            </a:r>
          </a:p>
          <a:p>
            <a:pPr marL="0" marR="0" indent="0" defTabSz="584200" rtl="0" fontAlgn="auto" latinLnBrk="0" hangingPunct="0">
              <a:lnSpc>
                <a:spcPct val="100000"/>
              </a:lnSpc>
              <a:spcBef>
                <a:spcPts val="0"/>
              </a:spcBef>
              <a:spcAft>
                <a:spcPts val="0"/>
              </a:spcAft>
              <a:buClrTx/>
              <a:buSzTx/>
              <a:buFontTx/>
              <a:buNone/>
              <a:tabLst/>
            </a:pPr>
            <a:endParaRPr lang="en-US" sz="1100" dirty="0">
              <a:latin typeface="Helvetica Neue"/>
              <a:ea typeface="Helvetica Neue"/>
              <a:cs typeface="Helvetica Neue"/>
              <a:sym typeface="Helvetica Neue"/>
            </a:endParaRPr>
          </a:p>
          <a:p>
            <a:pPr marL="0" marR="0" indent="0" defTabSz="584200" rtl="0" fontAlgn="auto" latinLnBrk="0" hangingPunct="0">
              <a:lnSpc>
                <a:spcPct val="100000"/>
              </a:lnSpc>
              <a:spcBef>
                <a:spcPts val="0"/>
              </a:spcBef>
              <a:spcAft>
                <a:spcPts val="0"/>
              </a:spcAft>
              <a:buClrTx/>
              <a:buSzTx/>
              <a:buFontTx/>
              <a:buNone/>
              <a:tabLst/>
            </a:pPr>
            <a:r>
              <a:rPr lang="en-US" sz="1100" dirty="0" err="1">
                <a:latin typeface="Helvetica Neue"/>
                <a:ea typeface="Helvetica Neue"/>
                <a:cs typeface="Helvetica Neue"/>
                <a:sym typeface="Helvetica Neue"/>
              </a:rPr>
              <a:t>Städ</a:t>
            </a:r>
            <a:r>
              <a:rPr lang="en-US" sz="1100" dirty="0">
                <a:latin typeface="Helvetica Neue"/>
                <a:ea typeface="Helvetica Neue"/>
                <a:cs typeface="Helvetica Neue"/>
                <a:sym typeface="Helvetica Neue"/>
              </a:rPr>
              <a:t> </a:t>
            </a:r>
            <a:r>
              <a:rPr lang="en-US" sz="1100" dirty="0" err="1">
                <a:latin typeface="Helvetica Neue"/>
                <a:ea typeface="Helvetica Neue"/>
                <a:cs typeface="Helvetica Neue"/>
                <a:sym typeface="Helvetica Neue"/>
              </a:rPr>
              <a:t>handlar</a:t>
            </a:r>
            <a:r>
              <a:rPr lang="en-US" sz="1100" dirty="0">
                <a:latin typeface="Helvetica Neue"/>
                <a:ea typeface="Helvetica Neue"/>
                <a:cs typeface="Helvetica Neue"/>
                <a:sym typeface="Helvetica Neue"/>
              </a:rPr>
              <a:t> om </a:t>
            </a:r>
            <a:r>
              <a:rPr lang="en-US" sz="1100" dirty="0" err="1">
                <a:latin typeface="Helvetica Neue"/>
                <a:ea typeface="Helvetica Neue"/>
                <a:cs typeface="Helvetica Neue"/>
                <a:sym typeface="Helvetica Neue"/>
              </a:rPr>
              <a:t>att</a:t>
            </a:r>
            <a:r>
              <a:rPr lang="en-US" sz="1100" dirty="0">
                <a:latin typeface="Helvetica Neue"/>
                <a:ea typeface="Helvetica Neue"/>
                <a:cs typeface="Helvetica Neue"/>
                <a:sym typeface="Helvetica Neue"/>
              </a:rPr>
              <a:t> </a:t>
            </a:r>
            <a:r>
              <a:rPr lang="en-US" sz="1100" dirty="0" err="1">
                <a:latin typeface="Helvetica Neue"/>
                <a:ea typeface="Helvetica Neue"/>
                <a:cs typeface="Helvetica Neue"/>
                <a:sym typeface="Helvetica Neue"/>
              </a:rPr>
              <a:t>hålla</a:t>
            </a:r>
            <a:r>
              <a:rPr lang="en-US" sz="1100" dirty="0">
                <a:latin typeface="Helvetica Neue"/>
                <a:ea typeface="Helvetica Neue"/>
                <a:cs typeface="Helvetica Neue"/>
                <a:sym typeface="Helvetica Neue"/>
              </a:rPr>
              <a:t> rent i </a:t>
            </a:r>
            <a:r>
              <a:rPr lang="en-US" sz="1100" dirty="0" err="1">
                <a:latin typeface="Helvetica Neue"/>
                <a:ea typeface="Helvetica Neue"/>
                <a:cs typeface="Helvetica Neue"/>
                <a:sym typeface="Helvetica Neue"/>
              </a:rPr>
              <a:t>klubbhus</a:t>
            </a:r>
            <a:r>
              <a:rPr lang="en-US" sz="1100" dirty="0">
                <a:latin typeface="Helvetica Neue"/>
                <a:ea typeface="Helvetica Neue"/>
                <a:cs typeface="Helvetica Neue"/>
                <a:sym typeface="Helvetica Neue"/>
              </a:rPr>
              <a:t> och </a:t>
            </a:r>
            <a:r>
              <a:rPr lang="en-US" sz="1100" dirty="0" err="1">
                <a:latin typeface="Helvetica Neue"/>
                <a:ea typeface="Helvetica Neue"/>
                <a:cs typeface="Helvetica Neue"/>
                <a:sym typeface="Helvetica Neue"/>
              </a:rPr>
              <a:t>på</a:t>
            </a:r>
            <a:r>
              <a:rPr lang="en-US" sz="1100" dirty="0">
                <a:latin typeface="Helvetica Neue"/>
                <a:ea typeface="Helvetica Neue"/>
                <a:cs typeface="Helvetica Neue"/>
                <a:sym typeface="Helvetica Neue"/>
              </a:rPr>
              <a:t> Kobben IP </a:t>
            </a:r>
            <a:r>
              <a:rPr lang="en-US" sz="1100" dirty="0" err="1">
                <a:latin typeface="Helvetica Neue"/>
                <a:ea typeface="Helvetica Neue"/>
                <a:cs typeface="Helvetica Neue"/>
                <a:sym typeface="Helvetica Neue"/>
              </a:rPr>
              <a:t>samt</a:t>
            </a:r>
            <a:r>
              <a:rPr lang="en-US" sz="1100" dirty="0">
                <a:latin typeface="Helvetica Neue"/>
                <a:ea typeface="Helvetica Neue"/>
                <a:cs typeface="Helvetica Neue"/>
                <a:sym typeface="Helvetica Neue"/>
              </a:rPr>
              <a:t> </a:t>
            </a:r>
            <a:r>
              <a:rPr lang="en-US" sz="1100" dirty="0" err="1">
                <a:latin typeface="Helvetica Neue"/>
                <a:ea typeface="Helvetica Neue"/>
                <a:cs typeface="Helvetica Neue"/>
                <a:sym typeface="Helvetica Neue"/>
              </a:rPr>
              <a:t>ev</a:t>
            </a:r>
            <a:r>
              <a:rPr lang="en-US" sz="1100" dirty="0">
                <a:latin typeface="Helvetica Neue"/>
                <a:ea typeface="Helvetica Neue"/>
                <a:cs typeface="Helvetica Neue"/>
                <a:sym typeface="Helvetica Neue"/>
              </a:rPr>
              <a:t>. </a:t>
            </a:r>
            <a:r>
              <a:rPr lang="en-US" sz="1100" dirty="0" err="1">
                <a:latin typeface="Helvetica Neue"/>
                <a:ea typeface="Helvetica Neue"/>
                <a:cs typeface="Helvetica Neue"/>
                <a:sym typeface="Helvetica Neue"/>
              </a:rPr>
              <a:t>andra</a:t>
            </a:r>
            <a:r>
              <a:rPr lang="en-US" sz="1100" dirty="0">
                <a:latin typeface="Helvetica Neue"/>
                <a:ea typeface="Helvetica Neue"/>
                <a:cs typeface="Helvetica Neue"/>
                <a:sym typeface="Helvetica Neue"/>
              </a:rPr>
              <a:t> </a:t>
            </a:r>
            <a:r>
              <a:rPr lang="en-US" sz="1100" dirty="0" err="1">
                <a:latin typeface="Helvetica Neue"/>
                <a:ea typeface="Helvetica Neue"/>
                <a:cs typeface="Helvetica Neue"/>
                <a:sym typeface="Helvetica Neue"/>
              </a:rPr>
              <a:t>uppdrag</a:t>
            </a:r>
            <a:r>
              <a:rPr lang="en-US" sz="1100" dirty="0">
                <a:latin typeface="Helvetica Neue"/>
                <a:ea typeface="Helvetica Neue"/>
                <a:cs typeface="Helvetica Neue"/>
                <a:sym typeface="Helvetica Neue"/>
              </a:rPr>
              <a:t>.</a:t>
            </a:r>
          </a:p>
          <a:p>
            <a:pPr marL="0" marR="0" indent="0" defTabSz="584200" rtl="0" fontAlgn="auto" latinLnBrk="0" hangingPunct="0">
              <a:lnSpc>
                <a:spcPct val="100000"/>
              </a:lnSpc>
              <a:spcBef>
                <a:spcPts val="0"/>
              </a:spcBef>
              <a:spcAft>
                <a:spcPts val="0"/>
              </a:spcAft>
              <a:buClrTx/>
              <a:buSzTx/>
              <a:buFontTx/>
              <a:buNone/>
              <a:tabLst/>
            </a:pPr>
            <a:endParaRPr lang="en-US" sz="1100" dirty="0">
              <a:latin typeface="Helvetica Neue"/>
              <a:ea typeface="Helvetica Neue"/>
              <a:cs typeface="Helvetica Neue"/>
              <a:sym typeface="Helvetica Neue"/>
            </a:endParaRPr>
          </a:p>
          <a:p>
            <a:pPr marL="0" marR="0" indent="0" defTabSz="584200" rtl="0" fontAlgn="auto" latinLnBrk="0" hangingPunct="0">
              <a:lnSpc>
                <a:spcPct val="100000"/>
              </a:lnSpc>
              <a:spcBef>
                <a:spcPts val="0"/>
              </a:spcBef>
              <a:spcAft>
                <a:spcPts val="0"/>
              </a:spcAft>
              <a:buClrTx/>
              <a:buSzTx/>
              <a:buFontTx/>
              <a:buNone/>
              <a:tabLst/>
            </a:pPr>
            <a:r>
              <a:rPr lang="en-US" sz="1100" dirty="0" err="1">
                <a:latin typeface="Helvetica Neue"/>
                <a:ea typeface="Helvetica Neue"/>
                <a:cs typeface="Helvetica Neue"/>
                <a:sym typeface="Helvetica Neue"/>
              </a:rPr>
              <a:t>Förutom</a:t>
            </a:r>
            <a:r>
              <a:rPr lang="en-US" sz="1100" dirty="0">
                <a:latin typeface="Helvetica Neue"/>
                <a:ea typeface="Helvetica Neue"/>
                <a:cs typeface="Helvetica Neue"/>
                <a:sym typeface="Helvetica Neue"/>
              </a:rPr>
              <a:t> </a:t>
            </a:r>
            <a:r>
              <a:rPr lang="en-US" sz="1100" dirty="0" err="1">
                <a:latin typeface="Helvetica Neue"/>
                <a:ea typeface="Helvetica Neue"/>
                <a:cs typeface="Helvetica Neue"/>
                <a:sym typeface="Helvetica Neue"/>
              </a:rPr>
              <a:t>spelare</a:t>
            </a:r>
            <a:r>
              <a:rPr lang="en-US" sz="1100" dirty="0">
                <a:latin typeface="Helvetica Neue"/>
                <a:ea typeface="Helvetica Neue"/>
                <a:cs typeface="Helvetica Neue"/>
                <a:sym typeface="Helvetica Neue"/>
              </a:rPr>
              <a:t>, </a:t>
            </a:r>
            <a:r>
              <a:rPr lang="en-US" sz="1100" dirty="0" err="1">
                <a:latin typeface="Helvetica Neue"/>
                <a:ea typeface="Helvetica Neue"/>
                <a:cs typeface="Helvetica Neue"/>
                <a:sym typeface="Helvetica Neue"/>
              </a:rPr>
              <a:t>föräldrar</a:t>
            </a:r>
            <a:r>
              <a:rPr lang="en-US" sz="1100" dirty="0">
                <a:latin typeface="Helvetica Neue"/>
                <a:ea typeface="Helvetica Neue"/>
                <a:cs typeface="Helvetica Neue"/>
                <a:sym typeface="Helvetica Neue"/>
              </a:rPr>
              <a:t>, </a:t>
            </a:r>
            <a:r>
              <a:rPr lang="en-US" sz="1100" dirty="0" err="1">
                <a:latin typeface="Helvetica Neue"/>
                <a:ea typeface="Helvetica Neue"/>
                <a:cs typeface="Helvetica Neue"/>
                <a:sym typeface="Helvetica Neue"/>
              </a:rPr>
              <a:t>släkt</a:t>
            </a:r>
            <a:r>
              <a:rPr lang="en-US" sz="1100" dirty="0">
                <a:latin typeface="Helvetica Neue"/>
                <a:ea typeface="Helvetica Neue"/>
                <a:cs typeface="Helvetica Neue"/>
                <a:sym typeface="Helvetica Neue"/>
              </a:rPr>
              <a:t> och </a:t>
            </a:r>
            <a:r>
              <a:rPr lang="en-US" sz="1100" dirty="0" err="1">
                <a:latin typeface="Helvetica Neue"/>
                <a:ea typeface="Helvetica Neue"/>
                <a:cs typeface="Helvetica Neue"/>
                <a:sym typeface="Helvetica Neue"/>
              </a:rPr>
              <a:t>vänner</a:t>
            </a:r>
            <a:r>
              <a:rPr lang="en-US" sz="1100" dirty="0">
                <a:latin typeface="Helvetica Neue"/>
                <a:ea typeface="Helvetica Neue"/>
                <a:cs typeface="Helvetica Neue"/>
                <a:sym typeface="Helvetica Neue"/>
              </a:rPr>
              <a:t> </a:t>
            </a:r>
            <a:r>
              <a:rPr lang="en-US" sz="1100" dirty="0" err="1">
                <a:latin typeface="Helvetica Neue"/>
                <a:ea typeface="Helvetica Neue"/>
                <a:cs typeface="Helvetica Neue"/>
                <a:sym typeface="Helvetica Neue"/>
              </a:rPr>
              <a:t>är</a:t>
            </a:r>
            <a:r>
              <a:rPr lang="en-US" sz="1100" dirty="0">
                <a:latin typeface="Helvetica Neue"/>
                <a:ea typeface="Helvetica Neue"/>
                <a:cs typeface="Helvetica Neue"/>
                <a:sym typeface="Helvetica Neue"/>
              </a:rPr>
              <a:t> </a:t>
            </a:r>
            <a:r>
              <a:rPr lang="en-US" sz="1100" dirty="0" err="1">
                <a:latin typeface="Helvetica Neue"/>
                <a:ea typeface="Helvetica Neue"/>
                <a:cs typeface="Helvetica Neue"/>
                <a:sym typeface="Helvetica Neue"/>
              </a:rPr>
              <a:t>också</a:t>
            </a:r>
            <a:r>
              <a:rPr lang="en-US" sz="1100" dirty="0">
                <a:latin typeface="Helvetica Neue"/>
                <a:ea typeface="Helvetica Neue"/>
                <a:cs typeface="Helvetica Neue"/>
                <a:sym typeface="Helvetica Neue"/>
              </a:rPr>
              <a:t> </a:t>
            </a:r>
            <a:r>
              <a:rPr lang="en-US" sz="1100" dirty="0" err="1">
                <a:latin typeface="Helvetica Neue"/>
                <a:ea typeface="Helvetica Neue"/>
                <a:cs typeface="Helvetica Neue"/>
                <a:sym typeface="Helvetica Neue"/>
              </a:rPr>
              <a:t>alla</a:t>
            </a:r>
            <a:r>
              <a:rPr lang="en-US" sz="1100" dirty="0">
                <a:latin typeface="Helvetica Neue"/>
                <a:ea typeface="Helvetica Neue"/>
                <a:cs typeface="Helvetica Neue"/>
                <a:sym typeface="Helvetica Neue"/>
              </a:rPr>
              <a:t> </a:t>
            </a:r>
            <a:r>
              <a:rPr lang="en-US" sz="1100" dirty="0" err="1">
                <a:latin typeface="Helvetica Neue"/>
                <a:ea typeface="Helvetica Neue"/>
                <a:cs typeface="Helvetica Neue"/>
                <a:sym typeface="Helvetica Neue"/>
              </a:rPr>
              <a:t>våra</a:t>
            </a:r>
            <a:r>
              <a:rPr lang="en-US" sz="1100" dirty="0">
                <a:latin typeface="Helvetica Neue"/>
                <a:ea typeface="Helvetica Neue"/>
                <a:cs typeface="Helvetica Neue"/>
                <a:sym typeface="Helvetica Neue"/>
              </a:rPr>
              <a:t> </a:t>
            </a:r>
            <a:r>
              <a:rPr lang="en-US" sz="1100" dirty="0" err="1">
                <a:latin typeface="Helvetica Neue"/>
                <a:ea typeface="Helvetica Neue"/>
                <a:cs typeface="Helvetica Neue"/>
                <a:sym typeface="Helvetica Neue"/>
              </a:rPr>
              <a:t>sponsorer</a:t>
            </a:r>
            <a:r>
              <a:rPr lang="en-US" sz="1100" dirty="0">
                <a:latin typeface="Helvetica Neue"/>
                <a:ea typeface="Helvetica Neue"/>
                <a:cs typeface="Helvetica Neue"/>
                <a:sym typeface="Helvetica Neue"/>
              </a:rPr>
              <a:t> </a:t>
            </a:r>
            <a:r>
              <a:rPr lang="en-US" sz="1100" dirty="0" err="1">
                <a:latin typeface="Helvetica Neue"/>
                <a:ea typeface="Helvetica Neue"/>
                <a:cs typeface="Helvetica Neue"/>
                <a:sym typeface="Helvetica Neue"/>
              </a:rPr>
              <a:t>välkomna</a:t>
            </a:r>
            <a:r>
              <a:rPr lang="en-US" sz="1100" dirty="0">
                <a:latin typeface="Helvetica Neue"/>
                <a:ea typeface="Helvetica Neue"/>
                <a:cs typeface="Helvetica Neue"/>
                <a:sym typeface="Helvetica Neue"/>
              </a:rPr>
              <a:t>.</a:t>
            </a:r>
          </a:p>
          <a:p>
            <a:pPr marL="0" marR="0" indent="0" defTabSz="584200" rtl="0" fontAlgn="auto" latinLnBrk="0" hangingPunct="0">
              <a:lnSpc>
                <a:spcPct val="100000"/>
              </a:lnSpc>
              <a:spcBef>
                <a:spcPts val="0"/>
              </a:spcBef>
              <a:spcAft>
                <a:spcPts val="0"/>
              </a:spcAft>
              <a:buClrTx/>
              <a:buSzTx/>
              <a:buFontTx/>
              <a:buNone/>
              <a:tabLst/>
            </a:pPr>
            <a:endParaRPr lang="en-US" sz="1100" dirty="0">
              <a:latin typeface="Helvetica Neue"/>
              <a:ea typeface="Helvetica Neue"/>
              <a:cs typeface="Helvetica Neue"/>
              <a:sym typeface="Helvetica Neue"/>
            </a:endParaRPr>
          </a:p>
          <a:p>
            <a:pPr marL="0" marR="0" indent="0" defTabSz="584200" rtl="0" fontAlgn="auto" latinLnBrk="0" hangingPunct="0">
              <a:lnSpc>
                <a:spcPct val="100000"/>
              </a:lnSpc>
              <a:spcBef>
                <a:spcPts val="0"/>
              </a:spcBef>
              <a:spcAft>
                <a:spcPts val="0"/>
              </a:spcAft>
              <a:buClrTx/>
              <a:buSzTx/>
              <a:buFontTx/>
              <a:buNone/>
              <a:tabLst/>
            </a:pPr>
            <a:r>
              <a:rPr lang="en-US" sz="1100" dirty="0">
                <a:latin typeface="Helvetica Neue"/>
                <a:ea typeface="Helvetica Neue"/>
                <a:cs typeface="Helvetica Neue"/>
                <a:sym typeface="Helvetica Neue"/>
              </a:rPr>
              <a:t>Vi </a:t>
            </a:r>
            <a:r>
              <a:rPr lang="en-US" sz="1100" dirty="0" err="1">
                <a:latin typeface="Helvetica Neue"/>
                <a:ea typeface="Helvetica Neue"/>
                <a:cs typeface="Helvetica Neue"/>
                <a:sym typeface="Helvetica Neue"/>
              </a:rPr>
              <a:t>önskar</a:t>
            </a:r>
            <a:r>
              <a:rPr lang="en-US" sz="1100" dirty="0">
                <a:latin typeface="Helvetica Neue"/>
                <a:ea typeface="Helvetica Neue"/>
                <a:cs typeface="Helvetica Neue"/>
                <a:sym typeface="Helvetica Neue"/>
              </a:rPr>
              <a:t> </a:t>
            </a:r>
            <a:r>
              <a:rPr lang="en-US" sz="1100" dirty="0" err="1">
                <a:latin typeface="Helvetica Neue"/>
                <a:ea typeface="Helvetica Neue"/>
                <a:cs typeface="Helvetica Neue"/>
                <a:sym typeface="Helvetica Neue"/>
              </a:rPr>
              <a:t>hjälp</a:t>
            </a:r>
            <a:r>
              <a:rPr lang="en-US" sz="1100" dirty="0">
                <a:latin typeface="Helvetica Neue"/>
                <a:ea typeface="Helvetica Neue"/>
                <a:cs typeface="Helvetica Neue"/>
                <a:sym typeface="Helvetica Neue"/>
              </a:rPr>
              <a:t> </a:t>
            </a:r>
            <a:r>
              <a:rPr lang="en-US" sz="1100" dirty="0" err="1">
                <a:latin typeface="Helvetica Neue"/>
                <a:ea typeface="Helvetica Neue"/>
                <a:cs typeface="Helvetica Neue"/>
                <a:sym typeface="Helvetica Neue"/>
              </a:rPr>
              <a:t>från</a:t>
            </a:r>
            <a:r>
              <a:rPr lang="en-US" sz="1100" dirty="0">
                <a:latin typeface="Helvetica Neue"/>
                <a:ea typeface="Helvetica Neue"/>
                <a:cs typeface="Helvetica Neue"/>
                <a:sym typeface="Helvetica Neue"/>
              </a:rPr>
              <a:t> 6 </a:t>
            </a:r>
            <a:r>
              <a:rPr lang="en-US" sz="1100" dirty="0" err="1">
                <a:latin typeface="Helvetica Neue"/>
                <a:ea typeface="Helvetica Neue"/>
                <a:cs typeface="Helvetica Neue"/>
                <a:sym typeface="Helvetica Neue"/>
              </a:rPr>
              <a:t>st</a:t>
            </a:r>
            <a:r>
              <a:rPr lang="en-US" sz="1100" dirty="0">
                <a:latin typeface="Helvetica Neue"/>
                <a:ea typeface="Helvetica Neue"/>
                <a:cs typeface="Helvetica Neue"/>
                <a:sym typeface="Helvetica Neue"/>
              </a:rPr>
              <a:t> </a:t>
            </a:r>
            <a:r>
              <a:rPr lang="en-US" sz="1100" dirty="0" err="1">
                <a:latin typeface="Helvetica Neue"/>
                <a:ea typeface="Helvetica Neue"/>
                <a:cs typeface="Helvetica Neue"/>
                <a:sym typeface="Helvetica Neue"/>
              </a:rPr>
              <a:t>föräldrar</a:t>
            </a:r>
            <a:r>
              <a:rPr lang="en-US" sz="1100" dirty="0">
                <a:latin typeface="Helvetica Neue"/>
                <a:ea typeface="Helvetica Neue"/>
                <a:cs typeface="Helvetica Neue"/>
                <a:sym typeface="Helvetica Neue"/>
              </a:rPr>
              <a:t> </a:t>
            </a:r>
            <a:r>
              <a:rPr lang="en-US" sz="1100" dirty="0" err="1">
                <a:latin typeface="Helvetica Neue"/>
                <a:ea typeface="Helvetica Neue"/>
                <a:cs typeface="Helvetica Neue"/>
                <a:sym typeface="Helvetica Neue"/>
              </a:rPr>
              <a:t>från</a:t>
            </a:r>
            <a:r>
              <a:rPr lang="en-US" sz="1100" dirty="0">
                <a:latin typeface="Helvetica Neue"/>
                <a:ea typeface="Helvetica Neue"/>
                <a:cs typeface="Helvetica Neue"/>
                <a:sym typeface="Helvetica Neue"/>
              </a:rPr>
              <a:t> </a:t>
            </a:r>
            <a:r>
              <a:rPr lang="en-US" sz="1100" dirty="0" err="1">
                <a:latin typeface="Helvetica Neue"/>
                <a:ea typeface="Helvetica Neue"/>
                <a:cs typeface="Helvetica Neue"/>
                <a:sym typeface="Helvetica Neue"/>
              </a:rPr>
              <a:t>varje</a:t>
            </a:r>
            <a:r>
              <a:rPr lang="en-US" sz="1100" dirty="0">
                <a:latin typeface="Helvetica Neue"/>
                <a:ea typeface="Helvetica Neue"/>
                <a:cs typeface="Helvetica Neue"/>
                <a:sym typeface="Helvetica Neue"/>
              </a:rPr>
              <a:t> lag (</a:t>
            </a:r>
            <a:r>
              <a:rPr lang="en-US" sz="1100" dirty="0" err="1">
                <a:latin typeface="Helvetica Neue"/>
                <a:ea typeface="Helvetica Neue"/>
                <a:cs typeface="Helvetica Neue"/>
                <a:sym typeface="Helvetica Neue"/>
              </a:rPr>
              <a:t>ej</a:t>
            </a:r>
            <a:r>
              <a:rPr lang="en-US" sz="1100" dirty="0">
                <a:latin typeface="Helvetica Neue"/>
                <a:ea typeface="Helvetica Neue"/>
                <a:cs typeface="Helvetica Neue"/>
                <a:sym typeface="Helvetica Neue"/>
              </a:rPr>
              <a:t> </a:t>
            </a:r>
            <a:r>
              <a:rPr lang="en-US" sz="1100" dirty="0" err="1">
                <a:latin typeface="Helvetica Neue"/>
                <a:ea typeface="Helvetica Neue"/>
                <a:cs typeface="Helvetica Neue"/>
                <a:sym typeface="Helvetica Neue"/>
              </a:rPr>
              <a:t>ledare</a:t>
            </a:r>
            <a:r>
              <a:rPr lang="en-US" sz="1100" dirty="0">
                <a:latin typeface="Helvetica Neue"/>
                <a:ea typeface="Helvetica Neue"/>
                <a:cs typeface="Helvetica Neue"/>
                <a:sym typeface="Helvetica Neue"/>
              </a:rPr>
              <a:t>).</a:t>
            </a:r>
          </a:p>
          <a:p>
            <a:pPr marL="0" marR="0" indent="0" defTabSz="584200" rtl="0" fontAlgn="auto" latinLnBrk="0" hangingPunct="0">
              <a:lnSpc>
                <a:spcPct val="100000"/>
              </a:lnSpc>
              <a:spcBef>
                <a:spcPts val="0"/>
              </a:spcBef>
              <a:spcAft>
                <a:spcPts val="0"/>
              </a:spcAft>
              <a:buClrTx/>
              <a:buSzTx/>
              <a:buFontTx/>
              <a:buNone/>
              <a:tabLst/>
            </a:pPr>
            <a:endParaRPr lang="en-US" sz="1100" dirty="0">
              <a:latin typeface="Helvetica Neue"/>
              <a:ea typeface="Helvetica Neue"/>
              <a:cs typeface="Helvetica Neue"/>
              <a:sym typeface="Helvetica Neue"/>
            </a:endParaRPr>
          </a:p>
          <a:p>
            <a:pPr marL="0" marR="0" indent="0" defTabSz="584200" rtl="0" fontAlgn="auto" latinLnBrk="0" hangingPunct="0">
              <a:lnSpc>
                <a:spcPct val="100000"/>
              </a:lnSpc>
              <a:spcBef>
                <a:spcPts val="0"/>
              </a:spcBef>
              <a:spcAft>
                <a:spcPts val="0"/>
              </a:spcAft>
              <a:buClrTx/>
              <a:buSzTx/>
              <a:buFontTx/>
              <a:buNone/>
              <a:tabLst/>
            </a:pPr>
            <a:r>
              <a:rPr lang="en-US" sz="1100" dirty="0">
                <a:latin typeface="Helvetica Neue"/>
                <a:ea typeface="Helvetica Neue"/>
                <a:cs typeface="Helvetica Neue"/>
                <a:sym typeface="Helvetica Neue"/>
              </a:rPr>
              <a:t>Vi tar </a:t>
            </a:r>
            <a:r>
              <a:rPr lang="en-US" sz="1100" dirty="0" err="1">
                <a:latin typeface="Helvetica Neue"/>
                <a:ea typeface="Helvetica Neue"/>
                <a:cs typeface="Helvetica Neue"/>
                <a:sym typeface="Helvetica Neue"/>
              </a:rPr>
              <a:t>också</a:t>
            </a:r>
            <a:r>
              <a:rPr lang="en-US" sz="1100" dirty="0">
                <a:latin typeface="Helvetica Neue"/>
                <a:ea typeface="Helvetica Neue"/>
                <a:cs typeface="Helvetica Neue"/>
                <a:sym typeface="Helvetica Neue"/>
              </a:rPr>
              <a:t> </a:t>
            </a:r>
            <a:r>
              <a:rPr lang="en-US" sz="1100" dirty="0" err="1">
                <a:latin typeface="Helvetica Neue"/>
                <a:ea typeface="Helvetica Neue"/>
                <a:cs typeface="Helvetica Neue"/>
                <a:sym typeface="Helvetica Neue"/>
              </a:rPr>
              <a:t>tacksamt</a:t>
            </a:r>
            <a:r>
              <a:rPr lang="en-US" sz="1100" dirty="0">
                <a:latin typeface="Helvetica Neue"/>
                <a:ea typeface="Helvetica Neue"/>
                <a:cs typeface="Helvetica Neue"/>
                <a:sym typeface="Helvetica Neue"/>
              </a:rPr>
              <a:t> </a:t>
            </a:r>
            <a:r>
              <a:rPr lang="en-US" sz="1100" dirty="0" err="1">
                <a:latin typeface="Helvetica Neue"/>
                <a:ea typeface="Helvetica Neue"/>
                <a:cs typeface="Helvetica Neue"/>
                <a:sym typeface="Helvetica Neue"/>
              </a:rPr>
              <a:t>emot</a:t>
            </a:r>
            <a:r>
              <a:rPr lang="en-US" sz="1100" dirty="0">
                <a:latin typeface="Helvetica Neue"/>
                <a:ea typeface="Helvetica Neue"/>
                <a:cs typeface="Helvetica Neue"/>
                <a:sym typeface="Helvetica Neue"/>
              </a:rPr>
              <a:t> </a:t>
            </a:r>
            <a:r>
              <a:rPr lang="en-US" sz="1100" dirty="0" err="1">
                <a:latin typeface="Helvetica Neue"/>
                <a:ea typeface="Helvetica Neue"/>
                <a:cs typeface="Helvetica Neue"/>
                <a:sym typeface="Helvetica Neue"/>
              </a:rPr>
              <a:t>gåvor</a:t>
            </a:r>
            <a:r>
              <a:rPr lang="en-US" sz="1100" dirty="0">
                <a:latin typeface="Helvetica Neue"/>
                <a:ea typeface="Helvetica Neue"/>
                <a:cs typeface="Helvetica Neue"/>
                <a:sym typeface="Helvetica Neue"/>
              </a:rPr>
              <a:t> till </a:t>
            </a:r>
            <a:r>
              <a:rPr lang="en-US" sz="1100" dirty="0" err="1">
                <a:latin typeface="Helvetica Neue"/>
                <a:ea typeface="Helvetica Neue"/>
                <a:cs typeface="Helvetica Neue"/>
                <a:sym typeface="Helvetica Neue"/>
              </a:rPr>
              <a:t>lotteriet</a:t>
            </a:r>
            <a:r>
              <a:rPr lang="en-US" sz="1100" dirty="0">
                <a:latin typeface="Helvetica Neue"/>
                <a:ea typeface="Helvetica Neue"/>
                <a:cs typeface="Helvetica Neue"/>
                <a:sym typeface="Helvetica Neue"/>
              </a:rPr>
              <a:t> (</a:t>
            </a:r>
            <a:r>
              <a:rPr lang="en-US" sz="1100" dirty="0" err="1">
                <a:latin typeface="Helvetica Neue"/>
                <a:ea typeface="Helvetica Neue"/>
                <a:cs typeface="Helvetica Neue"/>
                <a:sym typeface="Helvetica Neue"/>
              </a:rPr>
              <a:t>minst</a:t>
            </a:r>
            <a:r>
              <a:rPr lang="en-US" sz="1100" dirty="0">
                <a:latin typeface="Helvetica Neue"/>
                <a:ea typeface="Helvetica Neue"/>
                <a:cs typeface="Helvetica Neue"/>
                <a:sym typeface="Helvetica Neue"/>
              </a:rPr>
              <a:t> 3 per lag).</a:t>
            </a:r>
          </a:p>
        </p:txBody>
      </p:sp>
      <p:pic>
        <p:nvPicPr>
          <p:cNvPr id="9" name="Bildobjekt 3" descr="En bild som visar emblem, symbol, logotyp, Varumärke&#10;&#10;Automatiskt genererad beskrivning">
            <a:extLst>
              <a:ext uri="{FF2B5EF4-FFF2-40B4-BE49-F238E27FC236}">
                <a16:creationId xmlns:a16="http://schemas.microsoft.com/office/drawing/2014/main" id="{9488BE51-9E3A-32B4-02AD-6B548D2CDD28}"/>
              </a:ext>
            </a:extLst>
          </p:cNvPr>
          <p:cNvPicPr>
            <a:picLocks noChangeAspect="1"/>
          </p:cNvPicPr>
          <p:nvPr/>
        </p:nvPicPr>
        <p:blipFill>
          <a:blip r:embed="rId7">
            <a:alphaModFix/>
            <a:extLst>
              <a:ext uri="{BEBA8EAE-BF5A-486C-A8C5-ECC9F3942E4B}">
                <a14:imgProps xmlns:a14="http://schemas.microsoft.com/office/drawing/2010/main">
                  <a14:imgLayer r:embed="rId8">
                    <a14:imgEffect>
                      <a14:backgroundRemoval t="1786" b="97768" l="9375" r="90179">
                        <a14:foregroundMark x1="17411" y1="65625" x2="17411" y2="65625"/>
                        <a14:foregroundMark x1="19643" y1="58482" x2="19643" y2="58482"/>
                        <a14:foregroundMark x1="23214" y1="56696" x2="23214" y2="56696"/>
                        <a14:foregroundMark x1="50000" y1="8482" x2="50000" y2="8482"/>
                        <a14:foregroundMark x1="50000" y1="4018" x2="50000" y2="4018"/>
                        <a14:foregroundMark x1="50893" y1="3125" x2="50893" y2="3125"/>
                        <a14:foregroundMark x1="44643" y1="3125" x2="52476" y2="3125"/>
                        <a14:foregroundMark x1="73122" y1="8766" x2="73661" y2="8929"/>
                        <a14:foregroundMark x1="71242" y1="8198" x2="72965" y2="8719"/>
                        <a14:foregroundMark x1="55319" y1="3384" x2="62120" y2="5440"/>
                        <a14:foregroundMark x1="73661" y1="8929" x2="78125" y2="8929"/>
                        <a14:foregroundMark x1="44196" y1="3571" x2="52520" y2="3193"/>
                        <a14:foregroundMark x1="51999" y1="2375" x2="43750" y2="3125"/>
                        <a14:foregroundMark x1="43750" y1="3125" x2="43750" y2="3125"/>
                        <a14:foregroundMark x1="20089" y1="72321" x2="17411" y2="62054"/>
                        <a14:foregroundMark x1="17411" y1="62054" x2="19643" y2="51786"/>
                        <a14:foregroundMark x1="19643" y1="51786" x2="73661" y2="13393"/>
                        <a14:foregroundMark x1="73661" y1="13393" x2="79911" y2="21875"/>
                        <a14:foregroundMark x1="79911" y1="21875" x2="20536" y2="73661"/>
                        <a14:foregroundMark x1="20536" y1="73661" x2="20089" y2="73214"/>
                        <a14:foregroundMark x1="14316" y1="45980" x2="11607" y2="63393"/>
                        <a14:foregroundMark x1="14732" y1="43304" x2="14593" y2="44196"/>
                        <a14:foregroundMark x1="11607" y1="63393" x2="14732" y2="73661"/>
                        <a14:foregroundMark x1="14732" y1="73661" x2="22321" y2="80357"/>
                        <a14:foregroundMark x1="22321" y1="80357" x2="49554" y2="93304"/>
                        <a14:foregroundMark x1="49554" y1="93304" x2="50893" y2="96875"/>
                        <a14:foregroundMark x1="87946" y1="58036" x2="88907" y2="65397"/>
                        <a14:foregroundMark x1="87946" y1="56696" x2="90055" y2="65549"/>
                        <a14:foregroundMark x1="63393" y1="7143" x2="63839" y2="6696"/>
                        <a14:foregroundMark x1="63839" y1="6250" x2="63393" y2="6250"/>
                        <a14:foregroundMark x1="50446" y1="2232" x2="51339" y2="1786"/>
                        <a14:foregroundMark x1="51339" y1="97768" x2="51339" y2="97768"/>
                        <a14:backgroundMark x1="2679" y1="8036" x2="2679" y2="8036"/>
                        <a14:backgroundMark x1="2679" y1="8036" x2="8482" y2="20089"/>
                        <a14:backgroundMark x1="8482" y1="20089" x2="7589" y2="30357"/>
                        <a14:backgroundMark x1="7589" y1="30357" x2="2232" y2="16964"/>
                        <a14:backgroundMark x1="2232" y1="16964" x2="2679" y2="8482"/>
                        <a14:backgroundMark x1="4911" y1="48661" x2="4911" y2="50446"/>
                        <a14:backgroundMark x1="12054" y1="27232" x2="16071" y2="36607"/>
                        <a14:backgroundMark x1="9363" y1="63047" x2="9086" y2="64138"/>
                        <a14:backgroundMark x1="16071" y1="36607" x2="14385" y2="43251"/>
                        <a14:backgroundMark x1="12735" y1="74250" x2="13149" y2="75003"/>
                        <a14:backgroundMark x1="57636" y1="93236" x2="82589" y2="82589"/>
                        <a14:backgroundMark x1="82589" y1="82589" x2="89732" y2="73214"/>
                        <a14:backgroundMark x1="90102" y1="56193" x2="90179" y2="52679"/>
                        <a14:backgroundMark x1="89732" y1="73214" x2="89761" y2="71869"/>
                        <a14:backgroundMark x1="90179" y1="52679" x2="85268" y2="32589"/>
                        <a14:backgroundMark x1="85268" y1="32589" x2="91071" y2="23214"/>
                        <a14:backgroundMark x1="91071" y1="23214" x2="80013" y2="5963"/>
                        <a14:backgroundMark x1="42430" y1="1171" x2="40179" y2="893"/>
                        <a14:backgroundMark x1="40179" y1="893" x2="30804" y2="5804"/>
                        <a14:backgroundMark x1="30804" y1="5804" x2="20982" y2="4464"/>
                        <a14:backgroundMark x1="20982" y1="4464" x2="8482" y2="22321"/>
                        <a14:backgroundMark x1="8482" y1="22321" x2="12054" y2="27679"/>
                        <a14:backgroundMark x1="12054" y1="44643" x2="12054" y2="44643"/>
                        <a14:backgroundMark x1="12946" y1="44196" x2="12946" y2="44196"/>
                        <a14:backgroundMark x1="12946" y1="44196" x2="12946" y2="44196"/>
                        <a14:backgroundMark x1="12500" y1="45089" x2="12500" y2="45089"/>
                        <a14:backgroundMark x1="12946" y1="44196" x2="12946" y2="44196"/>
                        <a14:backgroundMark x1="12946" y1="43750" x2="12500" y2="45536"/>
                        <a14:backgroundMark x1="13393" y1="44196" x2="12946" y2="45089"/>
                        <a14:backgroundMark x1="90625" y1="65625" x2="89732" y2="72321"/>
                        <a14:backgroundMark x1="54018" y1="1339" x2="51559" y2="1339"/>
                        <a14:backgroundMark x1="64447" y1="5265" x2="72321" y2="6696"/>
                        <a14:backgroundMark x1="63051" y1="5011" x2="64208" y2="5221"/>
                        <a14:backgroundMark x1="72321" y1="6696" x2="72321" y2="6250"/>
                        <a14:backgroundMark x1="51339" y1="98214" x2="52232" y2="97321"/>
                      </a14:backgroundRemoval>
                    </a14:imgEffect>
                  </a14:imgLayer>
                </a14:imgProps>
              </a:ext>
            </a:extLst>
          </a:blip>
          <a:stretch>
            <a:fillRect/>
          </a:stretch>
        </p:blipFill>
        <p:spPr>
          <a:xfrm>
            <a:off x="8257943" y="4346594"/>
            <a:ext cx="704812" cy="704812"/>
          </a:xfrm>
          <a:prstGeom prst="rect">
            <a:avLst/>
          </a:prstGeom>
        </p:spPr>
      </p:pic>
      <p:sp>
        <p:nvSpPr>
          <p:cNvPr id="10" name="TextBox 9">
            <a:extLst>
              <a:ext uri="{FF2B5EF4-FFF2-40B4-BE49-F238E27FC236}">
                <a16:creationId xmlns:a16="http://schemas.microsoft.com/office/drawing/2014/main" id="{E681C4E2-35E8-824F-E114-1A617FE6EE40}"/>
              </a:ext>
            </a:extLst>
          </p:cNvPr>
          <p:cNvSpPr txBox="1"/>
          <p:nvPr/>
        </p:nvSpPr>
        <p:spPr>
          <a:xfrm>
            <a:off x="5922016" y="102046"/>
            <a:ext cx="2485383" cy="523220"/>
          </a:xfrm>
          <a:prstGeom prst="rect">
            <a:avLst/>
          </a:prstGeom>
          <a:noFill/>
        </p:spPr>
        <p:txBody>
          <a:bodyPr wrap="square" rtlCol="0">
            <a:spAutoFit/>
          </a:bodyPr>
          <a:lstStyle/>
          <a:p>
            <a:r>
              <a:rPr lang="sv-SE" dirty="0">
                <a:solidFill>
                  <a:srgbClr val="FF0000"/>
                </a:solidFill>
              </a:rPr>
              <a:t>Skriva ut en lista som man kan skriva upp sig på!</a:t>
            </a:r>
          </a:p>
        </p:txBody>
      </p:sp>
    </p:spTree>
    <p:extLst>
      <p:ext uri="{BB962C8B-B14F-4D97-AF65-F5344CB8AC3E}">
        <p14:creationId xmlns:p14="http://schemas.microsoft.com/office/powerpoint/2010/main" val="2671780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p41"/>
          <p:cNvPicPr preferRelativeResize="0"/>
          <p:nvPr/>
        </p:nvPicPr>
        <p:blipFill>
          <a:blip r:embed="rId3">
            <a:alphaModFix/>
          </a:blip>
          <a:stretch>
            <a:fillRect/>
          </a:stretch>
        </p:blipFill>
        <p:spPr>
          <a:xfrm>
            <a:off x="-3850" y="4201455"/>
            <a:ext cx="9144000" cy="942041"/>
          </a:xfrm>
          <a:prstGeom prst="rect">
            <a:avLst/>
          </a:prstGeom>
          <a:noFill/>
          <a:ln>
            <a:noFill/>
          </a:ln>
        </p:spPr>
      </p:pic>
      <p:sp>
        <p:nvSpPr>
          <p:cNvPr id="320" name="Google Shape;320;p41"/>
          <p:cNvSpPr txBox="1">
            <a:spLocks noGrp="1"/>
          </p:cNvSpPr>
          <p:nvPr>
            <p:ph type="title"/>
          </p:nvPr>
        </p:nvSpPr>
        <p:spPr>
          <a:xfrm>
            <a:off x="311700" y="2927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sv" sz="3120"/>
              <a:t>Fokus 2024 - Laget </a:t>
            </a:r>
            <a:r>
              <a:rPr lang="sv" sz="3100">
                <a:solidFill>
                  <a:schemeClr val="dk2"/>
                </a:solidFill>
              </a:rPr>
              <a:t>Club Building</a:t>
            </a:r>
            <a:endParaRPr sz="3100"/>
          </a:p>
        </p:txBody>
      </p:sp>
      <p:sp>
        <p:nvSpPr>
          <p:cNvPr id="321" name="Google Shape;321;p41"/>
          <p:cNvSpPr txBox="1"/>
          <p:nvPr/>
        </p:nvSpPr>
        <p:spPr>
          <a:xfrm>
            <a:off x="34250" y="3594075"/>
            <a:ext cx="8373000" cy="101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sv" sz="1800">
                <a:solidFill>
                  <a:schemeClr val="dk2"/>
                </a:solidFill>
              </a:rPr>
              <a:t>Målet för oss i P13</a:t>
            </a:r>
            <a:endParaRPr sz="1800">
              <a:solidFill>
                <a:schemeClr val="dk2"/>
              </a:solidFill>
            </a:endParaRPr>
          </a:p>
          <a:p>
            <a:pPr marL="0" lvl="0" indent="0" algn="ctr" rtl="0">
              <a:spcBef>
                <a:spcPts val="0"/>
              </a:spcBef>
              <a:spcAft>
                <a:spcPts val="0"/>
              </a:spcAft>
              <a:buNone/>
            </a:pPr>
            <a:r>
              <a:rPr lang="sv" sz="1800">
                <a:solidFill>
                  <a:schemeClr val="dk2"/>
                </a:solidFill>
              </a:rPr>
              <a:t> med Club Building är att ALLA skall </a:t>
            </a:r>
            <a:endParaRPr sz="1800">
              <a:solidFill>
                <a:schemeClr val="dk2"/>
              </a:solidFill>
            </a:endParaRPr>
          </a:p>
          <a:p>
            <a:pPr marL="0" lvl="0" indent="0" algn="ctr" rtl="0">
              <a:spcBef>
                <a:spcPts val="0"/>
              </a:spcBef>
              <a:spcAft>
                <a:spcPts val="0"/>
              </a:spcAft>
              <a:buNone/>
            </a:pPr>
            <a:r>
              <a:rPr lang="sv" sz="1800">
                <a:solidFill>
                  <a:schemeClr val="dk2"/>
                </a:solidFill>
              </a:rPr>
              <a:t>utvecklas och testa våga utmana sig själv</a:t>
            </a:r>
            <a:endParaRPr sz="1800">
              <a:solidFill>
                <a:schemeClr val="dk2"/>
              </a:solidFill>
            </a:endParaRPr>
          </a:p>
        </p:txBody>
      </p:sp>
      <p:sp>
        <p:nvSpPr>
          <p:cNvPr id="322" name="Google Shape;322;p41"/>
          <p:cNvSpPr txBox="1"/>
          <p:nvPr/>
        </p:nvSpPr>
        <p:spPr>
          <a:xfrm>
            <a:off x="650025" y="1707625"/>
            <a:ext cx="75045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1600" dirty="0">
                <a:solidFill>
                  <a:schemeClr val="dk1"/>
                </a:solidFill>
              </a:rPr>
              <a:t>Club Building är att låta killar och tjejer utmanas på rätt nivå och är bra för framtiden. Målet är att låta killar som är redo testa att träna med ett år äldre eller ett år yngre. Detta kommer skapa en bättre laganda för klubben Askims IK. </a:t>
            </a:r>
            <a:endParaRPr sz="1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Google Shape;327;p42"/>
          <p:cNvPicPr preferRelativeResize="0"/>
          <p:nvPr/>
        </p:nvPicPr>
        <p:blipFill>
          <a:blip r:embed="rId3">
            <a:alphaModFix/>
          </a:blip>
          <a:stretch>
            <a:fillRect/>
          </a:stretch>
        </p:blipFill>
        <p:spPr>
          <a:xfrm>
            <a:off x="-16550" y="4201455"/>
            <a:ext cx="9144000" cy="942041"/>
          </a:xfrm>
          <a:prstGeom prst="rect">
            <a:avLst/>
          </a:prstGeom>
          <a:noFill/>
          <a:ln>
            <a:noFill/>
          </a:ln>
        </p:spPr>
      </p:pic>
      <p:sp>
        <p:nvSpPr>
          <p:cNvPr id="328" name="Google Shape;328;p42"/>
          <p:cNvSpPr txBox="1">
            <a:spLocks noGrp="1"/>
          </p:cNvSpPr>
          <p:nvPr>
            <p:ph type="body" idx="1"/>
          </p:nvPr>
        </p:nvSpPr>
        <p:spPr>
          <a:xfrm>
            <a:off x="311700" y="1592600"/>
            <a:ext cx="8520600" cy="2976300"/>
          </a:xfrm>
          <a:prstGeom prst="rect">
            <a:avLst/>
          </a:prstGeom>
        </p:spPr>
        <p:txBody>
          <a:bodyPr spcFirstLastPara="1" wrap="square" lIns="91425" tIns="91425" rIns="91425" bIns="91425" anchor="t" anchorCtr="0">
            <a:normAutofit/>
          </a:bodyPr>
          <a:lstStyle/>
          <a:p>
            <a:pPr lvl="0" algn="l" rtl="0">
              <a:spcBef>
                <a:spcPts val="0"/>
              </a:spcBef>
              <a:spcAft>
                <a:spcPts val="0"/>
              </a:spcAft>
              <a:buSzPts val="1800"/>
              <a:buFont typeface="Arial" panose="020B0604020202020204" pitchFamily="34" charset="0"/>
              <a:buChar char="•"/>
            </a:pPr>
            <a:r>
              <a:rPr lang="sv" dirty="0"/>
              <a:t>Styr inte barnen på matcher. De måste lära sig att egna beslut. Bättre att ta det vid ett byte och fråga hur tyckte du det gick? Vad hade du kunnat göra annorlunda osv</a:t>
            </a:r>
            <a:endParaRPr dirty="0"/>
          </a:p>
          <a:p>
            <a:pPr lvl="0" algn="l" rtl="0">
              <a:spcBef>
                <a:spcPts val="0"/>
              </a:spcBef>
              <a:spcAft>
                <a:spcPts val="0"/>
              </a:spcAft>
              <a:buSzPts val="1800"/>
              <a:buFont typeface="Arial" panose="020B0604020202020204" pitchFamily="34" charset="0"/>
              <a:buChar char="•"/>
            </a:pPr>
            <a:r>
              <a:rPr lang="sv" dirty="0"/>
              <a:t>Prata inte om domarinsatsen, fokusera på annat</a:t>
            </a:r>
            <a:endParaRPr dirty="0"/>
          </a:p>
          <a:p>
            <a:pPr lvl="0" algn="l" rtl="0">
              <a:spcBef>
                <a:spcPts val="0"/>
              </a:spcBef>
              <a:spcAft>
                <a:spcPts val="0"/>
              </a:spcAft>
              <a:buSzPts val="1800"/>
              <a:buFont typeface="Arial" panose="020B0604020202020204" pitchFamily="34" charset="0"/>
              <a:buChar char="•"/>
            </a:pPr>
            <a:r>
              <a:rPr lang="sv" u="sng" dirty="0"/>
              <a:t>Glöm inte hylla försöken!  </a:t>
            </a:r>
            <a:endParaRPr u="sng" dirty="0"/>
          </a:p>
          <a:p>
            <a:pPr marL="457200" lvl="0" indent="0" algn="l" rtl="0">
              <a:spcBef>
                <a:spcPts val="1200"/>
              </a:spcBef>
              <a:spcAft>
                <a:spcPts val="1200"/>
              </a:spcAft>
              <a:buNone/>
            </a:pPr>
            <a:endParaRPr dirty="0"/>
          </a:p>
        </p:txBody>
      </p:sp>
      <p:sp>
        <p:nvSpPr>
          <p:cNvPr id="329" name="Google Shape;329;p42"/>
          <p:cNvSpPr txBox="1">
            <a:spLocks noGrp="1"/>
          </p:cNvSpPr>
          <p:nvPr>
            <p:ph type="title"/>
          </p:nvPr>
        </p:nvSpPr>
        <p:spPr>
          <a:xfrm>
            <a:off x="311700" y="2927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sv" sz="3120"/>
              <a:t>Fokus 2024 - Hur skall vi bete oss under matcher Ledare/föräldrar?</a:t>
            </a:r>
            <a:endParaRPr sz="312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p43"/>
          <p:cNvPicPr preferRelativeResize="0"/>
          <p:nvPr/>
        </p:nvPicPr>
        <p:blipFill>
          <a:blip r:embed="rId3">
            <a:alphaModFix/>
          </a:blip>
          <a:stretch>
            <a:fillRect/>
          </a:stretch>
        </p:blipFill>
        <p:spPr>
          <a:xfrm>
            <a:off x="-3850" y="4201455"/>
            <a:ext cx="9144000" cy="942041"/>
          </a:xfrm>
          <a:prstGeom prst="rect">
            <a:avLst/>
          </a:prstGeom>
          <a:noFill/>
          <a:ln>
            <a:noFill/>
          </a:ln>
        </p:spPr>
      </p:pic>
      <p:sp>
        <p:nvSpPr>
          <p:cNvPr id="335" name="Google Shape;335;p43"/>
          <p:cNvSpPr txBox="1">
            <a:spLocks noGrp="1"/>
          </p:cNvSpPr>
          <p:nvPr>
            <p:ph type="title"/>
          </p:nvPr>
        </p:nvSpPr>
        <p:spPr>
          <a:xfrm>
            <a:off x="311700" y="2927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sv" sz="3120" dirty="0"/>
              <a:t>Fokus 2024 - Träningsmål och upplägg</a:t>
            </a:r>
            <a:endParaRPr sz="3120" dirty="0"/>
          </a:p>
        </p:txBody>
      </p:sp>
      <p:sp>
        <p:nvSpPr>
          <p:cNvPr id="337" name="Google Shape;337;p43"/>
          <p:cNvSpPr txBox="1"/>
          <p:nvPr/>
        </p:nvSpPr>
        <p:spPr>
          <a:xfrm>
            <a:off x="2248225" y="3580650"/>
            <a:ext cx="4325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1800" dirty="0">
                <a:solidFill>
                  <a:schemeClr val="dk2"/>
                </a:solidFill>
              </a:rPr>
              <a:t>Mer info om upplägg och träningsmål kommer i Mars/April</a:t>
            </a:r>
            <a:endParaRPr sz="1800" dirty="0">
              <a:solidFill>
                <a:schemeClr val="dk2"/>
              </a:solidFill>
            </a:endParaRPr>
          </a:p>
        </p:txBody>
      </p:sp>
      <p:sp>
        <p:nvSpPr>
          <p:cNvPr id="2" name="TextBox 1">
            <a:extLst>
              <a:ext uri="{FF2B5EF4-FFF2-40B4-BE49-F238E27FC236}">
                <a16:creationId xmlns:a16="http://schemas.microsoft.com/office/drawing/2014/main" id="{A26CF808-BC34-5BAC-534A-07871A7CC2B8}"/>
              </a:ext>
            </a:extLst>
          </p:cNvPr>
          <p:cNvSpPr txBox="1"/>
          <p:nvPr/>
        </p:nvSpPr>
        <p:spPr>
          <a:xfrm>
            <a:off x="911925" y="1259564"/>
            <a:ext cx="6997700" cy="1754326"/>
          </a:xfrm>
          <a:prstGeom prst="rect">
            <a:avLst/>
          </a:prstGeom>
          <a:noFill/>
        </p:spPr>
        <p:txBody>
          <a:bodyPr wrap="square" rtlCol="0">
            <a:spAutoFit/>
          </a:bodyPr>
          <a:lstStyle/>
          <a:p>
            <a:pPr marL="457200" lvl="0" indent="-342900" algn="l" rtl="0">
              <a:spcBef>
                <a:spcPts val="0"/>
              </a:spcBef>
              <a:spcAft>
                <a:spcPts val="0"/>
              </a:spcAft>
              <a:buClr>
                <a:schemeClr val="dk2"/>
              </a:buClr>
              <a:buSzPts val="1800"/>
              <a:buFont typeface="Arial" panose="020B0604020202020204" pitchFamily="34" charset="0"/>
              <a:buChar char="•"/>
            </a:pPr>
            <a:r>
              <a:rPr lang="sv-SE" sz="1800" dirty="0">
                <a:solidFill>
                  <a:schemeClr val="dk2"/>
                </a:solidFill>
              </a:rPr>
              <a:t>Vi kommer lägga in mer fys med egen kroppsvikt på träningar</a:t>
            </a:r>
          </a:p>
          <a:p>
            <a:pPr marL="457200" lvl="0" indent="-342900" algn="l" rtl="0">
              <a:spcBef>
                <a:spcPts val="0"/>
              </a:spcBef>
              <a:spcAft>
                <a:spcPts val="0"/>
              </a:spcAft>
              <a:buClr>
                <a:schemeClr val="dk2"/>
              </a:buClr>
              <a:buSzPts val="1800"/>
              <a:buFont typeface="Arial" panose="020B0604020202020204" pitchFamily="34" charset="0"/>
              <a:buChar char="•"/>
            </a:pPr>
            <a:r>
              <a:rPr lang="sv-SE" sz="1800" dirty="0">
                <a:solidFill>
                  <a:schemeClr val="dk2"/>
                </a:solidFill>
              </a:rPr>
              <a:t>Målvaktsträning</a:t>
            </a:r>
          </a:p>
          <a:p>
            <a:pPr marL="457200" lvl="0" indent="-342900" algn="l" rtl="0">
              <a:spcBef>
                <a:spcPts val="0"/>
              </a:spcBef>
              <a:spcAft>
                <a:spcPts val="0"/>
              </a:spcAft>
              <a:buClr>
                <a:schemeClr val="dk2"/>
              </a:buClr>
              <a:buSzPts val="1800"/>
              <a:buFont typeface="Arial" panose="020B0604020202020204" pitchFamily="34" charset="0"/>
              <a:buChar char="•"/>
            </a:pPr>
            <a:r>
              <a:rPr lang="sv-SE" sz="1800" dirty="0">
                <a:solidFill>
                  <a:schemeClr val="dk2"/>
                </a:solidFill>
              </a:rPr>
              <a:t>Mer individuell träning för att kunna utvecklas</a:t>
            </a:r>
          </a:p>
          <a:p>
            <a:pPr marL="457200" lvl="0" indent="-342900" algn="l" rtl="0">
              <a:spcBef>
                <a:spcPts val="0"/>
              </a:spcBef>
              <a:spcAft>
                <a:spcPts val="0"/>
              </a:spcAft>
              <a:buClr>
                <a:schemeClr val="dk2"/>
              </a:buClr>
              <a:buSzPts val="1800"/>
              <a:buFont typeface="Arial" panose="020B0604020202020204" pitchFamily="34" charset="0"/>
              <a:buChar char="•"/>
            </a:pPr>
            <a:r>
              <a:rPr lang="sv-SE" sz="1800" dirty="0">
                <a:solidFill>
                  <a:schemeClr val="dk2"/>
                </a:solidFill>
              </a:rPr>
              <a:t>Utomhus gäller från och med nu</a:t>
            </a:r>
          </a:p>
          <a:p>
            <a:pPr marL="457200" lvl="8" indent="-342900">
              <a:buClr>
                <a:schemeClr val="dk2"/>
              </a:buClr>
              <a:buSzPts val="1800"/>
              <a:buFont typeface="Arial" panose="020B0604020202020204" pitchFamily="34" charset="0"/>
              <a:buChar char="•"/>
            </a:pPr>
            <a:r>
              <a:rPr lang="sv-SE" sz="1800" dirty="0">
                <a:solidFill>
                  <a:schemeClr val="dk2"/>
                </a:solidFill>
              </a:rPr>
              <a:t>Onsdagar 17:15 – 18:30</a:t>
            </a:r>
          </a:p>
          <a:p>
            <a:pPr marL="457200" lvl="1" indent="-342900">
              <a:buClr>
                <a:schemeClr val="dk2"/>
              </a:buClr>
              <a:buSzPts val="1800"/>
              <a:buFont typeface="Arial" panose="020B0604020202020204" pitchFamily="34" charset="0"/>
              <a:buChar char="•"/>
            </a:pPr>
            <a:r>
              <a:rPr lang="sv-SE" sz="1800" dirty="0">
                <a:solidFill>
                  <a:schemeClr val="dk2"/>
                </a:solidFill>
              </a:rPr>
              <a:t>Söndagar 16:00 – 17:30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15"/>
          <p:cNvPicPr preferRelativeResize="0"/>
          <p:nvPr/>
        </p:nvPicPr>
        <p:blipFill>
          <a:blip r:embed="rId3">
            <a:alphaModFix/>
          </a:blip>
          <a:stretch>
            <a:fillRect/>
          </a:stretch>
        </p:blipFill>
        <p:spPr>
          <a:xfrm>
            <a:off x="630" y="4201455"/>
            <a:ext cx="9144000" cy="942041"/>
          </a:xfrm>
          <a:prstGeom prst="rect">
            <a:avLst/>
          </a:prstGeom>
          <a:noFill/>
          <a:ln>
            <a:noFill/>
          </a:ln>
        </p:spPr>
      </p:pic>
      <p:sp>
        <p:nvSpPr>
          <p:cNvPr id="69" name="Google Shape;69;p15"/>
          <p:cNvSpPr txBox="1">
            <a:spLocks noGrp="1"/>
          </p:cNvSpPr>
          <p:nvPr>
            <p:ph type="body" idx="1"/>
          </p:nvPr>
        </p:nvSpPr>
        <p:spPr>
          <a:xfrm>
            <a:off x="683725" y="1213125"/>
            <a:ext cx="7993200" cy="3221700"/>
          </a:xfrm>
          <a:prstGeom prst="rect">
            <a:avLst/>
          </a:prstGeom>
        </p:spPr>
        <p:txBody>
          <a:bodyPr spcFirstLastPara="1" wrap="square" lIns="91425" tIns="91425" rIns="91425" bIns="91425" anchor="t" anchorCtr="0">
            <a:normAutofit/>
          </a:bodyPr>
          <a:lstStyle/>
          <a:p>
            <a:pPr marL="0" lvl="0" indent="0" algn="ctr" rtl="0">
              <a:lnSpc>
                <a:spcPct val="105000"/>
              </a:lnSpc>
              <a:spcBef>
                <a:spcPts val="0"/>
              </a:spcBef>
              <a:spcAft>
                <a:spcPts val="0"/>
              </a:spcAft>
              <a:buSzPts val="688"/>
              <a:buNone/>
            </a:pPr>
            <a:r>
              <a:rPr lang="sv" sz="4400" dirty="0"/>
              <a:t>Tack för barnens och er föräldrars insats förra året! </a:t>
            </a:r>
            <a:endParaRPr sz="4400" dirty="0"/>
          </a:p>
          <a:p>
            <a:pPr marL="0" lvl="0" indent="0" algn="l" rtl="0">
              <a:lnSpc>
                <a:spcPct val="105000"/>
              </a:lnSpc>
              <a:spcBef>
                <a:spcPts val="1200"/>
              </a:spcBef>
              <a:spcAft>
                <a:spcPts val="1200"/>
              </a:spcAft>
              <a:buSzPts val="688"/>
              <a:buNone/>
            </a:pPr>
            <a:endParaRPr sz="200" dirty="0"/>
          </a:p>
        </p:txBody>
      </p:sp>
      <p:sp>
        <p:nvSpPr>
          <p:cNvPr id="70" name="Google Shape;70;p15"/>
          <p:cNvSpPr txBox="1">
            <a:spLocks noGrp="1"/>
          </p:cNvSpPr>
          <p:nvPr>
            <p:ph type="title"/>
          </p:nvPr>
        </p:nvSpPr>
        <p:spPr>
          <a:xfrm>
            <a:off x="311700" y="2927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sv" sz="3120"/>
              <a:t>Fokus 2023</a:t>
            </a:r>
            <a:endParaRPr sz="312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p43"/>
          <p:cNvPicPr preferRelativeResize="0"/>
          <p:nvPr/>
        </p:nvPicPr>
        <p:blipFill>
          <a:blip r:embed="rId3">
            <a:alphaModFix/>
          </a:blip>
          <a:stretch>
            <a:fillRect/>
          </a:stretch>
        </p:blipFill>
        <p:spPr>
          <a:xfrm>
            <a:off x="-3850" y="4201455"/>
            <a:ext cx="9144000" cy="942041"/>
          </a:xfrm>
          <a:prstGeom prst="rect">
            <a:avLst/>
          </a:prstGeom>
          <a:noFill/>
          <a:ln>
            <a:noFill/>
          </a:ln>
        </p:spPr>
      </p:pic>
      <p:sp>
        <p:nvSpPr>
          <p:cNvPr id="335" name="Google Shape;335;p43"/>
          <p:cNvSpPr txBox="1">
            <a:spLocks noGrp="1"/>
          </p:cNvSpPr>
          <p:nvPr>
            <p:ph type="title"/>
          </p:nvPr>
        </p:nvSpPr>
        <p:spPr>
          <a:xfrm>
            <a:off x="311700" y="2927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sv" sz="3120" dirty="0"/>
              <a:t>Hur kan en träning se ut</a:t>
            </a:r>
            <a:endParaRPr sz="3120" dirty="0"/>
          </a:p>
        </p:txBody>
      </p:sp>
      <p:pic>
        <p:nvPicPr>
          <p:cNvPr id="3" name="Picture 2">
            <a:extLst>
              <a:ext uri="{FF2B5EF4-FFF2-40B4-BE49-F238E27FC236}">
                <a16:creationId xmlns:a16="http://schemas.microsoft.com/office/drawing/2014/main" id="{C27AB6D0-9FBB-6B0A-1A96-E42D1E1F2234}"/>
              </a:ext>
            </a:extLst>
          </p:cNvPr>
          <p:cNvPicPr>
            <a:picLocks noChangeAspect="1"/>
          </p:cNvPicPr>
          <p:nvPr/>
        </p:nvPicPr>
        <p:blipFill>
          <a:blip r:embed="rId4"/>
          <a:stretch>
            <a:fillRect/>
          </a:stretch>
        </p:blipFill>
        <p:spPr>
          <a:xfrm>
            <a:off x="2171700" y="1167685"/>
            <a:ext cx="4533900" cy="31276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85988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44"/>
          <p:cNvPicPr preferRelativeResize="0"/>
          <p:nvPr/>
        </p:nvPicPr>
        <p:blipFill>
          <a:blip r:embed="rId3">
            <a:alphaModFix/>
          </a:blip>
          <a:stretch>
            <a:fillRect/>
          </a:stretch>
        </p:blipFill>
        <p:spPr>
          <a:xfrm>
            <a:off x="-3850" y="4201455"/>
            <a:ext cx="9144000" cy="942041"/>
          </a:xfrm>
          <a:prstGeom prst="rect">
            <a:avLst/>
          </a:prstGeom>
          <a:noFill/>
          <a:ln>
            <a:noFill/>
          </a:ln>
        </p:spPr>
      </p:pic>
      <p:sp>
        <p:nvSpPr>
          <p:cNvPr id="343" name="Google Shape;343;p44"/>
          <p:cNvSpPr txBox="1">
            <a:spLocks noGrp="1"/>
          </p:cNvSpPr>
          <p:nvPr>
            <p:ph type="title"/>
          </p:nvPr>
        </p:nvSpPr>
        <p:spPr>
          <a:xfrm>
            <a:off x="311700" y="2927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sv" sz="3120"/>
              <a:t>Fokus 2024 - Träningar</a:t>
            </a:r>
            <a:endParaRPr sz="3120"/>
          </a:p>
        </p:txBody>
      </p:sp>
      <p:pic>
        <p:nvPicPr>
          <p:cNvPr id="344" name="Google Shape;344;p44"/>
          <p:cNvPicPr preferRelativeResize="0"/>
          <p:nvPr/>
        </p:nvPicPr>
        <p:blipFill>
          <a:blip r:embed="rId4">
            <a:alphaModFix/>
          </a:blip>
          <a:stretch>
            <a:fillRect/>
          </a:stretch>
        </p:blipFill>
        <p:spPr>
          <a:xfrm>
            <a:off x="468300" y="917475"/>
            <a:ext cx="7254399" cy="36118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500BB3-1B75-40AC-B64B-3DFB53FB90CF}"/>
              </a:ext>
            </a:extLst>
          </p:cNvPr>
          <p:cNvSpPr/>
          <p:nvPr/>
        </p:nvSpPr>
        <p:spPr>
          <a:xfrm>
            <a:off x="644613" y="1235968"/>
            <a:ext cx="6289588" cy="1731243"/>
          </a:xfrm>
          <a:prstGeom prst="rect">
            <a:avLst/>
          </a:prstGeom>
        </p:spPr>
        <p:txBody>
          <a:bodyPr wrap="square">
            <a:spAutoFit/>
          </a:bodyPr>
          <a:lstStyle/>
          <a:p>
            <a:pPr defTabSz="685800">
              <a:buClrTx/>
              <a:defRPr/>
            </a:pPr>
            <a:r>
              <a:rPr lang="sv-SE" sz="1350" b="1" kern="1200" dirty="0">
                <a:solidFill>
                  <a:prstClr val="black"/>
                </a:solidFill>
                <a:latin typeface="Calibri" panose="020F0502020204030204" pitchFamily="34" charset="0"/>
                <a:ea typeface="+mn-ea"/>
                <a:cs typeface="Calibri" panose="020F0502020204030204" pitchFamily="34" charset="0"/>
              </a:rPr>
              <a:t>Plats: Kobben</a:t>
            </a:r>
          </a:p>
          <a:p>
            <a:pPr defTabSz="685800">
              <a:buClrTx/>
              <a:defRPr/>
            </a:pPr>
            <a:r>
              <a:rPr lang="sv-SE" sz="1050" b="1" dirty="0">
                <a:solidFill>
                  <a:prstClr val="black"/>
                </a:solidFill>
                <a:latin typeface="Calibri" panose="020F0502020204030204" pitchFamily="34" charset="0"/>
                <a:cs typeface="Calibri" panose="020F0502020204030204" pitchFamily="34" charset="0"/>
              </a:rPr>
              <a:t>Tid </a:t>
            </a:r>
            <a:r>
              <a:rPr lang="en-US" sz="1350" b="1" dirty="0">
                <a:latin typeface="Calibri" panose="020F0502020204030204" pitchFamily="34" charset="0"/>
                <a:ea typeface="DengXian" panose="02010600030101010101" pitchFamily="2" charset="-122"/>
                <a:cs typeface="Arial" panose="020B0604020202020204" pitchFamily="34" charset="0"/>
              </a:rPr>
              <a:t>barn och </a:t>
            </a:r>
            <a:r>
              <a:rPr lang="en-US" sz="1350" b="1" dirty="0" err="1">
                <a:latin typeface="Calibri" panose="020F0502020204030204" pitchFamily="34" charset="0"/>
                <a:ea typeface="DengXian" panose="02010600030101010101" pitchFamily="2" charset="-122"/>
                <a:cs typeface="Arial" panose="020B0604020202020204" pitchFamily="34" charset="0"/>
              </a:rPr>
              <a:t>ungdomslag</a:t>
            </a:r>
            <a:r>
              <a:rPr lang="sv-SE" sz="1050" b="1" dirty="0">
                <a:solidFill>
                  <a:prstClr val="black"/>
                </a:solidFill>
                <a:latin typeface="Calibri" panose="020F0502020204030204" pitchFamily="34" charset="0"/>
                <a:cs typeface="Calibri" panose="020F0502020204030204" pitchFamily="34" charset="0"/>
              </a:rPr>
              <a:t>: </a:t>
            </a:r>
            <a:r>
              <a:rPr lang="en-US" sz="1050" b="1" dirty="0">
                <a:solidFill>
                  <a:prstClr val="black"/>
                </a:solidFill>
                <a:latin typeface="Calibri" panose="020F0502020204030204" pitchFamily="34" charset="0"/>
                <a:ea typeface="DengXian" panose="02010600030101010101" pitchFamily="2" charset="-122"/>
                <a:cs typeface="Arial" panose="020B0604020202020204" pitchFamily="34" charset="0"/>
              </a:rPr>
              <a:t>20-21</a:t>
            </a:r>
            <a:r>
              <a:rPr lang="en-US" sz="1350" b="1" dirty="0">
                <a:latin typeface="Calibri" panose="020F0502020204030204" pitchFamily="34" charset="0"/>
                <a:ea typeface="DengXian" panose="02010600030101010101" pitchFamily="2" charset="-122"/>
                <a:cs typeface="Arial" panose="020B0604020202020204" pitchFamily="34" charset="0"/>
              </a:rPr>
              <a:t> </a:t>
            </a:r>
            <a:r>
              <a:rPr lang="en-US" sz="1350" b="1" dirty="0" err="1">
                <a:latin typeface="Calibri" panose="020F0502020204030204" pitchFamily="34" charset="0"/>
                <a:ea typeface="DengXian" panose="02010600030101010101" pitchFamily="2" charset="-122"/>
                <a:cs typeface="Arial" panose="020B0604020202020204" pitchFamily="34" charset="0"/>
              </a:rPr>
              <a:t>april</a:t>
            </a:r>
            <a:endParaRPr lang="en-US" sz="1350" b="1" dirty="0">
              <a:latin typeface="Calibri" panose="020F0502020204030204" pitchFamily="34" charset="0"/>
              <a:ea typeface="DengXian" panose="02010600030101010101" pitchFamily="2" charset="-122"/>
              <a:cs typeface="Arial" panose="020B0604020202020204" pitchFamily="34" charset="0"/>
            </a:endParaRPr>
          </a:p>
          <a:p>
            <a:pPr defTabSz="685800">
              <a:buClrTx/>
              <a:defRPr/>
            </a:pPr>
            <a:r>
              <a:rPr lang="en-US" sz="1050" b="1" kern="1200" dirty="0" err="1">
                <a:solidFill>
                  <a:prstClr val="black"/>
                </a:solidFill>
                <a:latin typeface="Calibri" panose="020F0502020204030204" pitchFamily="34" charset="0"/>
                <a:ea typeface="DengXian" panose="02010600030101010101" pitchFamily="2" charset="-122"/>
                <a:cs typeface="Arial" panose="020B0604020202020204" pitchFamily="34" charset="0"/>
              </a:rPr>
              <a:t>Tid</a:t>
            </a:r>
            <a:r>
              <a:rPr lang="en-US" sz="1050" b="1" kern="1200" dirty="0">
                <a:solidFill>
                  <a:prstClr val="black"/>
                </a:solidFill>
                <a:latin typeface="Calibri" panose="020F0502020204030204" pitchFamily="34" charset="0"/>
                <a:ea typeface="DengXian" panose="02010600030101010101" pitchFamily="2" charset="-122"/>
                <a:cs typeface="Arial" panose="020B0604020202020204" pitchFamily="34" charset="0"/>
              </a:rPr>
              <a:t> junior och senior: 24 </a:t>
            </a:r>
            <a:r>
              <a:rPr lang="en-US" sz="1050" b="1" kern="1200" dirty="0" err="1">
                <a:solidFill>
                  <a:prstClr val="black"/>
                </a:solidFill>
                <a:latin typeface="Calibri" panose="020F0502020204030204" pitchFamily="34" charset="0"/>
                <a:ea typeface="DengXian" panose="02010600030101010101" pitchFamily="2" charset="-122"/>
                <a:cs typeface="Arial" panose="020B0604020202020204" pitchFamily="34" charset="0"/>
              </a:rPr>
              <a:t>februari</a:t>
            </a:r>
            <a:endParaRPr lang="sv-SE" sz="1050" b="1" dirty="0">
              <a:solidFill>
                <a:prstClr val="black"/>
              </a:solidFill>
              <a:latin typeface="Calibri" panose="020F0502020204030204" pitchFamily="34" charset="0"/>
              <a:cs typeface="Calibri" panose="020F0502020204030204" pitchFamily="34" charset="0"/>
            </a:endParaRPr>
          </a:p>
          <a:p>
            <a:pPr defTabSz="685800">
              <a:buClrTx/>
              <a:defRPr/>
            </a:pPr>
            <a:endParaRPr lang="sv-SE" sz="1350" kern="1200" dirty="0">
              <a:solidFill>
                <a:prstClr val="black"/>
              </a:solidFill>
              <a:latin typeface="Calibri" panose="020F0502020204030204" pitchFamily="34" charset="0"/>
              <a:ea typeface="+mn-ea"/>
              <a:cs typeface="Calibri" panose="020F0502020204030204" pitchFamily="34" charset="0"/>
            </a:endParaRPr>
          </a:p>
          <a:p>
            <a:pPr defTabSz="685800">
              <a:buClrTx/>
              <a:defRPr/>
            </a:pPr>
            <a:r>
              <a:rPr lang="sv-SE" sz="1050" dirty="0">
                <a:solidFill>
                  <a:prstClr val="black"/>
                </a:solidFill>
                <a:latin typeface="Calibri" panose="020F0502020204030204" pitchFamily="34" charset="0"/>
                <a:cs typeface="Calibri" panose="020F0502020204030204" pitchFamily="34" charset="0"/>
              </a:rPr>
              <a:t>Vi hoppas att alla våra spelare kommer att kunna prioritera att närvara vid det tillfälle som anges. Gällande barn och ungdomslag återkommer vi med dag och tidpunkt. </a:t>
            </a:r>
          </a:p>
          <a:p>
            <a:pPr defTabSz="685800">
              <a:buClrTx/>
              <a:defRPr/>
            </a:pPr>
            <a:r>
              <a:rPr lang="sv-SE" sz="1050" dirty="0">
                <a:solidFill>
                  <a:prstClr val="black"/>
                </a:solidFill>
                <a:latin typeface="Calibri" panose="020F0502020204030204" pitchFamily="34" charset="0"/>
                <a:cs typeface="Calibri" panose="020F0502020204030204" pitchFamily="34" charset="0"/>
              </a:rPr>
              <a:t>OBS! Inget köptvång.</a:t>
            </a:r>
          </a:p>
          <a:p>
            <a:pPr defTabSz="685800">
              <a:buClrTx/>
              <a:defRPr/>
            </a:pPr>
            <a:endParaRPr lang="sv-SE" sz="1350" kern="1200" dirty="0">
              <a:solidFill>
                <a:prstClr val="black"/>
              </a:solidFill>
              <a:latin typeface="Calibri" panose="020F0502020204030204" pitchFamily="34" charset="0"/>
              <a:ea typeface="+mn-ea"/>
              <a:cs typeface="Calibri" panose="020F0502020204030204" pitchFamily="34" charset="0"/>
            </a:endParaRPr>
          </a:p>
          <a:p>
            <a:pPr defTabSz="685800">
              <a:buClrTx/>
              <a:defRPr/>
            </a:pPr>
            <a:r>
              <a:rPr lang="sv-SE" sz="1050" dirty="0">
                <a:solidFill>
                  <a:prstClr val="black"/>
                </a:solidFill>
                <a:latin typeface="Calibri" panose="020F0502020204030204" pitchFamily="34" charset="0"/>
                <a:cs typeface="Calibri" panose="020F0502020204030204" pitchFamily="34" charset="0"/>
              </a:rPr>
              <a:t>Klädsel vid fotografering: Matchställ inkl. fotbollsskor</a:t>
            </a:r>
            <a:endParaRPr lang="sv-SE" sz="1350" kern="1200" dirty="0">
              <a:solidFill>
                <a:prstClr val="black"/>
              </a:solidFill>
              <a:latin typeface="Calibri" panose="020F0502020204030204" pitchFamily="34" charset="0"/>
              <a:ea typeface="+mn-ea"/>
              <a:cs typeface="Calibri" panose="020F0502020204030204" pitchFamily="34" charset="0"/>
            </a:endParaRPr>
          </a:p>
        </p:txBody>
      </p:sp>
      <p:pic>
        <p:nvPicPr>
          <p:cNvPr id="14" name="Skärmavbild 2019-01-09 kl. 09.06.54.png" descr="Skärmavbild 2019-01-09 kl. 09.06.54.png">
            <a:extLst>
              <a:ext uri="{FF2B5EF4-FFF2-40B4-BE49-F238E27FC236}">
                <a16:creationId xmlns:a16="http://schemas.microsoft.com/office/drawing/2014/main" id="{A2036E60-AE16-48F8-BE99-23EBD740623D}"/>
              </a:ext>
            </a:extLst>
          </p:cNvPr>
          <p:cNvPicPr>
            <a:picLocks noChangeAspect="1"/>
          </p:cNvPicPr>
          <p:nvPr/>
        </p:nvPicPr>
        <p:blipFill>
          <a:blip r:embed="rId2"/>
          <a:stretch>
            <a:fillRect/>
          </a:stretch>
        </p:blipFill>
        <p:spPr>
          <a:xfrm>
            <a:off x="8412599" y="4494320"/>
            <a:ext cx="528609" cy="546767"/>
          </a:xfrm>
          <a:prstGeom prst="rect">
            <a:avLst/>
          </a:prstGeom>
          <a:ln w="12700">
            <a:miter lim="400000"/>
          </a:ln>
        </p:spPr>
      </p:pic>
      <p:pic>
        <p:nvPicPr>
          <p:cNvPr id="15" name="Bild" descr="Bild">
            <a:extLst>
              <a:ext uri="{FF2B5EF4-FFF2-40B4-BE49-F238E27FC236}">
                <a16:creationId xmlns:a16="http://schemas.microsoft.com/office/drawing/2014/main" id="{26B08F56-B26D-48C9-AC1B-FAC4C5E610A8}"/>
              </a:ext>
            </a:extLst>
          </p:cNvPr>
          <p:cNvPicPr>
            <a:picLocks noChangeAspect="1"/>
          </p:cNvPicPr>
          <p:nvPr/>
        </p:nvPicPr>
        <p:blipFill>
          <a:blip r:embed="rId3"/>
          <a:stretch>
            <a:fillRect/>
          </a:stretch>
        </p:blipFill>
        <p:spPr>
          <a:xfrm>
            <a:off x="252929" y="4681854"/>
            <a:ext cx="8019000" cy="189148"/>
          </a:xfrm>
          <a:prstGeom prst="rect">
            <a:avLst/>
          </a:prstGeom>
          <a:ln w="12700">
            <a:miter lim="400000"/>
          </a:ln>
        </p:spPr>
      </p:pic>
      <p:sp>
        <p:nvSpPr>
          <p:cNvPr id="17" name="TextBox 16">
            <a:extLst>
              <a:ext uri="{FF2B5EF4-FFF2-40B4-BE49-F238E27FC236}">
                <a16:creationId xmlns:a16="http://schemas.microsoft.com/office/drawing/2014/main" id="{DF07C9B8-67CD-4CE7-9521-517C5656A5E5}"/>
              </a:ext>
            </a:extLst>
          </p:cNvPr>
          <p:cNvSpPr txBox="1"/>
          <p:nvPr/>
        </p:nvSpPr>
        <p:spPr>
          <a:xfrm>
            <a:off x="644612" y="627110"/>
            <a:ext cx="7323480" cy="3311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6789" tIns="26789" rIns="26789" bIns="26789" numCol="1" spcCol="38100" rtlCol="0" anchor="ctr">
            <a:spAutoFit/>
          </a:bodyPr>
          <a:lstStyle/>
          <a:p>
            <a:pPr defTabSz="308063" hangingPunct="0">
              <a:buClrTx/>
              <a:defRPr/>
            </a:pPr>
            <a:r>
              <a:rPr lang="sv-SE" sz="1800" b="1" dirty="0">
                <a:latin typeface="Helvetica Neue"/>
                <a:ea typeface="Helvetica Neue"/>
                <a:cs typeface="Helvetica Neue"/>
                <a:sym typeface="Helvetica Neue"/>
              </a:rPr>
              <a:t>Lagfotografering 2024</a:t>
            </a:r>
          </a:p>
        </p:txBody>
      </p:sp>
    </p:spTree>
    <p:extLst>
      <p:ext uri="{BB962C8B-B14F-4D97-AF65-F5344CB8AC3E}">
        <p14:creationId xmlns:p14="http://schemas.microsoft.com/office/powerpoint/2010/main" val="113031277"/>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Google Shape;349;p45"/>
          <p:cNvPicPr preferRelativeResize="0"/>
          <p:nvPr/>
        </p:nvPicPr>
        <p:blipFill>
          <a:blip r:embed="rId3">
            <a:alphaModFix/>
          </a:blip>
          <a:stretch>
            <a:fillRect/>
          </a:stretch>
        </p:blipFill>
        <p:spPr>
          <a:xfrm>
            <a:off x="-3850" y="4201455"/>
            <a:ext cx="9144000" cy="942041"/>
          </a:xfrm>
          <a:prstGeom prst="rect">
            <a:avLst/>
          </a:prstGeom>
          <a:noFill/>
          <a:ln>
            <a:noFill/>
          </a:ln>
        </p:spPr>
      </p:pic>
      <p:sp>
        <p:nvSpPr>
          <p:cNvPr id="350" name="Google Shape;350;p45"/>
          <p:cNvSpPr txBox="1">
            <a:spLocks noGrp="1"/>
          </p:cNvSpPr>
          <p:nvPr>
            <p:ph type="body" idx="1"/>
          </p:nvPr>
        </p:nvSpPr>
        <p:spPr>
          <a:xfrm>
            <a:off x="199050" y="865450"/>
            <a:ext cx="8520600" cy="19971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Font typeface="Arial" panose="020B0604020202020204" pitchFamily="34" charset="0"/>
              <a:buChar char="•"/>
            </a:pPr>
            <a:r>
              <a:rPr lang="sv" dirty="0"/>
              <a:t>Vi tolererar inga tråkiga kommentarer</a:t>
            </a:r>
            <a:endParaRPr dirty="0"/>
          </a:p>
          <a:p>
            <a:pPr marL="457200" lvl="0" indent="-355600" algn="l" rtl="0">
              <a:spcBef>
                <a:spcPts val="0"/>
              </a:spcBef>
              <a:spcAft>
                <a:spcPts val="0"/>
              </a:spcAft>
              <a:buSzPts val="2000"/>
              <a:buFont typeface="Arial" panose="020B0604020202020204" pitchFamily="34" charset="0"/>
              <a:buChar char="•"/>
            </a:pPr>
            <a:r>
              <a:rPr lang="sv" dirty="0"/>
              <a:t>Alla skall passa alla. Vi är ett lag!</a:t>
            </a:r>
            <a:endParaRPr dirty="0"/>
          </a:p>
          <a:p>
            <a:pPr marL="457200" lvl="0" indent="-355600" algn="l" rtl="0">
              <a:spcBef>
                <a:spcPts val="0"/>
              </a:spcBef>
              <a:spcAft>
                <a:spcPts val="0"/>
              </a:spcAft>
              <a:buSzPts val="2000"/>
              <a:buFont typeface="Arial" panose="020B0604020202020204" pitchFamily="34" charset="0"/>
              <a:buChar char="•"/>
            </a:pPr>
            <a:r>
              <a:rPr lang="sv" dirty="0"/>
              <a:t>Vi ledare hyllar försöken! Vi vill skapa en miljö där man vågar försöka  det är bra för den personliga utvecklingen. </a:t>
            </a:r>
            <a:endParaRPr dirty="0"/>
          </a:p>
        </p:txBody>
      </p:sp>
      <p:sp>
        <p:nvSpPr>
          <p:cNvPr id="351" name="Google Shape;351;p45"/>
          <p:cNvSpPr txBox="1">
            <a:spLocks noGrp="1"/>
          </p:cNvSpPr>
          <p:nvPr>
            <p:ph type="title"/>
          </p:nvPr>
        </p:nvSpPr>
        <p:spPr>
          <a:xfrm>
            <a:off x="311700" y="2927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sv" sz="3120"/>
              <a:t>Fokus 2024 - Vilka krav har vi på barnen</a:t>
            </a:r>
            <a:endParaRPr sz="312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6" name="Google Shape;356;p46"/>
          <p:cNvPicPr preferRelativeResize="0"/>
          <p:nvPr/>
        </p:nvPicPr>
        <p:blipFill>
          <a:blip r:embed="rId3">
            <a:alphaModFix/>
          </a:blip>
          <a:stretch>
            <a:fillRect/>
          </a:stretch>
        </p:blipFill>
        <p:spPr>
          <a:xfrm>
            <a:off x="-3850" y="4201455"/>
            <a:ext cx="9144000" cy="942041"/>
          </a:xfrm>
          <a:prstGeom prst="rect">
            <a:avLst/>
          </a:prstGeom>
          <a:noFill/>
          <a:ln>
            <a:noFill/>
          </a:ln>
        </p:spPr>
      </p:pic>
      <p:sp>
        <p:nvSpPr>
          <p:cNvPr id="357" name="Google Shape;357;p46"/>
          <p:cNvSpPr txBox="1">
            <a:spLocks noGrp="1"/>
          </p:cNvSpPr>
          <p:nvPr>
            <p:ph type="body" idx="1"/>
          </p:nvPr>
        </p:nvSpPr>
        <p:spPr>
          <a:xfrm>
            <a:off x="153150" y="1139550"/>
            <a:ext cx="8837700" cy="15807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Font typeface="Arial" panose="020B0604020202020204" pitchFamily="34" charset="0"/>
              <a:buChar char="•"/>
            </a:pPr>
            <a:r>
              <a:rPr lang="sv" sz="2000" dirty="0"/>
              <a:t>Det minsta som krävs är att svara på kallelserna och ändra svar om man inte kan!</a:t>
            </a:r>
            <a:endParaRPr sz="2000" dirty="0"/>
          </a:p>
          <a:p>
            <a:pPr marL="457200" lvl="0" indent="-355600" algn="l" rtl="0">
              <a:spcBef>
                <a:spcPts val="0"/>
              </a:spcBef>
              <a:spcAft>
                <a:spcPts val="0"/>
              </a:spcAft>
              <a:buSzPts val="2000"/>
              <a:buFont typeface="Arial" panose="020B0604020202020204" pitchFamily="34" charset="0"/>
              <a:buChar char="•"/>
            </a:pPr>
            <a:r>
              <a:rPr lang="sv" sz="2000" dirty="0"/>
              <a:t>Kom i god tid till träningen och se till att man är klar när träningen startar</a:t>
            </a:r>
            <a:endParaRPr sz="2000" dirty="0"/>
          </a:p>
          <a:p>
            <a:pPr marL="457200" lvl="0" indent="-355600" algn="l" rtl="0">
              <a:spcBef>
                <a:spcPts val="0"/>
              </a:spcBef>
              <a:spcAft>
                <a:spcPts val="0"/>
              </a:spcAft>
              <a:buSzPts val="2000"/>
              <a:buFont typeface="Arial" panose="020B0604020202020204" pitchFamily="34" charset="0"/>
              <a:buChar char="•"/>
            </a:pPr>
            <a:r>
              <a:rPr lang="sv" sz="2000" dirty="0"/>
              <a:t>Hjälpa till med Cafe verksamheten och/eller lotter   </a:t>
            </a:r>
            <a:endParaRPr sz="2000" dirty="0"/>
          </a:p>
        </p:txBody>
      </p:sp>
      <p:sp>
        <p:nvSpPr>
          <p:cNvPr id="358" name="Google Shape;358;p46"/>
          <p:cNvSpPr txBox="1">
            <a:spLocks noGrp="1"/>
          </p:cNvSpPr>
          <p:nvPr>
            <p:ph type="title"/>
          </p:nvPr>
        </p:nvSpPr>
        <p:spPr>
          <a:xfrm>
            <a:off x="311700" y="2927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sv" sz="3120"/>
              <a:t>Fokus 2024 - Vilka krav som förälder?</a:t>
            </a:r>
            <a:endParaRPr sz="3120"/>
          </a:p>
        </p:txBody>
      </p:sp>
      <p:sp>
        <p:nvSpPr>
          <p:cNvPr id="359" name="Google Shape;359;p46"/>
          <p:cNvSpPr txBox="1"/>
          <p:nvPr/>
        </p:nvSpPr>
        <p:spPr>
          <a:xfrm>
            <a:off x="0" y="3321875"/>
            <a:ext cx="6164700" cy="73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sv" sz="1800" b="1">
                <a:solidFill>
                  <a:schemeClr val="dk2"/>
                </a:solidFill>
              </a:rPr>
              <a:t>Vi planerar träningar efter deltagare</a:t>
            </a:r>
            <a:endParaRPr sz="1800" b="1">
              <a:solidFill>
                <a:schemeClr val="dk2"/>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47"/>
          <p:cNvPicPr preferRelativeResize="0"/>
          <p:nvPr/>
        </p:nvPicPr>
        <p:blipFill>
          <a:blip r:embed="rId3">
            <a:alphaModFix/>
          </a:blip>
          <a:stretch>
            <a:fillRect/>
          </a:stretch>
        </p:blipFill>
        <p:spPr>
          <a:xfrm>
            <a:off x="-16550" y="4201455"/>
            <a:ext cx="9144000" cy="942041"/>
          </a:xfrm>
          <a:prstGeom prst="rect">
            <a:avLst/>
          </a:prstGeom>
          <a:noFill/>
          <a:ln>
            <a:noFill/>
          </a:ln>
        </p:spPr>
      </p:pic>
      <p:sp>
        <p:nvSpPr>
          <p:cNvPr id="365" name="Google Shape;365;p47"/>
          <p:cNvSpPr txBox="1">
            <a:spLocks noGrp="1"/>
          </p:cNvSpPr>
          <p:nvPr>
            <p:ph type="body" idx="1"/>
          </p:nvPr>
        </p:nvSpPr>
        <p:spPr>
          <a:xfrm>
            <a:off x="435175" y="895500"/>
            <a:ext cx="8520600" cy="199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2000" dirty="0"/>
              <a:t>Fyrstegs Trappan</a:t>
            </a:r>
            <a:endParaRPr sz="2000" dirty="0"/>
          </a:p>
          <a:p>
            <a:pPr marL="0" lvl="0" indent="0" algn="l" rtl="0">
              <a:spcBef>
                <a:spcPts val="1200"/>
              </a:spcBef>
              <a:spcAft>
                <a:spcPts val="1200"/>
              </a:spcAft>
              <a:buNone/>
            </a:pPr>
            <a:r>
              <a:rPr lang="sv" sz="2000" dirty="0"/>
              <a:t>	</a:t>
            </a:r>
            <a:endParaRPr sz="2000" dirty="0"/>
          </a:p>
        </p:txBody>
      </p:sp>
      <p:sp>
        <p:nvSpPr>
          <p:cNvPr id="366" name="Google Shape;366;p47"/>
          <p:cNvSpPr txBox="1">
            <a:spLocks noGrp="1"/>
          </p:cNvSpPr>
          <p:nvPr>
            <p:ph type="title"/>
          </p:nvPr>
        </p:nvSpPr>
        <p:spPr>
          <a:xfrm>
            <a:off x="311700" y="2927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sv" sz="3120"/>
              <a:t>Fokus 2024 - Vilka krav som förälder?</a:t>
            </a:r>
            <a:endParaRPr sz="3120"/>
          </a:p>
        </p:txBody>
      </p:sp>
      <p:sp>
        <p:nvSpPr>
          <p:cNvPr id="367" name="Google Shape;367;p47"/>
          <p:cNvSpPr txBox="1"/>
          <p:nvPr/>
        </p:nvSpPr>
        <p:spPr>
          <a:xfrm>
            <a:off x="476350" y="1532475"/>
            <a:ext cx="6396600" cy="15699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2"/>
              </a:buClr>
              <a:buSzPts val="1800"/>
              <a:buAutoNum type="arabicPeriod"/>
            </a:pPr>
            <a:r>
              <a:rPr lang="sv" sz="1800">
                <a:solidFill>
                  <a:schemeClr val="dk2"/>
                </a:solidFill>
              </a:rPr>
              <a:t>Dyker inte upp till sammandrag/cup om anmäld</a:t>
            </a:r>
            <a:endParaRPr sz="1800">
              <a:solidFill>
                <a:schemeClr val="dk2"/>
              </a:solidFill>
            </a:endParaRPr>
          </a:p>
          <a:p>
            <a:pPr marL="457200" lvl="0" indent="-342900" algn="l" rtl="0">
              <a:spcBef>
                <a:spcPts val="0"/>
              </a:spcBef>
              <a:spcAft>
                <a:spcPts val="0"/>
              </a:spcAft>
              <a:buClr>
                <a:schemeClr val="dk2"/>
              </a:buClr>
              <a:buSzPts val="1800"/>
              <a:buAutoNum type="arabicPeriod"/>
            </a:pPr>
            <a:r>
              <a:rPr lang="sv" sz="1800">
                <a:solidFill>
                  <a:schemeClr val="dk2"/>
                </a:solidFill>
              </a:rPr>
              <a:t>Sen ankomst utan förklaring till Sammandrag/cup</a:t>
            </a:r>
            <a:endParaRPr sz="1800">
              <a:solidFill>
                <a:schemeClr val="dk2"/>
              </a:solidFill>
            </a:endParaRPr>
          </a:p>
          <a:p>
            <a:pPr marL="457200" lvl="0" indent="-342900" algn="l" rtl="0">
              <a:spcBef>
                <a:spcPts val="0"/>
              </a:spcBef>
              <a:spcAft>
                <a:spcPts val="0"/>
              </a:spcAft>
              <a:buClr>
                <a:schemeClr val="dk2"/>
              </a:buClr>
              <a:buSzPts val="1800"/>
              <a:buAutoNum type="arabicPeriod"/>
            </a:pPr>
            <a:r>
              <a:rPr lang="sv" sz="1800">
                <a:solidFill>
                  <a:schemeClr val="dk2"/>
                </a:solidFill>
              </a:rPr>
              <a:t>Dyker inte upp på Cafe Pass eller andra kallelser</a:t>
            </a:r>
            <a:endParaRPr sz="1800">
              <a:solidFill>
                <a:schemeClr val="dk2"/>
              </a:solidFill>
            </a:endParaRPr>
          </a:p>
          <a:p>
            <a:pPr marL="457200" lvl="0" indent="-342900" algn="l" rtl="0">
              <a:spcBef>
                <a:spcPts val="0"/>
              </a:spcBef>
              <a:spcAft>
                <a:spcPts val="0"/>
              </a:spcAft>
              <a:buClr>
                <a:schemeClr val="dk2"/>
              </a:buClr>
              <a:buSzPts val="1800"/>
              <a:buAutoNum type="arabicPeriod"/>
            </a:pPr>
            <a:r>
              <a:rPr lang="sv" sz="1800">
                <a:solidFill>
                  <a:schemeClr val="dk2"/>
                </a:solidFill>
              </a:rPr>
              <a:t>Tackar ja till träningar men kommer inte </a:t>
            </a:r>
            <a:endParaRPr sz="1800">
              <a:solidFill>
                <a:schemeClr val="dk2"/>
              </a:solidFill>
            </a:endParaRPr>
          </a:p>
          <a:p>
            <a:pPr marL="457200" lvl="0" indent="0" algn="l" rtl="0">
              <a:spcBef>
                <a:spcPts val="0"/>
              </a:spcBef>
              <a:spcAft>
                <a:spcPts val="0"/>
              </a:spcAft>
              <a:buNone/>
            </a:pPr>
            <a:endParaRPr sz="1800">
              <a:solidFill>
                <a:schemeClr val="dk2"/>
              </a:solidFill>
            </a:endParaRPr>
          </a:p>
        </p:txBody>
      </p:sp>
      <p:pic>
        <p:nvPicPr>
          <p:cNvPr id="368" name="Google Shape;368;p47"/>
          <p:cNvPicPr preferRelativeResize="0"/>
          <p:nvPr/>
        </p:nvPicPr>
        <p:blipFill>
          <a:blip r:embed="rId4">
            <a:alphaModFix/>
          </a:blip>
          <a:stretch>
            <a:fillRect/>
          </a:stretch>
        </p:blipFill>
        <p:spPr>
          <a:xfrm>
            <a:off x="6751950" y="1383924"/>
            <a:ext cx="1039275" cy="2375651"/>
          </a:xfrm>
          <a:prstGeom prst="rect">
            <a:avLst/>
          </a:prstGeom>
          <a:noFill/>
          <a:ln>
            <a:noFill/>
          </a:ln>
        </p:spPr>
      </p:pic>
      <p:sp>
        <p:nvSpPr>
          <p:cNvPr id="369" name="Google Shape;369;p47"/>
          <p:cNvSpPr txBox="1"/>
          <p:nvPr/>
        </p:nvSpPr>
        <p:spPr>
          <a:xfrm>
            <a:off x="1352775" y="3612350"/>
            <a:ext cx="4281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1800">
                <a:solidFill>
                  <a:schemeClr val="dk2"/>
                </a:solidFill>
              </a:rPr>
              <a:t>= Blir inte kallad till sammandrag/cuper!</a:t>
            </a:r>
            <a:endParaRPr sz="1800">
              <a:solidFill>
                <a:schemeClr val="dk2"/>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428" name="Google Shape;428;p53"/>
          <p:cNvPicPr preferRelativeResize="0"/>
          <p:nvPr/>
        </p:nvPicPr>
        <p:blipFill>
          <a:blip r:embed="rId3">
            <a:alphaModFix/>
          </a:blip>
          <a:stretch>
            <a:fillRect/>
          </a:stretch>
        </p:blipFill>
        <p:spPr>
          <a:xfrm>
            <a:off x="8850" y="4201455"/>
            <a:ext cx="9144000" cy="942041"/>
          </a:xfrm>
          <a:prstGeom prst="rect">
            <a:avLst/>
          </a:prstGeom>
          <a:noFill/>
          <a:ln>
            <a:noFill/>
          </a:ln>
        </p:spPr>
      </p:pic>
      <p:sp>
        <p:nvSpPr>
          <p:cNvPr id="429" name="Google Shape;429;p53"/>
          <p:cNvSpPr txBox="1">
            <a:spLocks noGrp="1"/>
          </p:cNvSpPr>
          <p:nvPr>
            <p:ph type="title"/>
          </p:nvPr>
        </p:nvSpPr>
        <p:spPr>
          <a:xfrm>
            <a:off x="311700" y="2927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sv" sz="3120"/>
              <a:t>Fokus 2024 - Tävlingssäsongen 2024</a:t>
            </a:r>
            <a:endParaRPr sz="3120"/>
          </a:p>
        </p:txBody>
      </p:sp>
      <p:sp>
        <p:nvSpPr>
          <p:cNvPr id="430" name="Google Shape;430;p53"/>
          <p:cNvSpPr txBox="1"/>
          <p:nvPr/>
        </p:nvSpPr>
        <p:spPr>
          <a:xfrm>
            <a:off x="938600" y="1208900"/>
            <a:ext cx="6645300" cy="2677626"/>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2"/>
              </a:buClr>
              <a:buSzPts val="1800"/>
              <a:buChar char="●"/>
            </a:pPr>
            <a:r>
              <a:rPr lang="sv" sz="1800" dirty="0">
                <a:solidFill>
                  <a:schemeClr val="dk2"/>
                </a:solidFill>
              </a:rPr>
              <a:t>Nytt för iår är nivå Medel i seriespelet (lätt, medel, svår)</a:t>
            </a:r>
          </a:p>
          <a:p>
            <a:pPr marL="457200" lvl="0" indent="-342900" algn="l" rtl="0">
              <a:spcBef>
                <a:spcPts val="0"/>
              </a:spcBef>
              <a:spcAft>
                <a:spcPts val="0"/>
              </a:spcAft>
              <a:buClr>
                <a:schemeClr val="dk2"/>
              </a:buClr>
              <a:buSzPts val="1800"/>
              <a:buChar char="●"/>
            </a:pPr>
            <a:r>
              <a:rPr lang="sv" sz="1800" dirty="0">
                <a:solidFill>
                  <a:schemeClr val="dk2"/>
                </a:solidFill>
              </a:rPr>
              <a:t>Seriespel med 4 lag </a:t>
            </a:r>
            <a:endParaRPr sz="1800" dirty="0">
              <a:solidFill>
                <a:schemeClr val="dk2"/>
              </a:solidFill>
            </a:endParaRPr>
          </a:p>
          <a:p>
            <a:pPr marL="457200" lvl="0" indent="-342900" algn="l" rtl="0">
              <a:spcBef>
                <a:spcPts val="0"/>
              </a:spcBef>
              <a:spcAft>
                <a:spcPts val="0"/>
              </a:spcAft>
              <a:buClr>
                <a:schemeClr val="dk2"/>
              </a:buClr>
              <a:buSzPts val="1800"/>
              <a:buChar char="●"/>
            </a:pPr>
            <a:r>
              <a:rPr lang="sv" sz="1800" dirty="0">
                <a:solidFill>
                  <a:schemeClr val="dk2"/>
                </a:solidFill>
              </a:rPr>
              <a:t>Minst 4 utomhuscuper </a:t>
            </a:r>
          </a:p>
          <a:p>
            <a:pPr marL="457200" lvl="3" indent="-342900">
              <a:buClr>
                <a:schemeClr val="dk2"/>
              </a:buClr>
              <a:buSzPts val="1800"/>
              <a:buChar char="●"/>
            </a:pPr>
            <a:r>
              <a:rPr lang="sv" sz="1800" dirty="0">
                <a:solidFill>
                  <a:schemeClr val="dk2"/>
                </a:solidFill>
              </a:rPr>
              <a:t>KBK(4/5-5/5) </a:t>
            </a:r>
          </a:p>
          <a:p>
            <a:pPr marL="457200" lvl="3" indent="-342900">
              <a:buClr>
                <a:schemeClr val="dk2"/>
              </a:buClr>
              <a:buSzPts val="1800"/>
              <a:buChar char="●"/>
            </a:pPr>
            <a:r>
              <a:rPr lang="sv" sz="1800" dirty="0">
                <a:solidFill>
                  <a:schemeClr val="dk2"/>
                </a:solidFill>
              </a:rPr>
              <a:t>Aspevallecupen (7/9) </a:t>
            </a:r>
            <a:endParaRPr sz="1800" dirty="0">
              <a:solidFill>
                <a:schemeClr val="dk2"/>
              </a:solidFill>
            </a:endParaRPr>
          </a:p>
          <a:p>
            <a:pPr marL="457200" lvl="0" indent="-342900" algn="l" rtl="0">
              <a:spcBef>
                <a:spcPts val="0"/>
              </a:spcBef>
              <a:spcAft>
                <a:spcPts val="0"/>
              </a:spcAft>
              <a:buClr>
                <a:schemeClr val="dk2"/>
              </a:buClr>
              <a:buSzPts val="1800"/>
              <a:buChar char="●"/>
            </a:pPr>
            <a:r>
              <a:rPr lang="sv" sz="1800" dirty="0">
                <a:solidFill>
                  <a:schemeClr val="dk2"/>
                </a:solidFill>
              </a:rPr>
              <a:t>Laxacupen 26/7-28/7 (övernattningscup)</a:t>
            </a:r>
          </a:p>
          <a:p>
            <a:pPr marL="457200" lvl="0" indent="-342900" algn="l" rtl="0">
              <a:spcBef>
                <a:spcPts val="0"/>
              </a:spcBef>
              <a:spcAft>
                <a:spcPts val="0"/>
              </a:spcAft>
              <a:buClr>
                <a:schemeClr val="dk2"/>
              </a:buClr>
              <a:buSzPts val="1800"/>
              <a:buChar char="●"/>
            </a:pPr>
            <a:endParaRPr sz="1800" dirty="0">
              <a:solidFill>
                <a:schemeClr val="dk2"/>
              </a:solidFill>
            </a:endParaRPr>
          </a:p>
          <a:p>
            <a:pPr marL="457200" lvl="0" indent="-342900" algn="l" rtl="0">
              <a:spcBef>
                <a:spcPts val="0"/>
              </a:spcBef>
              <a:spcAft>
                <a:spcPts val="0"/>
              </a:spcAft>
              <a:buClr>
                <a:schemeClr val="dk2"/>
              </a:buClr>
              <a:buSzPts val="1800"/>
              <a:buChar char="●"/>
            </a:pPr>
            <a:r>
              <a:rPr lang="sv" sz="1800" dirty="0">
                <a:solidFill>
                  <a:schemeClr val="dk2"/>
                </a:solidFill>
              </a:rPr>
              <a:t>Bättre framförhållning när det gäller träningsmatcher</a:t>
            </a:r>
            <a:endParaRPr sz="1800" dirty="0">
              <a:solidFill>
                <a:schemeClr val="dk2"/>
              </a:solidFill>
            </a:endParaRPr>
          </a:p>
          <a:p>
            <a:pPr marL="457200" lvl="0" indent="-342900" algn="l" rtl="0">
              <a:spcBef>
                <a:spcPts val="0"/>
              </a:spcBef>
              <a:spcAft>
                <a:spcPts val="0"/>
              </a:spcAft>
              <a:buClr>
                <a:schemeClr val="dk2"/>
              </a:buClr>
              <a:buSzPts val="1800"/>
              <a:buChar char="●"/>
            </a:pPr>
            <a:r>
              <a:rPr lang="sv" sz="1800" dirty="0">
                <a:solidFill>
                  <a:schemeClr val="dk2"/>
                </a:solidFill>
              </a:rPr>
              <a:t>Vi kommer hålla ett spelarmöte som förra året</a:t>
            </a:r>
            <a:endParaRPr sz="1800" dirty="0">
              <a:solidFill>
                <a:schemeClr val="dk2"/>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pic>
        <p:nvPicPr>
          <p:cNvPr id="435" name="Google Shape;435;p54"/>
          <p:cNvPicPr preferRelativeResize="0"/>
          <p:nvPr/>
        </p:nvPicPr>
        <p:blipFill>
          <a:blip r:embed="rId3">
            <a:alphaModFix/>
          </a:blip>
          <a:stretch>
            <a:fillRect/>
          </a:stretch>
        </p:blipFill>
        <p:spPr>
          <a:xfrm>
            <a:off x="8850" y="4201455"/>
            <a:ext cx="9144000" cy="942041"/>
          </a:xfrm>
          <a:prstGeom prst="rect">
            <a:avLst/>
          </a:prstGeom>
          <a:noFill/>
          <a:ln>
            <a:noFill/>
          </a:ln>
        </p:spPr>
      </p:pic>
      <p:sp>
        <p:nvSpPr>
          <p:cNvPr id="436" name="Google Shape;436;p54"/>
          <p:cNvSpPr txBox="1">
            <a:spLocks noGrp="1"/>
          </p:cNvSpPr>
          <p:nvPr>
            <p:ph type="body" idx="1"/>
          </p:nvPr>
        </p:nvSpPr>
        <p:spPr>
          <a:xfrm>
            <a:off x="311700" y="1152475"/>
            <a:ext cx="7231800" cy="20646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sv"/>
              <a:t>Bättre överblick</a:t>
            </a:r>
            <a:endParaRPr/>
          </a:p>
          <a:p>
            <a:pPr marL="457200" lvl="0" indent="-342900" algn="l" rtl="0">
              <a:spcBef>
                <a:spcPts val="0"/>
              </a:spcBef>
              <a:spcAft>
                <a:spcPts val="0"/>
              </a:spcAft>
              <a:buSzPts val="1800"/>
              <a:buChar char="●"/>
            </a:pPr>
            <a:r>
              <a:rPr lang="sv"/>
              <a:t>Enkelt</a:t>
            </a:r>
            <a:endParaRPr/>
          </a:p>
          <a:p>
            <a:pPr marL="457200" lvl="0" indent="-342900" algn="l" rtl="0">
              <a:spcBef>
                <a:spcPts val="0"/>
              </a:spcBef>
              <a:spcAft>
                <a:spcPts val="0"/>
              </a:spcAft>
              <a:buSzPts val="1800"/>
              <a:buChar char="●"/>
            </a:pPr>
            <a:r>
              <a:rPr lang="sv"/>
              <a:t>Lagligt</a:t>
            </a:r>
            <a:endParaRPr/>
          </a:p>
          <a:p>
            <a:pPr marL="457200" lvl="0" indent="-342900" algn="l" rtl="0">
              <a:spcBef>
                <a:spcPts val="0"/>
              </a:spcBef>
              <a:spcAft>
                <a:spcPts val="0"/>
              </a:spcAft>
              <a:buSzPts val="1800"/>
              <a:buChar char="●"/>
            </a:pPr>
            <a:r>
              <a:rPr lang="sv"/>
              <a:t>Kan skicka ut “fakturor” och slipper jaga swish</a:t>
            </a:r>
            <a:endParaRPr/>
          </a:p>
          <a:p>
            <a:pPr marL="457200" lvl="0" indent="0" algn="l" rtl="0">
              <a:spcBef>
                <a:spcPts val="1200"/>
              </a:spcBef>
              <a:spcAft>
                <a:spcPts val="0"/>
              </a:spcAft>
              <a:buNone/>
            </a:pPr>
            <a:endParaRPr/>
          </a:p>
          <a:p>
            <a:pPr marL="0" lvl="0" indent="0" algn="l" rtl="0">
              <a:spcBef>
                <a:spcPts val="1200"/>
              </a:spcBef>
              <a:spcAft>
                <a:spcPts val="1200"/>
              </a:spcAft>
              <a:buNone/>
            </a:pPr>
            <a:endParaRPr/>
          </a:p>
        </p:txBody>
      </p:sp>
      <p:sp>
        <p:nvSpPr>
          <p:cNvPr id="437" name="Google Shape;437;p54"/>
          <p:cNvSpPr txBox="1">
            <a:spLocks noGrp="1"/>
          </p:cNvSpPr>
          <p:nvPr>
            <p:ph type="title"/>
          </p:nvPr>
        </p:nvSpPr>
        <p:spPr>
          <a:xfrm>
            <a:off x="311700" y="2927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sv" sz="3120"/>
              <a:t>Digitala Lagkassan</a:t>
            </a:r>
            <a:endParaRPr sz="312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pic>
        <p:nvPicPr>
          <p:cNvPr id="442" name="Google Shape;442;p55"/>
          <p:cNvPicPr preferRelativeResize="0"/>
          <p:nvPr/>
        </p:nvPicPr>
        <p:blipFill>
          <a:blip r:embed="rId3">
            <a:alphaModFix/>
          </a:blip>
          <a:stretch>
            <a:fillRect/>
          </a:stretch>
        </p:blipFill>
        <p:spPr>
          <a:xfrm>
            <a:off x="8850" y="4201455"/>
            <a:ext cx="9144000" cy="942041"/>
          </a:xfrm>
          <a:prstGeom prst="rect">
            <a:avLst/>
          </a:prstGeom>
          <a:noFill/>
          <a:ln>
            <a:noFill/>
          </a:ln>
        </p:spPr>
      </p:pic>
      <p:sp>
        <p:nvSpPr>
          <p:cNvPr id="443" name="Google Shape;443;p55"/>
          <p:cNvSpPr txBox="1">
            <a:spLocks noGrp="1"/>
          </p:cNvSpPr>
          <p:nvPr>
            <p:ph type="body" idx="1"/>
          </p:nvPr>
        </p:nvSpPr>
        <p:spPr>
          <a:xfrm>
            <a:off x="311700" y="1152475"/>
            <a:ext cx="47661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sv"/>
              <a:t>Blir man medlem hos sponsorhuset så får vårat lag en viss procent från över 600 olika nätshoppar…</a:t>
            </a:r>
            <a:endParaRPr/>
          </a:p>
        </p:txBody>
      </p:sp>
      <p:sp>
        <p:nvSpPr>
          <p:cNvPr id="444" name="Google Shape;444;p55"/>
          <p:cNvSpPr txBox="1">
            <a:spLocks noGrp="1"/>
          </p:cNvSpPr>
          <p:nvPr>
            <p:ph type="title"/>
          </p:nvPr>
        </p:nvSpPr>
        <p:spPr>
          <a:xfrm>
            <a:off x="311700" y="2927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sv" sz="3120"/>
              <a:t>Digitala Lagkassan - Hur man bidrar</a:t>
            </a:r>
            <a:endParaRPr sz="3120"/>
          </a:p>
        </p:txBody>
      </p:sp>
      <p:pic>
        <p:nvPicPr>
          <p:cNvPr id="445" name="Google Shape;445;p55"/>
          <p:cNvPicPr preferRelativeResize="0"/>
          <p:nvPr/>
        </p:nvPicPr>
        <p:blipFill>
          <a:blip r:embed="rId4">
            <a:alphaModFix/>
          </a:blip>
          <a:stretch>
            <a:fillRect/>
          </a:stretch>
        </p:blipFill>
        <p:spPr>
          <a:xfrm>
            <a:off x="5674522" y="990550"/>
            <a:ext cx="2471983" cy="34164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pic>
        <p:nvPicPr>
          <p:cNvPr id="450" name="Google Shape;450;p56"/>
          <p:cNvPicPr preferRelativeResize="0"/>
          <p:nvPr/>
        </p:nvPicPr>
        <p:blipFill>
          <a:blip r:embed="rId3">
            <a:alphaModFix/>
          </a:blip>
          <a:stretch>
            <a:fillRect/>
          </a:stretch>
        </p:blipFill>
        <p:spPr>
          <a:xfrm>
            <a:off x="8850" y="4201455"/>
            <a:ext cx="9144000" cy="942041"/>
          </a:xfrm>
          <a:prstGeom prst="rect">
            <a:avLst/>
          </a:prstGeom>
          <a:noFill/>
          <a:ln>
            <a:noFill/>
          </a:ln>
        </p:spPr>
      </p:pic>
      <p:sp>
        <p:nvSpPr>
          <p:cNvPr id="451" name="Google Shape;451;p56"/>
          <p:cNvSpPr txBox="1">
            <a:spLocks noGrp="1"/>
          </p:cNvSpPr>
          <p:nvPr>
            <p:ph type="body" idx="1"/>
          </p:nvPr>
        </p:nvSpPr>
        <p:spPr>
          <a:xfrm>
            <a:off x="311700" y="1152475"/>
            <a:ext cx="47661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sv"/>
              <a:t>Ladda ner ett tillägg till din webläsare som heter handla smart så får man automatiskt bonusen insatt på konto på sponsorhuset. Bonusen kan man plocka ut 30 dagar efter köp och då går till oss…</a:t>
            </a:r>
            <a:endParaRPr/>
          </a:p>
        </p:txBody>
      </p:sp>
      <p:sp>
        <p:nvSpPr>
          <p:cNvPr id="452" name="Google Shape;452;p56"/>
          <p:cNvSpPr txBox="1">
            <a:spLocks noGrp="1"/>
          </p:cNvSpPr>
          <p:nvPr>
            <p:ph type="title"/>
          </p:nvPr>
        </p:nvSpPr>
        <p:spPr>
          <a:xfrm>
            <a:off x="311700" y="2927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sv" sz="3120"/>
              <a:t>Digitala Lagkassan - Hur man bidrar</a:t>
            </a:r>
            <a:endParaRPr sz="3120"/>
          </a:p>
        </p:txBody>
      </p:sp>
      <p:pic>
        <p:nvPicPr>
          <p:cNvPr id="453" name="Google Shape;453;p56"/>
          <p:cNvPicPr preferRelativeResize="0"/>
          <p:nvPr/>
        </p:nvPicPr>
        <p:blipFill>
          <a:blip r:embed="rId4">
            <a:alphaModFix/>
          </a:blip>
          <a:stretch>
            <a:fillRect/>
          </a:stretch>
        </p:blipFill>
        <p:spPr>
          <a:xfrm>
            <a:off x="5643575" y="1069325"/>
            <a:ext cx="2501200" cy="3542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Google Shape;75;p16"/>
          <p:cNvPicPr preferRelativeResize="0"/>
          <p:nvPr/>
        </p:nvPicPr>
        <p:blipFill>
          <a:blip r:embed="rId3">
            <a:alphaModFix/>
          </a:blip>
          <a:stretch>
            <a:fillRect/>
          </a:stretch>
        </p:blipFill>
        <p:spPr>
          <a:xfrm>
            <a:off x="630" y="4201455"/>
            <a:ext cx="9144000" cy="942041"/>
          </a:xfrm>
          <a:prstGeom prst="rect">
            <a:avLst/>
          </a:prstGeom>
          <a:noFill/>
          <a:ln>
            <a:noFill/>
          </a:ln>
        </p:spPr>
      </p:pic>
      <p:sp>
        <p:nvSpPr>
          <p:cNvPr id="76" name="Google Shape;76;p16"/>
          <p:cNvSpPr txBox="1">
            <a:spLocks noGrp="1"/>
          </p:cNvSpPr>
          <p:nvPr>
            <p:ph type="title"/>
          </p:nvPr>
        </p:nvSpPr>
        <p:spPr>
          <a:xfrm>
            <a:off x="311700" y="2927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sv" sz="3120"/>
              <a:t>Enkäten </a:t>
            </a:r>
            <a:endParaRPr sz="3120"/>
          </a:p>
        </p:txBody>
      </p:sp>
      <p:pic>
        <p:nvPicPr>
          <p:cNvPr id="77" name="Google Shape;77;p16"/>
          <p:cNvPicPr preferRelativeResize="0"/>
          <p:nvPr/>
        </p:nvPicPr>
        <p:blipFill>
          <a:blip r:embed="rId4">
            <a:alphaModFix/>
          </a:blip>
          <a:stretch>
            <a:fillRect/>
          </a:stretch>
        </p:blipFill>
        <p:spPr>
          <a:xfrm>
            <a:off x="1709738" y="1157288"/>
            <a:ext cx="5724525" cy="28289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pic>
        <p:nvPicPr>
          <p:cNvPr id="458" name="Google Shape;458;p57"/>
          <p:cNvPicPr preferRelativeResize="0"/>
          <p:nvPr/>
        </p:nvPicPr>
        <p:blipFill>
          <a:blip r:embed="rId3">
            <a:alphaModFix/>
          </a:blip>
          <a:stretch>
            <a:fillRect/>
          </a:stretch>
        </p:blipFill>
        <p:spPr>
          <a:xfrm>
            <a:off x="8850" y="4201455"/>
            <a:ext cx="9144000" cy="942041"/>
          </a:xfrm>
          <a:prstGeom prst="rect">
            <a:avLst/>
          </a:prstGeom>
          <a:noFill/>
          <a:ln>
            <a:noFill/>
          </a:ln>
        </p:spPr>
      </p:pic>
      <p:sp>
        <p:nvSpPr>
          <p:cNvPr id="459" name="Google Shape;459;p57"/>
          <p:cNvSpPr txBox="1">
            <a:spLocks noGrp="1"/>
          </p:cNvSpPr>
          <p:nvPr>
            <p:ph type="title"/>
          </p:nvPr>
        </p:nvSpPr>
        <p:spPr>
          <a:xfrm>
            <a:off x="311700" y="2927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sv" sz="3120"/>
              <a:t>Digitala Lagkassan - Hur man bidrar</a:t>
            </a:r>
            <a:endParaRPr sz="3120"/>
          </a:p>
        </p:txBody>
      </p:sp>
      <p:pic>
        <p:nvPicPr>
          <p:cNvPr id="460" name="Google Shape;460;p57"/>
          <p:cNvPicPr preferRelativeResize="0"/>
          <p:nvPr/>
        </p:nvPicPr>
        <p:blipFill>
          <a:blip r:embed="rId4">
            <a:alphaModFix/>
          </a:blip>
          <a:stretch>
            <a:fillRect/>
          </a:stretch>
        </p:blipFill>
        <p:spPr>
          <a:xfrm>
            <a:off x="5674522" y="990550"/>
            <a:ext cx="2471983" cy="3416400"/>
          </a:xfrm>
          <a:prstGeom prst="rect">
            <a:avLst/>
          </a:prstGeom>
          <a:noFill/>
          <a:ln>
            <a:noFill/>
          </a:ln>
        </p:spPr>
      </p:pic>
      <p:pic>
        <p:nvPicPr>
          <p:cNvPr id="461" name="Google Shape;461;p57"/>
          <p:cNvPicPr preferRelativeResize="0"/>
          <p:nvPr/>
        </p:nvPicPr>
        <p:blipFill>
          <a:blip r:embed="rId5">
            <a:alphaModFix/>
          </a:blip>
          <a:stretch>
            <a:fillRect/>
          </a:stretch>
        </p:blipFill>
        <p:spPr>
          <a:xfrm>
            <a:off x="228600" y="1357350"/>
            <a:ext cx="5369724" cy="2352205"/>
          </a:xfrm>
          <a:prstGeom prst="rect">
            <a:avLst/>
          </a:prstGeom>
          <a:noFill/>
          <a:ln>
            <a:noFill/>
          </a:ln>
        </p:spPr>
      </p:pic>
      <p:pic>
        <p:nvPicPr>
          <p:cNvPr id="462" name="Google Shape;462;p57"/>
          <p:cNvPicPr preferRelativeResize="0"/>
          <p:nvPr/>
        </p:nvPicPr>
        <p:blipFill>
          <a:blip r:embed="rId6">
            <a:alphaModFix/>
          </a:blip>
          <a:stretch>
            <a:fillRect/>
          </a:stretch>
        </p:blipFill>
        <p:spPr>
          <a:xfrm>
            <a:off x="0" y="1325200"/>
            <a:ext cx="5560225" cy="2416488"/>
          </a:xfrm>
          <a:prstGeom prst="rect">
            <a:avLst/>
          </a:prstGeom>
          <a:noFill/>
          <a:ln>
            <a:noFill/>
          </a:ln>
        </p:spPr>
      </p:pic>
      <p:pic>
        <p:nvPicPr>
          <p:cNvPr id="463" name="Google Shape;463;p57"/>
          <p:cNvPicPr preferRelativeResize="0"/>
          <p:nvPr/>
        </p:nvPicPr>
        <p:blipFill>
          <a:blip r:embed="rId7">
            <a:alphaModFix/>
          </a:blip>
          <a:stretch>
            <a:fillRect/>
          </a:stretch>
        </p:blipFill>
        <p:spPr>
          <a:xfrm>
            <a:off x="100013" y="990550"/>
            <a:ext cx="2085975" cy="1543050"/>
          </a:xfrm>
          <a:prstGeom prst="rect">
            <a:avLst/>
          </a:prstGeom>
          <a:noFill/>
          <a:ln>
            <a:noFill/>
          </a:ln>
        </p:spPr>
      </p:pic>
      <p:pic>
        <p:nvPicPr>
          <p:cNvPr id="464" name="Google Shape;464;p57"/>
          <p:cNvPicPr preferRelativeResize="0"/>
          <p:nvPr/>
        </p:nvPicPr>
        <p:blipFill>
          <a:blip r:embed="rId8">
            <a:alphaModFix/>
          </a:blip>
          <a:stretch>
            <a:fillRect/>
          </a:stretch>
        </p:blipFill>
        <p:spPr>
          <a:xfrm>
            <a:off x="2186002" y="1276350"/>
            <a:ext cx="1630163" cy="1257250"/>
          </a:xfrm>
          <a:prstGeom prst="rect">
            <a:avLst/>
          </a:prstGeom>
          <a:noFill/>
          <a:ln>
            <a:noFill/>
          </a:ln>
        </p:spPr>
      </p:pic>
      <p:pic>
        <p:nvPicPr>
          <p:cNvPr id="465" name="Google Shape;465;p57"/>
          <p:cNvPicPr preferRelativeResize="0"/>
          <p:nvPr/>
        </p:nvPicPr>
        <p:blipFill>
          <a:blip r:embed="rId9">
            <a:alphaModFix/>
          </a:blip>
          <a:stretch>
            <a:fillRect/>
          </a:stretch>
        </p:blipFill>
        <p:spPr>
          <a:xfrm>
            <a:off x="3816163" y="1246025"/>
            <a:ext cx="1807375" cy="1317878"/>
          </a:xfrm>
          <a:prstGeom prst="rect">
            <a:avLst/>
          </a:prstGeom>
          <a:noFill/>
          <a:ln>
            <a:noFill/>
          </a:ln>
        </p:spPr>
      </p:pic>
      <p:pic>
        <p:nvPicPr>
          <p:cNvPr id="466" name="Google Shape;466;p57"/>
          <p:cNvPicPr preferRelativeResize="0"/>
          <p:nvPr/>
        </p:nvPicPr>
        <p:blipFill>
          <a:blip r:embed="rId10">
            <a:alphaModFix/>
          </a:blip>
          <a:stretch>
            <a:fillRect/>
          </a:stretch>
        </p:blipFill>
        <p:spPr>
          <a:xfrm>
            <a:off x="185738" y="2533588"/>
            <a:ext cx="1362075" cy="1057275"/>
          </a:xfrm>
          <a:prstGeom prst="rect">
            <a:avLst/>
          </a:prstGeom>
          <a:noFill/>
          <a:ln>
            <a:noFill/>
          </a:ln>
        </p:spPr>
      </p:pic>
      <p:pic>
        <p:nvPicPr>
          <p:cNvPr id="467" name="Google Shape;467;p57"/>
          <p:cNvPicPr preferRelativeResize="0"/>
          <p:nvPr/>
        </p:nvPicPr>
        <p:blipFill>
          <a:blip r:embed="rId11">
            <a:alphaModFix/>
          </a:blip>
          <a:stretch>
            <a:fillRect/>
          </a:stretch>
        </p:blipFill>
        <p:spPr>
          <a:xfrm>
            <a:off x="1547813" y="2533600"/>
            <a:ext cx="1533525" cy="1428750"/>
          </a:xfrm>
          <a:prstGeom prst="rect">
            <a:avLst/>
          </a:prstGeom>
          <a:noFill/>
          <a:ln>
            <a:noFill/>
          </a:ln>
        </p:spPr>
      </p:pic>
      <p:pic>
        <p:nvPicPr>
          <p:cNvPr id="468" name="Google Shape;468;p57"/>
          <p:cNvPicPr preferRelativeResize="0"/>
          <p:nvPr/>
        </p:nvPicPr>
        <p:blipFill>
          <a:blip r:embed="rId12">
            <a:alphaModFix/>
          </a:blip>
          <a:stretch>
            <a:fillRect/>
          </a:stretch>
        </p:blipFill>
        <p:spPr>
          <a:xfrm>
            <a:off x="3081338" y="2557400"/>
            <a:ext cx="1495425" cy="1381125"/>
          </a:xfrm>
          <a:prstGeom prst="rect">
            <a:avLst/>
          </a:prstGeom>
          <a:noFill/>
          <a:ln>
            <a:noFill/>
          </a:ln>
        </p:spPr>
      </p:pic>
      <p:pic>
        <p:nvPicPr>
          <p:cNvPr id="469" name="Google Shape;469;p57"/>
          <p:cNvPicPr preferRelativeResize="0"/>
          <p:nvPr/>
        </p:nvPicPr>
        <p:blipFill>
          <a:blip r:embed="rId13">
            <a:alphaModFix/>
          </a:blip>
          <a:stretch>
            <a:fillRect/>
          </a:stretch>
        </p:blipFill>
        <p:spPr>
          <a:xfrm>
            <a:off x="4482300" y="2571748"/>
            <a:ext cx="1236475" cy="1097350"/>
          </a:xfrm>
          <a:prstGeom prst="rect">
            <a:avLst/>
          </a:prstGeom>
          <a:noFill/>
          <a:ln>
            <a:noFill/>
          </a:ln>
        </p:spPr>
      </p:pic>
      <p:pic>
        <p:nvPicPr>
          <p:cNvPr id="470" name="Google Shape;470;p57"/>
          <p:cNvPicPr preferRelativeResize="0"/>
          <p:nvPr/>
        </p:nvPicPr>
        <p:blipFill>
          <a:blip r:embed="rId14">
            <a:alphaModFix/>
          </a:blip>
          <a:stretch>
            <a:fillRect/>
          </a:stretch>
        </p:blipFill>
        <p:spPr>
          <a:xfrm>
            <a:off x="38975" y="1445425"/>
            <a:ext cx="5635550" cy="223758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6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6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pic>
        <p:nvPicPr>
          <p:cNvPr id="475" name="Google Shape;475;p58"/>
          <p:cNvPicPr preferRelativeResize="0"/>
          <p:nvPr/>
        </p:nvPicPr>
        <p:blipFill>
          <a:blip r:embed="rId3">
            <a:alphaModFix/>
          </a:blip>
          <a:stretch>
            <a:fillRect/>
          </a:stretch>
        </p:blipFill>
        <p:spPr>
          <a:xfrm>
            <a:off x="8850" y="4201455"/>
            <a:ext cx="9144000" cy="942041"/>
          </a:xfrm>
          <a:prstGeom prst="rect">
            <a:avLst/>
          </a:prstGeom>
          <a:noFill/>
          <a:ln>
            <a:noFill/>
          </a:ln>
        </p:spPr>
      </p:pic>
      <p:sp>
        <p:nvSpPr>
          <p:cNvPr id="476" name="Google Shape;476;p58"/>
          <p:cNvSpPr txBox="1">
            <a:spLocks noGrp="1"/>
          </p:cNvSpPr>
          <p:nvPr>
            <p:ph type="body" idx="1"/>
          </p:nvPr>
        </p:nvSpPr>
        <p:spPr>
          <a:xfrm>
            <a:off x="311700" y="1152475"/>
            <a:ext cx="47661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sv"/>
              <a:t>Det är enkla pengar att tjäna. Kan man även få med företag och få dem att koppla sina bensinkort till oss så blir det ännu enklare!</a:t>
            </a:r>
            <a:endParaRPr/>
          </a:p>
          <a:p>
            <a:pPr marL="0" lvl="0" indent="0" algn="l" rtl="0">
              <a:spcBef>
                <a:spcPts val="1200"/>
              </a:spcBef>
              <a:spcAft>
                <a:spcPts val="0"/>
              </a:spcAft>
              <a:buNone/>
            </a:pPr>
            <a:endParaRPr/>
          </a:p>
          <a:p>
            <a:pPr marL="0" lvl="0" indent="0" algn="l" rtl="0">
              <a:spcBef>
                <a:spcPts val="1200"/>
              </a:spcBef>
              <a:spcAft>
                <a:spcPts val="1200"/>
              </a:spcAft>
              <a:buNone/>
            </a:pPr>
            <a:r>
              <a:rPr lang="sv"/>
              <a:t> </a:t>
            </a:r>
            <a:endParaRPr/>
          </a:p>
        </p:txBody>
      </p:sp>
      <p:sp>
        <p:nvSpPr>
          <p:cNvPr id="477" name="Google Shape;477;p58"/>
          <p:cNvSpPr txBox="1">
            <a:spLocks noGrp="1"/>
          </p:cNvSpPr>
          <p:nvPr>
            <p:ph type="title"/>
          </p:nvPr>
        </p:nvSpPr>
        <p:spPr>
          <a:xfrm>
            <a:off x="311700" y="2927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sv" sz="3120"/>
              <a:t>Digitala Lagkassan - Hur man bidrar</a:t>
            </a:r>
            <a:endParaRPr sz="3120"/>
          </a:p>
        </p:txBody>
      </p:sp>
      <p:pic>
        <p:nvPicPr>
          <p:cNvPr id="478" name="Google Shape;478;p58"/>
          <p:cNvPicPr preferRelativeResize="0"/>
          <p:nvPr/>
        </p:nvPicPr>
        <p:blipFill>
          <a:blip r:embed="rId4">
            <a:alphaModFix/>
          </a:blip>
          <a:stretch>
            <a:fillRect/>
          </a:stretch>
        </p:blipFill>
        <p:spPr>
          <a:xfrm>
            <a:off x="5674522" y="990550"/>
            <a:ext cx="2471983" cy="3416400"/>
          </a:xfrm>
          <a:prstGeom prst="rect">
            <a:avLst/>
          </a:prstGeom>
          <a:noFill/>
          <a:ln>
            <a:noFill/>
          </a:ln>
        </p:spPr>
      </p:pic>
      <p:pic>
        <p:nvPicPr>
          <p:cNvPr id="479" name="Google Shape;479;p58"/>
          <p:cNvPicPr preferRelativeResize="0"/>
          <p:nvPr/>
        </p:nvPicPr>
        <p:blipFill>
          <a:blip r:embed="rId5">
            <a:alphaModFix/>
          </a:blip>
          <a:stretch>
            <a:fillRect/>
          </a:stretch>
        </p:blipFill>
        <p:spPr>
          <a:xfrm>
            <a:off x="130675" y="2236775"/>
            <a:ext cx="1600200" cy="1247775"/>
          </a:xfrm>
          <a:prstGeom prst="rect">
            <a:avLst/>
          </a:prstGeom>
          <a:noFill/>
          <a:ln>
            <a:noFill/>
          </a:ln>
        </p:spPr>
      </p:pic>
      <p:pic>
        <p:nvPicPr>
          <p:cNvPr id="480" name="Google Shape;480;p58"/>
          <p:cNvPicPr preferRelativeResize="0"/>
          <p:nvPr/>
        </p:nvPicPr>
        <p:blipFill>
          <a:blip r:embed="rId6">
            <a:alphaModFix/>
          </a:blip>
          <a:stretch>
            <a:fillRect/>
          </a:stretch>
        </p:blipFill>
        <p:spPr>
          <a:xfrm>
            <a:off x="1875025" y="2264213"/>
            <a:ext cx="1409700" cy="1095375"/>
          </a:xfrm>
          <a:prstGeom prst="rect">
            <a:avLst/>
          </a:prstGeom>
          <a:noFill/>
          <a:ln>
            <a:noFill/>
          </a:ln>
        </p:spPr>
      </p:pic>
      <p:pic>
        <p:nvPicPr>
          <p:cNvPr id="481" name="Google Shape;481;p58"/>
          <p:cNvPicPr preferRelativeResize="0"/>
          <p:nvPr/>
        </p:nvPicPr>
        <p:blipFill>
          <a:blip r:embed="rId7">
            <a:alphaModFix/>
          </a:blip>
          <a:stretch>
            <a:fillRect/>
          </a:stretch>
        </p:blipFill>
        <p:spPr>
          <a:xfrm>
            <a:off x="3560625" y="2149913"/>
            <a:ext cx="1638300" cy="1209675"/>
          </a:xfrm>
          <a:prstGeom prst="rect">
            <a:avLst/>
          </a:prstGeom>
          <a:noFill/>
          <a:ln>
            <a:noFill/>
          </a:ln>
        </p:spPr>
      </p:pic>
      <p:pic>
        <p:nvPicPr>
          <p:cNvPr id="482" name="Google Shape;482;p58"/>
          <p:cNvPicPr preferRelativeResize="0"/>
          <p:nvPr/>
        </p:nvPicPr>
        <p:blipFill>
          <a:blip r:embed="rId8">
            <a:alphaModFix/>
          </a:blip>
          <a:stretch>
            <a:fillRect/>
          </a:stretch>
        </p:blipFill>
        <p:spPr>
          <a:xfrm>
            <a:off x="1822625" y="3484538"/>
            <a:ext cx="1514475" cy="1133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pic>
        <p:nvPicPr>
          <p:cNvPr id="475" name="Google Shape;475;p58"/>
          <p:cNvPicPr preferRelativeResize="0"/>
          <p:nvPr/>
        </p:nvPicPr>
        <p:blipFill>
          <a:blip r:embed="rId3">
            <a:alphaModFix/>
          </a:blip>
          <a:stretch>
            <a:fillRect/>
          </a:stretch>
        </p:blipFill>
        <p:spPr>
          <a:xfrm>
            <a:off x="8850" y="4201455"/>
            <a:ext cx="9144000" cy="942041"/>
          </a:xfrm>
          <a:prstGeom prst="rect">
            <a:avLst/>
          </a:prstGeom>
          <a:noFill/>
          <a:ln>
            <a:noFill/>
          </a:ln>
        </p:spPr>
      </p:pic>
      <p:sp>
        <p:nvSpPr>
          <p:cNvPr id="477" name="Google Shape;477;p58"/>
          <p:cNvSpPr txBox="1">
            <a:spLocks noGrp="1"/>
          </p:cNvSpPr>
          <p:nvPr>
            <p:ph type="title"/>
          </p:nvPr>
        </p:nvSpPr>
        <p:spPr>
          <a:xfrm>
            <a:off x="311700" y="2927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sv-SE" sz="3120" dirty="0"/>
              <a:t>Anteckningar:</a:t>
            </a:r>
            <a:br>
              <a:rPr lang="sv-SE" sz="3120" dirty="0"/>
            </a:br>
            <a:endParaRPr lang="sv-SE" sz="3120" dirty="0"/>
          </a:p>
        </p:txBody>
      </p:sp>
      <p:sp>
        <p:nvSpPr>
          <p:cNvPr id="5" name="textruta 4">
            <a:extLst>
              <a:ext uri="{FF2B5EF4-FFF2-40B4-BE49-F238E27FC236}">
                <a16:creationId xmlns:a16="http://schemas.microsoft.com/office/drawing/2014/main" id="{4AEBB4C5-6933-92A1-6F9C-3EC340CBC192}"/>
              </a:ext>
            </a:extLst>
          </p:cNvPr>
          <p:cNvSpPr txBox="1"/>
          <p:nvPr/>
        </p:nvSpPr>
        <p:spPr>
          <a:xfrm>
            <a:off x="528431" y="1224568"/>
            <a:ext cx="4581938" cy="2617768"/>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sv-SE" sz="1400" dirty="0">
                <a:effectLst/>
                <a:latin typeface="Calibri" panose="020F0502020204030204" pitchFamily="34" charset="0"/>
                <a:ea typeface="Calibri" panose="020F0502020204030204" pitchFamily="34" charset="0"/>
                <a:cs typeface="Times New Roman" panose="02020603050405020304" pitchFamily="18" charset="0"/>
              </a:rPr>
              <a:t>Kallelser för cuper två dagar och vi inte vet vilket datum.  Kan man bara en dag så tacka ja och skriv vilken dag man kan</a:t>
            </a:r>
          </a:p>
          <a:p>
            <a:pPr marL="342900" lvl="0" indent="-342900">
              <a:lnSpc>
                <a:spcPct val="107000"/>
              </a:lnSpc>
              <a:buFont typeface="Symbol" panose="05050102010706020507" pitchFamily="18" charset="2"/>
              <a:buChar char=""/>
            </a:pPr>
            <a:r>
              <a:rPr lang="sv-SE" sz="1400" dirty="0">
                <a:effectLst/>
                <a:latin typeface="Calibri" panose="020F0502020204030204" pitchFamily="34" charset="0"/>
                <a:ea typeface="Calibri" panose="020F0502020204030204" pitchFamily="34" charset="0"/>
                <a:cs typeface="Times New Roman" panose="02020603050405020304" pitchFamily="18" charset="0"/>
              </a:rPr>
              <a:t>Krockar match och träning så lägg in på delta på träning också (Lagledare löser detta)</a:t>
            </a:r>
          </a:p>
          <a:p>
            <a:pPr marL="342900" lvl="0" indent="-342900">
              <a:lnSpc>
                <a:spcPct val="107000"/>
              </a:lnSpc>
              <a:buFont typeface="Symbol" panose="05050102010706020507" pitchFamily="18" charset="2"/>
              <a:buChar char=""/>
            </a:pPr>
            <a:r>
              <a:rPr lang="sv-SE" sz="1400" dirty="0">
                <a:effectLst/>
                <a:latin typeface="Calibri" panose="020F0502020204030204" pitchFamily="34" charset="0"/>
                <a:ea typeface="Calibri" panose="020F0502020204030204" pitchFamily="34" charset="0"/>
                <a:cs typeface="Times New Roman" panose="02020603050405020304" pitchFamily="18" charset="0"/>
              </a:rPr>
              <a:t>Testa att samlas i omklädningsrummet innan hemma match.  Nästa steg att steg är att barnen duschar tillsammans </a:t>
            </a:r>
          </a:p>
          <a:p>
            <a:pPr marL="342900" lvl="0" indent="-342900">
              <a:lnSpc>
                <a:spcPct val="107000"/>
              </a:lnSpc>
              <a:spcAft>
                <a:spcPts val="800"/>
              </a:spcAft>
              <a:buFont typeface="Symbol" panose="05050102010706020507" pitchFamily="18" charset="2"/>
              <a:buChar char=""/>
            </a:pPr>
            <a:r>
              <a:rPr lang="sv-SE" sz="1400" dirty="0">
                <a:effectLst/>
                <a:latin typeface="Calibri" panose="020F0502020204030204" pitchFamily="34" charset="0"/>
                <a:ea typeface="Calibri" panose="020F0502020204030204" pitchFamily="34" charset="0"/>
                <a:cs typeface="Times New Roman" panose="02020603050405020304" pitchFamily="18" charset="0"/>
              </a:rPr>
              <a:t>Samling kobben på borta matcher för att åka gemensamt. Måste då skriva i kallelsen att man åker direkt</a:t>
            </a:r>
          </a:p>
        </p:txBody>
      </p:sp>
    </p:spTree>
    <p:extLst>
      <p:ext uri="{BB962C8B-B14F-4D97-AF65-F5344CB8AC3E}">
        <p14:creationId xmlns:p14="http://schemas.microsoft.com/office/powerpoint/2010/main" val="27217738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pic>
        <p:nvPicPr>
          <p:cNvPr id="475" name="Google Shape;475;p58"/>
          <p:cNvPicPr preferRelativeResize="0"/>
          <p:nvPr/>
        </p:nvPicPr>
        <p:blipFill>
          <a:blip r:embed="rId3">
            <a:alphaModFix/>
          </a:blip>
          <a:stretch>
            <a:fillRect/>
          </a:stretch>
        </p:blipFill>
        <p:spPr>
          <a:xfrm>
            <a:off x="8850" y="4201455"/>
            <a:ext cx="9144000" cy="942041"/>
          </a:xfrm>
          <a:prstGeom prst="rect">
            <a:avLst/>
          </a:prstGeom>
          <a:noFill/>
          <a:ln>
            <a:noFill/>
          </a:ln>
        </p:spPr>
      </p:pic>
      <p:sp>
        <p:nvSpPr>
          <p:cNvPr id="477" name="Google Shape;477;p58"/>
          <p:cNvSpPr txBox="1">
            <a:spLocks noGrp="1"/>
          </p:cNvSpPr>
          <p:nvPr>
            <p:ph type="title"/>
          </p:nvPr>
        </p:nvSpPr>
        <p:spPr>
          <a:xfrm>
            <a:off x="311700" y="2927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sv-SE" sz="3120" dirty="0"/>
              <a:t>Anteckningar:</a:t>
            </a:r>
            <a:br>
              <a:rPr lang="sv-SE" sz="3120" dirty="0"/>
            </a:br>
            <a:endParaRPr lang="sv-SE" sz="3120" dirty="0"/>
          </a:p>
        </p:txBody>
      </p:sp>
      <p:sp>
        <p:nvSpPr>
          <p:cNvPr id="3" name="textruta 2">
            <a:extLst>
              <a:ext uri="{FF2B5EF4-FFF2-40B4-BE49-F238E27FC236}">
                <a16:creationId xmlns:a16="http://schemas.microsoft.com/office/drawing/2014/main" id="{E918F885-C275-217C-6AAF-3A70A71430C3}"/>
              </a:ext>
            </a:extLst>
          </p:cNvPr>
          <p:cNvSpPr txBox="1"/>
          <p:nvPr/>
        </p:nvSpPr>
        <p:spPr>
          <a:xfrm>
            <a:off x="482049" y="1330211"/>
            <a:ext cx="4581938" cy="2156744"/>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sv-SE" sz="1400" dirty="0">
                <a:effectLst/>
                <a:latin typeface="Calibri" panose="020F0502020204030204" pitchFamily="34" charset="0"/>
                <a:ea typeface="Calibri" panose="020F0502020204030204" pitchFamily="34" charset="0"/>
                <a:cs typeface="Times New Roman" panose="02020603050405020304" pitchFamily="18" charset="0"/>
              </a:rPr>
              <a:t>Totalt mobilförbud från samling till match är slut. Är det cup så gäller det hela cupen. </a:t>
            </a:r>
          </a:p>
          <a:p>
            <a:pPr marL="342900" lvl="0" indent="-342900">
              <a:lnSpc>
                <a:spcPct val="107000"/>
              </a:lnSpc>
              <a:buFont typeface="Symbol" panose="05050102010706020507" pitchFamily="18" charset="2"/>
              <a:buChar char=""/>
            </a:pPr>
            <a:r>
              <a:rPr lang="sv-SE" sz="1400" dirty="0">
                <a:effectLst/>
                <a:latin typeface="Calibri" panose="020F0502020204030204" pitchFamily="34" charset="0"/>
                <a:ea typeface="Calibri" panose="020F0502020204030204" pitchFamily="34" charset="0"/>
                <a:cs typeface="Times New Roman" panose="02020603050405020304" pitchFamily="18" charset="0"/>
              </a:rPr>
              <a:t>Adressen är sponsorhuset.se välj Askims </a:t>
            </a:r>
            <a:r>
              <a:rPr lang="sv-SE" sz="1400" dirty="0" err="1">
                <a:effectLst/>
                <a:latin typeface="Calibri" panose="020F0502020204030204" pitchFamily="34" charset="0"/>
                <a:ea typeface="Calibri" panose="020F0502020204030204" pitchFamily="34" charset="0"/>
                <a:cs typeface="Times New Roman" panose="02020603050405020304" pitchFamily="18" charset="0"/>
              </a:rPr>
              <a:t>ik</a:t>
            </a:r>
            <a:r>
              <a:rPr lang="sv-SE" sz="1400" dirty="0">
                <a:effectLst/>
                <a:latin typeface="Calibri" panose="020F0502020204030204" pitchFamily="34" charset="0"/>
                <a:ea typeface="Calibri" panose="020F0502020204030204" pitchFamily="34" charset="0"/>
                <a:cs typeface="Times New Roman" panose="02020603050405020304" pitchFamily="18" charset="0"/>
              </a:rPr>
              <a:t> P13</a:t>
            </a:r>
          </a:p>
          <a:p>
            <a:pPr marL="342900" lvl="0" indent="-342900">
              <a:lnSpc>
                <a:spcPct val="107000"/>
              </a:lnSpc>
              <a:buFont typeface="Symbol" panose="05050102010706020507" pitchFamily="18" charset="2"/>
              <a:buChar char=""/>
            </a:pPr>
            <a:r>
              <a:rPr lang="sv-SE" sz="1400" dirty="0">
                <a:effectLst/>
                <a:latin typeface="Calibri" panose="020F0502020204030204" pitchFamily="34" charset="0"/>
                <a:ea typeface="Calibri" panose="020F0502020204030204" pitchFamily="34" charset="0"/>
                <a:cs typeface="Times New Roman" panose="02020603050405020304" pitchFamily="18" charset="0"/>
              </a:rPr>
              <a:t>Använd sms-grupp vid behov men tänk på att ALLA ser det.  </a:t>
            </a:r>
          </a:p>
          <a:p>
            <a:pPr marL="342900" lvl="0" indent="-342900">
              <a:lnSpc>
                <a:spcPct val="107000"/>
              </a:lnSpc>
              <a:buFont typeface="Symbol" panose="05050102010706020507" pitchFamily="18" charset="2"/>
              <a:buChar char=""/>
            </a:pPr>
            <a:r>
              <a:rPr lang="sv-SE" sz="1400" dirty="0">
                <a:effectLst/>
                <a:latin typeface="Calibri" panose="020F0502020204030204" pitchFamily="34" charset="0"/>
                <a:ea typeface="Calibri" panose="020F0502020204030204" pitchFamily="34" charset="0"/>
                <a:cs typeface="Times New Roman" panose="02020603050405020304" pitchFamily="18" charset="0"/>
              </a:rPr>
              <a:t>Vi undersöker en träningstid till men det skall stämma med en bra tid och antal ledare som kan.</a:t>
            </a:r>
          </a:p>
          <a:p>
            <a:pPr marL="342900" lvl="0" indent="-342900">
              <a:lnSpc>
                <a:spcPct val="107000"/>
              </a:lnSpc>
              <a:spcAft>
                <a:spcPts val="800"/>
              </a:spcAft>
              <a:buFont typeface="Symbol" panose="05050102010706020507" pitchFamily="18" charset="2"/>
              <a:buChar char=""/>
            </a:pPr>
            <a:r>
              <a:rPr lang="sv-SE" sz="1400" dirty="0">
                <a:effectLst/>
                <a:latin typeface="Calibri" panose="020F0502020204030204" pitchFamily="34" charset="0"/>
                <a:ea typeface="Calibri" panose="020F0502020204030204" pitchFamily="34" charset="0"/>
                <a:cs typeface="Times New Roman" panose="02020603050405020304" pitchFamily="18" charset="0"/>
              </a:rPr>
              <a:t>Lägg in kalender på Outlook/telefon: webcal://cal.laget.se/AskimP13.ics</a:t>
            </a:r>
          </a:p>
        </p:txBody>
      </p:sp>
    </p:spTree>
    <p:extLst>
      <p:ext uri="{BB962C8B-B14F-4D97-AF65-F5344CB8AC3E}">
        <p14:creationId xmlns:p14="http://schemas.microsoft.com/office/powerpoint/2010/main" val="28053893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pic>
        <p:nvPicPr>
          <p:cNvPr id="475" name="Google Shape;475;p58"/>
          <p:cNvPicPr preferRelativeResize="0"/>
          <p:nvPr/>
        </p:nvPicPr>
        <p:blipFill>
          <a:blip r:embed="rId3">
            <a:alphaModFix/>
          </a:blip>
          <a:stretch>
            <a:fillRect/>
          </a:stretch>
        </p:blipFill>
        <p:spPr>
          <a:xfrm>
            <a:off x="8850" y="4201455"/>
            <a:ext cx="9144000" cy="942041"/>
          </a:xfrm>
          <a:prstGeom prst="rect">
            <a:avLst/>
          </a:prstGeom>
          <a:noFill/>
          <a:ln>
            <a:noFill/>
          </a:ln>
        </p:spPr>
      </p:pic>
      <p:sp>
        <p:nvSpPr>
          <p:cNvPr id="477" name="Google Shape;477;p58"/>
          <p:cNvSpPr txBox="1">
            <a:spLocks noGrp="1"/>
          </p:cNvSpPr>
          <p:nvPr>
            <p:ph type="title"/>
          </p:nvPr>
        </p:nvSpPr>
        <p:spPr>
          <a:xfrm>
            <a:off x="311700" y="2927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sv-SE" sz="3120" dirty="0"/>
              <a:t>Anteckningar:</a:t>
            </a:r>
            <a:br>
              <a:rPr lang="sv-SE" sz="3120" dirty="0"/>
            </a:br>
            <a:endParaRPr lang="sv-SE" sz="3120" dirty="0"/>
          </a:p>
        </p:txBody>
      </p:sp>
      <p:sp>
        <p:nvSpPr>
          <p:cNvPr id="6" name="Rectangle 2">
            <a:extLst>
              <a:ext uri="{FF2B5EF4-FFF2-40B4-BE49-F238E27FC236}">
                <a16:creationId xmlns:a16="http://schemas.microsoft.com/office/drawing/2014/main" id="{C7F542AA-34E9-A209-3DE5-D23F05B6670A}"/>
              </a:ext>
            </a:extLst>
          </p:cNvPr>
          <p:cNvSpPr>
            <a:spLocks noChangeArrowheads="1"/>
          </p:cNvSpPr>
          <p:nvPr/>
        </p:nvSpPr>
        <p:spPr bwMode="auto">
          <a:xfrm>
            <a:off x="569844" y="86145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Ang byta kläder(Facebook grupp):</a:t>
            </a:r>
            <a:endParaRPr kumimoji="0" lang="sv-SE" altLang="sv-SE"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800" b="0" i="0" u="none" strike="noStrike" cap="none" normalizeH="0" baseline="0">
              <a:ln>
                <a:noFill/>
              </a:ln>
              <a:solidFill>
                <a:schemeClr val="tx1"/>
              </a:solidFill>
              <a:effectLst/>
              <a:latin typeface="Arial" panose="020B0604020202020204" pitchFamily="34" charset="0"/>
            </a:endParaRPr>
          </a:p>
        </p:txBody>
      </p:sp>
      <p:pic>
        <p:nvPicPr>
          <p:cNvPr id="1025" name="Bildobjekt 1" descr="En bild som visar text, skärmbild, fotbeklädnader, gräs&#10;&#10;Automatiskt genererad beskrivning">
            <a:extLst>
              <a:ext uri="{FF2B5EF4-FFF2-40B4-BE49-F238E27FC236}">
                <a16:creationId xmlns:a16="http://schemas.microsoft.com/office/drawing/2014/main" id="{55714159-B753-F3FC-F9B0-7068F2A573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844" y="1318654"/>
            <a:ext cx="2771775" cy="321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443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7"/>
          <p:cNvPicPr preferRelativeResize="0"/>
          <p:nvPr/>
        </p:nvPicPr>
        <p:blipFill>
          <a:blip r:embed="rId3">
            <a:alphaModFix/>
          </a:blip>
          <a:stretch>
            <a:fillRect/>
          </a:stretch>
        </p:blipFill>
        <p:spPr>
          <a:xfrm>
            <a:off x="630" y="4201455"/>
            <a:ext cx="9144000" cy="942041"/>
          </a:xfrm>
          <a:prstGeom prst="rect">
            <a:avLst/>
          </a:prstGeom>
          <a:noFill/>
          <a:ln>
            <a:noFill/>
          </a:ln>
        </p:spPr>
      </p:pic>
      <p:sp>
        <p:nvSpPr>
          <p:cNvPr id="83" name="Google Shape;83;p17"/>
          <p:cNvSpPr txBox="1">
            <a:spLocks noGrp="1"/>
          </p:cNvSpPr>
          <p:nvPr>
            <p:ph type="title"/>
          </p:nvPr>
        </p:nvSpPr>
        <p:spPr>
          <a:xfrm>
            <a:off x="311700" y="2927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sv" sz="3120"/>
              <a:t>Enkäten </a:t>
            </a:r>
            <a:endParaRPr sz="3120"/>
          </a:p>
        </p:txBody>
      </p:sp>
      <p:pic>
        <p:nvPicPr>
          <p:cNvPr id="84" name="Google Shape;84;p17"/>
          <p:cNvPicPr preferRelativeResize="0"/>
          <p:nvPr/>
        </p:nvPicPr>
        <p:blipFill>
          <a:blip r:embed="rId4">
            <a:alphaModFix/>
          </a:blip>
          <a:stretch>
            <a:fillRect/>
          </a:stretch>
        </p:blipFill>
        <p:spPr>
          <a:xfrm>
            <a:off x="1843999" y="1219464"/>
            <a:ext cx="5581650" cy="2628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8"/>
          <p:cNvPicPr preferRelativeResize="0"/>
          <p:nvPr/>
        </p:nvPicPr>
        <p:blipFill>
          <a:blip r:embed="rId3">
            <a:alphaModFix/>
          </a:blip>
          <a:stretch>
            <a:fillRect/>
          </a:stretch>
        </p:blipFill>
        <p:spPr>
          <a:xfrm>
            <a:off x="630" y="4201455"/>
            <a:ext cx="9144000" cy="942041"/>
          </a:xfrm>
          <a:prstGeom prst="rect">
            <a:avLst/>
          </a:prstGeom>
          <a:noFill/>
          <a:ln>
            <a:noFill/>
          </a:ln>
        </p:spPr>
      </p:pic>
      <p:sp>
        <p:nvSpPr>
          <p:cNvPr id="90" name="Google Shape;90;p18"/>
          <p:cNvSpPr txBox="1">
            <a:spLocks noGrp="1"/>
          </p:cNvSpPr>
          <p:nvPr>
            <p:ph type="title"/>
          </p:nvPr>
        </p:nvSpPr>
        <p:spPr>
          <a:xfrm>
            <a:off x="311700" y="2927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sv" sz="3120"/>
              <a:t>Enkäten vad är positivt från barnen/föräldrar</a:t>
            </a:r>
            <a:endParaRPr sz="3120"/>
          </a:p>
        </p:txBody>
      </p:sp>
      <p:sp>
        <p:nvSpPr>
          <p:cNvPr id="91" name="Google Shape;91;p18"/>
          <p:cNvSpPr txBox="1"/>
          <p:nvPr/>
        </p:nvSpPr>
        <p:spPr>
          <a:xfrm>
            <a:off x="543743" y="1113038"/>
            <a:ext cx="2574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900">
                <a:solidFill>
                  <a:srgbClr val="1F1F1F"/>
                </a:solidFill>
                <a:highlight>
                  <a:srgbClr val="FFFFFF"/>
                </a:highlight>
                <a:latin typeface="Roboto"/>
                <a:ea typeface="Roboto"/>
                <a:cs typeface="Roboto"/>
                <a:sym typeface="Roboto"/>
              </a:rPr>
              <a:t>Fin sammanhållning i gruppen</a:t>
            </a:r>
            <a:endParaRPr/>
          </a:p>
        </p:txBody>
      </p:sp>
      <p:sp>
        <p:nvSpPr>
          <p:cNvPr id="92" name="Google Shape;92;p18"/>
          <p:cNvSpPr txBox="1"/>
          <p:nvPr/>
        </p:nvSpPr>
        <p:spPr>
          <a:xfrm>
            <a:off x="543743" y="1592813"/>
            <a:ext cx="2574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900">
                <a:solidFill>
                  <a:srgbClr val="1F1F1F"/>
                </a:solidFill>
                <a:highlight>
                  <a:srgbClr val="FFFFFF"/>
                </a:highlight>
                <a:latin typeface="Roboto"/>
                <a:ea typeface="Roboto"/>
                <a:cs typeface="Roboto"/>
                <a:sym typeface="Roboto"/>
              </a:rPr>
              <a:t>Kul att se att gruppen har utvecklats.</a:t>
            </a:r>
            <a:endParaRPr/>
          </a:p>
        </p:txBody>
      </p:sp>
      <p:sp>
        <p:nvSpPr>
          <p:cNvPr id="93" name="Google Shape;93;p18"/>
          <p:cNvSpPr txBox="1"/>
          <p:nvPr/>
        </p:nvSpPr>
        <p:spPr>
          <a:xfrm>
            <a:off x="543743" y="2134488"/>
            <a:ext cx="2574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900">
                <a:solidFill>
                  <a:srgbClr val="1F1F1F"/>
                </a:solidFill>
                <a:highlight>
                  <a:srgbClr val="FFFFFF"/>
                </a:highlight>
                <a:latin typeface="Roboto"/>
                <a:ea typeface="Roboto"/>
                <a:cs typeface="Roboto"/>
                <a:sym typeface="Roboto"/>
              </a:rPr>
              <a:t>Great job with teaching the kids sportsmanship </a:t>
            </a:r>
            <a:endParaRPr/>
          </a:p>
        </p:txBody>
      </p:sp>
      <p:sp>
        <p:nvSpPr>
          <p:cNvPr id="94" name="Google Shape;94;p18"/>
          <p:cNvSpPr txBox="1"/>
          <p:nvPr/>
        </p:nvSpPr>
        <p:spPr>
          <a:xfrm>
            <a:off x="3189675" y="1324538"/>
            <a:ext cx="2574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900">
                <a:solidFill>
                  <a:srgbClr val="1F1F1F"/>
                </a:solidFill>
                <a:highlight>
                  <a:srgbClr val="FFFFFF"/>
                </a:highlight>
                <a:latin typeface="Roboto"/>
                <a:ea typeface="Roboto"/>
                <a:cs typeface="Roboto"/>
                <a:sym typeface="Roboto"/>
              </a:rPr>
              <a:t>Träning året runt.</a:t>
            </a:r>
            <a:endParaRPr/>
          </a:p>
        </p:txBody>
      </p:sp>
      <p:sp>
        <p:nvSpPr>
          <p:cNvPr id="95" name="Google Shape;95;p18"/>
          <p:cNvSpPr txBox="1"/>
          <p:nvPr/>
        </p:nvSpPr>
        <p:spPr>
          <a:xfrm>
            <a:off x="581297" y="2625678"/>
            <a:ext cx="2574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900">
                <a:solidFill>
                  <a:srgbClr val="1F1F1F"/>
                </a:solidFill>
                <a:highlight>
                  <a:srgbClr val="FFFFFF"/>
                </a:highlight>
                <a:latin typeface="Roboto"/>
                <a:ea typeface="Roboto"/>
                <a:cs typeface="Roboto"/>
                <a:sym typeface="Roboto"/>
              </a:rPr>
              <a:t>Vi pratar med varandra under matcherna. Många sammandrag och matcher. </a:t>
            </a:r>
            <a:endParaRPr/>
          </a:p>
        </p:txBody>
      </p:sp>
      <p:sp>
        <p:nvSpPr>
          <p:cNvPr id="96" name="Google Shape;96;p18"/>
          <p:cNvSpPr txBox="1"/>
          <p:nvPr/>
        </p:nvSpPr>
        <p:spPr>
          <a:xfrm>
            <a:off x="5704374" y="2134488"/>
            <a:ext cx="2574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900">
                <a:solidFill>
                  <a:srgbClr val="1F1F1F"/>
                </a:solidFill>
                <a:highlight>
                  <a:srgbClr val="FFFFFF"/>
                </a:highlight>
                <a:latin typeface="Roboto"/>
                <a:ea typeface="Roboto"/>
                <a:cs typeface="Roboto"/>
                <a:sym typeface="Roboto"/>
              </a:rPr>
              <a:t>Träningarna - roliga övningar - fysträningarna - Arsenal - matcher och sammandrag</a:t>
            </a:r>
            <a:endParaRPr/>
          </a:p>
        </p:txBody>
      </p:sp>
      <p:sp>
        <p:nvSpPr>
          <p:cNvPr id="97" name="Google Shape;97;p18"/>
          <p:cNvSpPr txBox="1"/>
          <p:nvPr/>
        </p:nvSpPr>
        <p:spPr>
          <a:xfrm>
            <a:off x="512767" y="3146675"/>
            <a:ext cx="2574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900">
                <a:solidFill>
                  <a:srgbClr val="1F1F1F"/>
                </a:solidFill>
                <a:highlight>
                  <a:srgbClr val="FFFFFF"/>
                </a:highlight>
                <a:latin typeface="Roboto"/>
                <a:ea typeface="Roboto"/>
                <a:cs typeface="Roboto"/>
                <a:sym typeface="Roboto"/>
              </a:rPr>
              <a:t>Roliga träningar, kul med cuper </a:t>
            </a:r>
            <a:endParaRPr/>
          </a:p>
        </p:txBody>
      </p:sp>
      <p:sp>
        <p:nvSpPr>
          <p:cNvPr id="98" name="Google Shape;98;p18"/>
          <p:cNvSpPr txBox="1"/>
          <p:nvPr/>
        </p:nvSpPr>
        <p:spPr>
          <a:xfrm>
            <a:off x="588021" y="3630763"/>
            <a:ext cx="2574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900">
                <a:solidFill>
                  <a:srgbClr val="1F1F1F"/>
                </a:solidFill>
                <a:highlight>
                  <a:srgbClr val="FFFFFF"/>
                </a:highlight>
                <a:latin typeface="Roboto"/>
                <a:ea typeface="Roboto"/>
                <a:cs typeface="Roboto"/>
                <a:sym typeface="Roboto"/>
              </a:rPr>
              <a:t>God stämning, engagerade tränare/ledare, </a:t>
            </a:r>
            <a:endParaRPr/>
          </a:p>
        </p:txBody>
      </p:sp>
      <p:sp>
        <p:nvSpPr>
          <p:cNvPr id="99" name="Google Shape;99;p18"/>
          <p:cNvSpPr txBox="1"/>
          <p:nvPr/>
        </p:nvSpPr>
        <p:spPr>
          <a:xfrm>
            <a:off x="5704374" y="3321088"/>
            <a:ext cx="2574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900">
                <a:solidFill>
                  <a:srgbClr val="1F1F1F"/>
                </a:solidFill>
                <a:highlight>
                  <a:srgbClr val="FFFFFF"/>
                </a:highlight>
                <a:latin typeface="Roboto"/>
                <a:ea typeface="Roboto"/>
                <a:cs typeface="Roboto"/>
                <a:sym typeface="Roboto"/>
              </a:rPr>
              <a:t>Bra inställning från ledarna skapar positivt klimat i gruppen, trots att den är så stor</a:t>
            </a:r>
            <a:endParaRPr/>
          </a:p>
        </p:txBody>
      </p:sp>
      <p:sp>
        <p:nvSpPr>
          <p:cNvPr id="100" name="Google Shape;100;p18"/>
          <p:cNvSpPr txBox="1"/>
          <p:nvPr/>
        </p:nvSpPr>
        <p:spPr>
          <a:xfrm>
            <a:off x="5828324" y="1363088"/>
            <a:ext cx="2574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900">
                <a:solidFill>
                  <a:srgbClr val="1F1F1F"/>
                </a:solidFill>
                <a:highlight>
                  <a:srgbClr val="FFFFFF"/>
                </a:highlight>
                <a:latin typeface="Roboto"/>
                <a:ea typeface="Roboto"/>
                <a:cs typeface="Roboto"/>
                <a:sym typeface="Roboto"/>
              </a:rPr>
              <a:t>Utomhusträning &amp; seriematcherna</a:t>
            </a:r>
            <a:endParaRPr/>
          </a:p>
        </p:txBody>
      </p:sp>
      <p:sp>
        <p:nvSpPr>
          <p:cNvPr id="101" name="Google Shape;101;p18"/>
          <p:cNvSpPr txBox="1"/>
          <p:nvPr/>
        </p:nvSpPr>
        <p:spPr>
          <a:xfrm>
            <a:off x="3149838" y="2712313"/>
            <a:ext cx="2574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900">
                <a:solidFill>
                  <a:srgbClr val="1F1F1F"/>
                </a:solidFill>
                <a:highlight>
                  <a:srgbClr val="FFFFFF"/>
                </a:highlight>
                <a:latin typeface="Roboto"/>
                <a:ea typeface="Roboto"/>
                <a:cs typeface="Roboto"/>
                <a:sym typeface="Roboto"/>
              </a:rPr>
              <a:t>Träningarna har varit bra med mycket variation på övningarna. Bra tempo. </a:t>
            </a:r>
            <a:endParaRPr/>
          </a:p>
        </p:txBody>
      </p:sp>
      <p:sp>
        <p:nvSpPr>
          <p:cNvPr id="102" name="Google Shape;102;p18"/>
          <p:cNvSpPr txBox="1"/>
          <p:nvPr/>
        </p:nvSpPr>
        <p:spPr>
          <a:xfrm>
            <a:off x="3238360" y="1915913"/>
            <a:ext cx="2574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900">
                <a:solidFill>
                  <a:srgbClr val="1F1F1F"/>
                </a:solidFill>
                <a:highlight>
                  <a:srgbClr val="FFFFFF"/>
                </a:highlight>
                <a:latin typeface="Roboto"/>
                <a:ea typeface="Roboto"/>
                <a:cs typeface="Roboto"/>
                <a:sym typeface="Roboto"/>
              </a:rPr>
              <a:t>Bra stämning i laget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19"/>
          <p:cNvPicPr preferRelativeResize="0"/>
          <p:nvPr/>
        </p:nvPicPr>
        <p:blipFill>
          <a:blip r:embed="rId3">
            <a:alphaModFix/>
          </a:blip>
          <a:stretch>
            <a:fillRect/>
          </a:stretch>
        </p:blipFill>
        <p:spPr>
          <a:xfrm>
            <a:off x="-6094" y="4201455"/>
            <a:ext cx="9144000" cy="942041"/>
          </a:xfrm>
          <a:prstGeom prst="rect">
            <a:avLst/>
          </a:prstGeom>
          <a:noFill/>
          <a:ln>
            <a:noFill/>
          </a:ln>
        </p:spPr>
      </p:pic>
      <p:sp>
        <p:nvSpPr>
          <p:cNvPr id="108" name="Google Shape;108;p19"/>
          <p:cNvSpPr txBox="1">
            <a:spLocks noGrp="1"/>
          </p:cNvSpPr>
          <p:nvPr>
            <p:ph type="title"/>
          </p:nvPr>
        </p:nvSpPr>
        <p:spPr>
          <a:xfrm>
            <a:off x="311700" y="2927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sv" sz="3120"/>
              <a:t>Enkäten vad kan vi förbättra från barnen/föräldrar</a:t>
            </a:r>
            <a:endParaRPr sz="3120"/>
          </a:p>
        </p:txBody>
      </p:sp>
      <p:sp>
        <p:nvSpPr>
          <p:cNvPr id="109" name="Google Shape;109;p19"/>
          <p:cNvSpPr txBox="1"/>
          <p:nvPr/>
        </p:nvSpPr>
        <p:spPr>
          <a:xfrm>
            <a:off x="496637" y="1539375"/>
            <a:ext cx="25314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900">
                <a:solidFill>
                  <a:srgbClr val="1F1F1F"/>
                </a:solidFill>
                <a:highlight>
                  <a:srgbClr val="FFFFFF"/>
                </a:highlight>
                <a:latin typeface="Roboto"/>
                <a:ea typeface="Roboto"/>
                <a:cs typeface="Roboto"/>
                <a:sym typeface="Roboto"/>
              </a:rPr>
              <a:t>Fler matcher/cuper/sammandrag. Fråga 1: Fler träningar i veckan? Fråga 2:  Träningsmatcher?</a:t>
            </a:r>
            <a:endParaRPr/>
          </a:p>
        </p:txBody>
      </p:sp>
      <p:sp>
        <p:nvSpPr>
          <p:cNvPr id="110" name="Google Shape;110;p19"/>
          <p:cNvSpPr txBox="1"/>
          <p:nvPr/>
        </p:nvSpPr>
        <p:spPr>
          <a:xfrm>
            <a:off x="3028085" y="1565175"/>
            <a:ext cx="25314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900">
                <a:solidFill>
                  <a:srgbClr val="1F1F1F"/>
                </a:solidFill>
                <a:highlight>
                  <a:srgbClr val="FFFFFF"/>
                </a:highlight>
                <a:latin typeface="Roboto"/>
                <a:ea typeface="Roboto"/>
                <a:cs typeface="Roboto"/>
                <a:sym typeface="Roboto"/>
              </a:rPr>
              <a:t>Att alla spelare lyssnar på träningarna så att vi kan fokusera på att göra träningarna så bra som möjligt. </a:t>
            </a:r>
            <a:endParaRPr/>
          </a:p>
        </p:txBody>
      </p:sp>
      <p:sp>
        <p:nvSpPr>
          <p:cNvPr id="111" name="Google Shape;111;p19"/>
          <p:cNvSpPr txBox="1"/>
          <p:nvPr/>
        </p:nvSpPr>
        <p:spPr>
          <a:xfrm>
            <a:off x="5990407" y="1608675"/>
            <a:ext cx="25314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900">
                <a:solidFill>
                  <a:srgbClr val="1F1F1F"/>
                </a:solidFill>
                <a:highlight>
                  <a:srgbClr val="FFFFFF"/>
                </a:highlight>
                <a:latin typeface="Roboto"/>
                <a:ea typeface="Roboto"/>
                <a:cs typeface="Roboto"/>
                <a:sym typeface="Roboto"/>
              </a:rPr>
              <a:t>Fler matcher/cuper/sammandrag</a:t>
            </a:r>
            <a:endParaRPr/>
          </a:p>
        </p:txBody>
      </p:sp>
      <p:sp>
        <p:nvSpPr>
          <p:cNvPr id="112" name="Google Shape;112;p19"/>
          <p:cNvSpPr txBox="1"/>
          <p:nvPr/>
        </p:nvSpPr>
        <p:spPr>
          <a:xfrm>
            <a:off x="466175" y="2224300"/>
            <a:ext cx="25314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900">
                <a:solidFill>
                  <a:srgbClr val="1F1F1F"/>
                </a:solidFill>
                <a:highlight>
                  <a:srgbClr val="FFFFFF"/>
                </a:highlight>
                <a:latin typeface="Roboto"/>
                <a:ea typeface="Roboto"/>
                <a:cs typeface="Roboto"/>
                <a:sym typeface="Roboto"/>
              </a:rPr>
              <a:t>Kanske någon övrig aktivitet..</a:t>
            </a:r>
            <a:endParaRPr/>
          </a:p>
        </p:txBody>
      </p:sp>
      <p:sp>
        <p:nvSpPr>
          <p:cNvPr id="113" name="Google Shape;113;p19"/>
          <p:cNvSpPr txBox="1"/>
          <p:nvPr/>
        </p:nvSpPr>
        <p:spPr>
          <a:xfrm>
            <a:off x="2973617" y="2155000"/>
            <a:ext cx="25314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900">
                <a:solidFill>
                  <a:srgbClr val="1F1F1F"/>
                </a:solidFill>
                <a:highlight>
                  <a:srgbClr val="FFFFFF"/>
                </a:highlight>
                <a:latin typeface="Roboto"/>
                <a:ea typeface="Roboto"/>
                <a:cs typeface="Roboto"/>
                <a:sym typeface="Roboto"/>
              </a:rPr>
              <a:t>Tempot på träning, att hinna individanpassad/utmana på alla nivåer. Ta de konflikter som uppstår omgående</a:t>
            </a:r>
            <a:endParaRPr/>
          </a:p>
        </p:txBody>
      </p:sp>
      <p:sp>
        <p:nvSpPr>
          <p:cNvPr id="114" name="Google Shape;114;p19"/>
          <p:cNvSpPr txBox="1"/>
          <p:nvPr/>
        </p:nvSpPr>
        <p:spPr>
          <a:xfrm>
            <a:off x="6051352" y="2085700"/>
            <a:ext cx="2531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900">
                <a:solidFill>
                  <a:srgbClr val="1F1F1F"/>
                </a:solidFill>
                <a:highlight>
                  <a:srgbClr val="FFFFFF"/>
                </a:highlight>
                <a:latin typeface="Roboto"/>
                <a:ea typeface="Roboto"/>
                <a:cs typeface="Roboto"/>
                <a:sym typeface="Roboto"/>
              </a:rPr>
              <a:t>det är en del trams på träningarna som drar ner stämningen och skapar irritation</a:t>
            </a:r>
            <a:endParaRPr/>
          </a:p>
        </p:txBody>
      </p:sp>
      <p:sp>
        <p:nvSpPr>
          <p:cNvPr id="115" name="Google Shape;115;p19"/>
          <p:cNvSpPr txBox="1"/>
          <p:nvPr/>
        </p:nvSpPr>
        <p:spPr>
          <a:xfrm>
            <a:off x="466175" y="2865913"/>
            <a:ext cx="25314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900">
                <a:solidFill>
                  <a:srgbClr val="1F1F1F"/>
                </a:solidFill>
                <a:highlight>
                  <a:srgbClr val="FFFFFF"/>
                </a:highlight>
                <a:latin typeface="Roboto"/>
                <a:ea typeface="Roboto"/>
                <a:cs typeface="Roboto"/>
                <a:sym typeface="Roboto"/>
              </a:rPr>
              <a:t>Lite mer skottövningar </a:t>
            </a:r>
            <a:endParaRPr/>
          </a:p>
        </p:txBody>
      </p:sp>
      <p:sp>
        <p:nvSpPr>
          <p:cNvPr id="116" name="Google Shape;116;p19"/>
          <p:cNvSpPr txBox="1"/>
          <p:nvPr/>
        </p:nvSpPr>
        <p:spPr>
          <a:xfrm>
            <a:off x="3178221" y="2901375"/>
            <a:ext cx="25314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900">
                <a:solidFill>
                  <a:srgbClr val="1F1F1F"/>
                </a:solidFill>
                <a:highlight>
                  <a:srgbClr val="FFFFFF"/>
                </a:highlight>
                <a:latin typeface="Roboto"/>
                <a:ea typeface="Roboto"/>
                <a:cs typeface="Roboto"/>
                <a:sym typeface="Roboto"/>
              </a:rPr>
              <a:t>Fler cuper</a:t>
            </a:r>
            <a:endParaRPr/>
          </a:p>
        </p:txBody>
      </p:sp>
      <p:sp>
        <p:nvSpPr>
          <p:cNvPr id="117" name="Google Shape;117;p19"/>
          <p:cNvSpPr txBox="1"/>
          <p:nvPr/>
        </p:nvSpPr>
        <p:spPr>
          <a:xfrm>
            <a:off x="5890267" y="2822588"/>
            <a:ext cx="2531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900">
                <a:solidFill>
                  <a:srgbClr val="1F1F1F"/>
                </a:solidFill>
                <a:highlight>
                  <a:srgbClr val="FFFFFF"/>
                </a:highlight>
                <a:latin typeface="Roboto"/>
                <a:ea typeface="Roboto"/>
                <a:cs typeface="Roboto"/>
                <a:sym typeface="Roboto"/>
              </a:rPr>
              <a:t>Mer teknikträning, bättre ordning på träningen/mer fokus</a:t>
            </a:r>
            <a:endParaRPr/>
          </a:p>
        </p:txBody>
      </p:sp>
      <p:sp>
        <p:nvSpPr>
          <p:cNvPr id="118" name="Google Shape;118;p19"/>
          <p:cNvSpPr txBox="1"/>
          <p:nvPr/>
        </p:nvSpPr>
        <p:spPr>
          <a:xfrm>
            <a:off x="627238" y="3633925"/>
            <a:ext cx="25314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900">
                <a:solidFill>
                  <a:srgbClr val="1F1F1F"/>
                </a:solidFill>
                <a:highlight>
                  <a:srgbClr val="FFFFFF"/>
                </a:highlight>
                <a:latin typeface="Roboto"/>
                <a:ea typeface="Roboto"/>
                <a:cs typeface="Roboto"/>
                <a:sym typeface="Roboto"/>
              </a:rPr>
              <a:t>Mer fokus på träningar, fler träningar</a:t>
            </a:r>
            <a:endParaRPr/>
          </a:p>
        </p:txBody>
      </p:sp>
      <p:sp>
        <p:nvSpPr>
          <p:cNvPr id="119" name="Google Shape;119;p19"/>
          <p:cNvSpPr txBox="1"/>
          <p:nvPr/>
        </p:nvSpPr>
        <p:spPr>
          <a:xfrm>
            <a:off x="3108585" y="3463675"/>
            <a:ext cx="25314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900">
                <a:solidFill>
                  <a:srgbClr val="1F1F1F"/>
                </a:solidFill>
                <a:highlight>
                  <a:srgbClr val="FFFFFF"/>
                </a:highlight>
                <a:latin typeface="Roboto"/>
                <a:ea typeface="Roboto"/>
                <a:cs typeface="Roboto"/>
                <a:sym typeface="Roboto"/>
              </a:rPr>
              <a:t>Inte avbryta cup pga dåligt väder. (Det hände på en cup på Zenit och det blev väldigt förvirrat.) Gärna större tydlighet när antalet platser är begränsat till matcher eller andra aktiviteter samt tydlighet vid anmälan om en plats erhållits eller om man blivit reserv.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20"/>
          <p:cNvPicPr preferRelativeResize="0"/>
          <p:nvPr/>
        </p:nvPicPr>
        <p:blipFill>
          <a:blip r:embed="rId3">
            <a:alphaModFix/>
          </a:blip>
          <a:stretch>
            <a:fillRect/>
          </a:stretch>
        </p:blipFill>
        <p:spPr>
          <a:xfrm>
            <a:off x="-6094" y="4201455"/>
            <a:ext cx="9144000" cy="942041"/>
          </a:xfrm>
          <a:prstGeom prst="rect">
            <a:avLst/>
          </a:prstGeom>
          <a:noFill/>
          <a:ln>
            <a:noFill/>
          </a:ln>
        </p:spPr>
      </p:pic>
      <p:sp>
        <p:nvSpPr>
          <p:cNvPr id="125" name="Google Shape;125;p20"/>
          <p:cNvSpPr txBox="1">
            <a:spLocks noGrp="1"/>
          </p:cNvSpPr>
          <p:nvPr>
            <p:ph type="title"/>
          </p:nvPr>
        </p:nvSpPr>
        <p:spPr>
          <a:xfrm>
            <a:off x="311700" y="2927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sv" sz="3120"/>
              <a:t>Fokus 2023</a:t>
            </a:r>
            <a:endParaRPr sz="3120"/>
          </a:p>
        </p:txBody>
      </p:sp>
      <p:sp>
        <p:nvSpPr>
          <p:cNvPr id="126" name="Google Shape;126;p20"/>
          <p:cNvSpPr txBox="1"/>
          <p:nvPr/>
        </p:nvSpPr>
        <p:spPr>
          <a:xfrm>
            <a:off x="2460775" y="1848800"/>
            <a:ext cx="43749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3900" dirty="0">
                <a:solidFill>
                  <a:schemeClr val="dk2"/>
                </a:solidFill>
              </a:rPr>
              <a:t>Vad tycker ni?</a:t>
            </a:r>
            <a:endParaRPr sz="3900" dirty="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21"/>
          <p:cNvPicPr preferRelativeResize="0"/>
          <p:nvPr/>
        </p:nvPicPr>
        <p:blipFill>
          <a:blip r:embed="rId3">
            <a:alphaModFix/>
          </a:blip>
          <a:stretch>
            <a:fillRect/>
          </a:stretch>
        </p:blipFill>
        <p:spPr>
          <a:xfrm>
            <a:off x="34250" y="4201455"/>
            <a:ext cx="9144000" cy="942041"/>
          </a:xfrm>
          <a:prstGeom prst="rect">
            <a:avLst/>
          </a:prstGeom>
          <a:noFill/>
          <a:ln>
            <a:noFill/>
          </a:ln>
        </p:spPr>
      </p:pic>
      <p:sp>
        <p:nvSpPr>
          <p:cNvPr id="132" name="Google Shape;132;p21"/>
          <p:cNvSpPr txBox="1">
            <a:spLocks noGrp="1"/>
          </p:cNvSpPr>
          <p:nvPr>
            <p:ph type="title"/>
          </p:nvPr>
        </p:nvSpPr>
        <p:spPr>
          <a:xfrm>
            <a:off x="311700" y="2927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sv" sz="3120"/>
              <a:t>Laget.se</a:t>
            </a:r>
            <a:endParaRPr sz="3120"/>
          </a:p>
        </p:txBody>
      </p:sp>
      <p:sp>
        <p:nvSpPr>
          <p:cNvPr id="133" name="Google Shape;133;p21"/>
          <p:cNvSpPr txBox="1"/>
          <p:nvPr/>
        </p:nvSpPr>
        <p:spPr>
          <a:xfrm>
            <a:off x="5143500" y="3236275"/>
            <a:ext cx="4017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endParaRPr>
          </a:p>
        </p:txBody>
      </p:sp>
      <p:sp>
        <p:nvSpPr>
          <p:cNvPr id="134" name="Google Shape;134;p21"/>
          <p:cNvSpPr txBox="1"/>
          <p:nvPr/>
        </p:nvSpPr>
        <p:spPr>
          <a:xfrm>
            <a:off x="240275" y="1321525"/>
            <a:ext cx="8484900" cy="1800900"/>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0"/>
              </a:spcAft>
              <a:buClr>
                <a:schemeClr val="dk2"/>
              </a:buClr>
              <a:buSzPts val="2100"/>
              <a:buFont typeface="Arial" panose="020B0604020202020204" pitchFamily="34" charset="0"/>
              <a:buChar char="•"/>
            </a:pPr>
            <a:r>
              <a:rPr lang="sv" sz="2100" dirty="0">
                <a:solidFill>
                  <a:schemeClr val="dk2"/>
                </a:solidFill>
              </a:rPr>
              <a:t>Uppdatera era uppgifter(Lägg gärna till telefonnummer)</a:t>
            </a:r>
            <a:endParaRPr sz="2100" dirty="0">
              <a:solidFill>
                <a:schemeClr val="dk2"/>
              </a:solidFill>
            </a:endParaRPr>
          </a:p>
          <a:p>
            <a:pPr marL="457200" lvl="0" indent="-361950" algn="l" rtl="0">
              <a:spcBef>
                <a:spcPts val="0"/>
              </a:spcBef>
              <a:spcAft>
                <a:spcPts val="0"/>
              </a:spcAft>
              <a:buClr>
                <a:schemeClr val="dk2"/>
              </a:buClr>
              <a:buSzPts val="2100"/>
              <a:buFont typeface="Arial" panose="020B0604020202020204" pitchFamily="34" charset="0"/>
              <a:buChar char="•"/>
            </a:pPr>
            <a:r>
              <a:rPr lang="sv" sz="2100" dirty="0">
                <a:solidFill>
                  <a:schemeClr val="dk2"/>
                </a:solidFill>
              </a:rPr>
              <a:t>Vill man lägga till någon så kontakta Håkan</a:t>
            </a:r>
            <a:endParaRPr sz="2100" dirty="0">
              <a:solidFill>
                <a:schemeClr val="dk2"/>
              </a:solidFill>
            </a:endParaRPr>
          </a:p>
          <a:p>
            <a:pPr marL="457200" lvl="0" indent="-361950" algn="l" rtl="0">
              <a:spcBef>
                <a:spcPts val="0"/>
              </a:spcBef>
              <a:spcAft>
                <a:spcPts val="0"/>
              </a:spcAft>
              <a:buClr>
                <a:schemeClr val="dk2"/>
              </a:buClr>
              <a:buSzPts val="2100"/>
              <a:buFont typeface="Arial" panose="020B0604020202020204" pitchFamily="34" charset="0"/>
              <a:buChar char="•"/>
            </a:pPr>
            <a:r>
              <a:rPr lang="sv" sz="2100" dirty="0">
                <a:solidFill>
                  <a:schemeClr val="dk2"/>
                </a:solidFill>
              </a:rPr>
              <a:t>Använd gärna Appen! </a:t>
            </a:r>
            <a:endParaRPr sz="2100" dirty="0">
              <a:solidFill>
                <a:schemeClr val="dk2"/>
              </a:solidFill>
            </a:endParaRPr>
          </a:p>
          <a:p>
            <a:pPr marL="457200" lvl="0" indent="-361950" algn="l" rtl="0">
              <a:spcBef>
                <a:spcPts val="0"/>
              </a:spcBef>
              <a:spcAft>
                <a:spcPts val="0"/>
              </a:spcAft>
              <a:buClr>
                <a:schemeClr val="dk2"/>
              </a:buClr>
              <a:buSzPts val="2100"/>
              <a:buFont typeface="Arial" panose="020B0604020202020204" pitchFamily="34" charset="0"/>
              <a:buChar char="•"/>
            </a:pPr>
            <a:r>
              <a:rPr lang="sv" sz="2100" dirty="0">
                <a:solidFill>
                  <a:schemeClr val="dk2"/>
                </a:solidFill>
              </a:rPr>
              <a:t>Lägg in kommentar vid kallelser tex om man vet att man kommer sent m.m</a:t>
            </a:r>
            <a:endParaRPr sz="2100" dirty="0">
              <a:solidFill>
                <a:schemeClr val="dk2"/>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901746D616ACB47B8B681CC00CE400F" ma:contentTypeVersion="15" ma:contentTypeDescription="Skapa ett nytt dokument." ma:contentTypeScope="" ma:versionID="d4522197258306f7eae0d2d69cc50c9c">
  <xsd:schema xmlns:xsd="http://www.w3.org/2001/XMLSchema" xmlns:xs="http://www.w3.org/2001/XMLSchema" xmlns:p="http://schemas.microsoft.com/office/2006/metadata/properties" xmlns:ns3="b718334e-7d0f-45af-a849-2c4c938df8fa" targetNamespace="http://schemas.microsoft.com/office/2006/metadata/properties" ma:root="true" ma:fieldsID="869a82381be2239484bb873379d47675" ns3:_="">
    <xsd:import namespace="b718334e-7d0f-45af-a849-2c4c938df8f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18334e-7d0f-45af-a849-2c4c938df8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b718334e-7d0f-45af-a849-2c4c938df8fa" xsi:nil="true"/>
  </documentManagement>
</p:properties>
</file>

<file path=customXml/itemProps1.xml><?xml version="1.0" encoding="utf-8"?>
<ds:datastoreItem xmlns:ds="http://schemas.openxmlformats.org/officeDocument/2006/customXml" ds:itemID="{4A8B4793-99FD-4E69-949E-8C7EFB58B8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18334e-7d0f-45af-a849-2c4c938df8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768DFA-C360-4859-95ED-4F0EF880AE7A}">
  <ds:schemaRefs>
    <ds:schemaRef ds:uri="http://schemas.microsoft.com/sharepoint/v3/contenttype/forms"/>
  </ds:schemaRefs>
</ds:datastoreItem>
</file>

<file path=customXml/itemProps3.xml><?xml version="1.0" encoding="utf-8"?>
<ds:datastoreItem xmlns:ds="http://schemas.openxmlformats.org/officeDocument/2006/customXml" ds:itemID="{7A2483FF-7EE0-4C45-A035-DF6001E166CD}">
  <ds:schemaRefs>
    <ds:schemaRef ds:uri="http://purl.org/dc/dcmitype/"/>
    <ds:schemaRef ds:uri="http://purl.org/dc/elements/1.1/"/>
    <ds:schemaRef ds:uri="http://schemas.microsoft.com/office/2006/documentManagement/types"/>
    <ds:schemaRef ds:uri="b718334e-7d0f-45af-a849-2c4c938df8fa"/>
    <ds:schemaRef ds:uri="http://schemas.microsoft.com/office/2006/metadata/properties"/>
    <ds:schemaRef ds:uri="http://schemas.openxmlformats.org/package/2006/metadata/core-properties"/>
    <ds:schemaRef ds:uri="http://purl.org/dc/terms/"/>
    <ds:schemaRef ds:uri="http://schemas.microsoft.com/office/infopath/2007/PartnerControls"/>
    <ds:schemaRef ds:uri="http://www.w3.org/XML/1998/namespace"/>
  </ds:schemaRefs>
</ds:datastoreItem>
</file>

<file path=docMetadata/LabelInfo.xml><?xml version="1.0" encoding="utf-8"?>
<clbl:labelList xmlns:clbl="http://schemas.microsoft.com/office/2020/mipLabelMetadata">
  <clbl:label id="{6006a9c5-d130-408c-bc8e-3b5ecdb17aa0}" enabled="1" method="Standard" siteId="{8d4b558f-7b2e-40ba-ad1f-e04d79e6265a}" removed="0"/>
  <clbl:label id="{67cf7245-4652-4534-8b71-cdd33736c2d3}" enabled="1" method="Standard" siteId="{80341554-0a97-45e6-9514-b2850dabb12c}" removed="0"/>
</clbl:labelList>
</file>

<file path=docProps/app.xml><?xml version="1.0" encoding="utf-8"?>
<Properties xmlns="http://schemas.openxmlformats.org/officeDocument/2006/extended-properties" xmlns:vt="http://schemas.openxmlformats.org/officeDocument/2006/docPropsVTypes">
  <TotalTime>1581</TotalTime>
  <Words>1487</Words>
  <Application>Microsoft Office PowerPoint</Application>
  <PresentationFormat>Bildspel på skärmen (16:9)</PresentationFormat>
  <Paragraphs>192</Paragraphs>
  <Slides>44</Slides>
  <Notes>42</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44</vt:i4>
      </vt:variant>
    </vt:vector>
  </HeadingPairs>
  <TitlesOfParts>
    <vt:vector size="50" baseType="lpstr">
      <vt:lpstr>Symbol</vt:lpstr>
      <vt:lpstr>Calibri</vt:lpstr>
      <vt:lpstr>Helvetica Neue</vt:lpstr>
      <vt:lpstr>Roboto</vt:lpstr>
      <vt:lpstr>Arial</vt:lpstr>
      <vt:lpstr>Simple Light</vt:lpstr>
      <vt:lpstr>PowerPoint-presentation</vt:lpstr>
      <vt:lpstr>PowerPoint-presentation</vt:lpstr>
      <vt:lpstr>Fokus 2023</vt:lpstr>
      <vt:lpstr>Enkäten </vt:lpstr>
      <vt:lpstr>Enkäten </vt:lpstr>
      <vt:lpstr>Enkäten vad är positivt från barnen/föräldrar</vt:lpstr>
      <vt:lpstr>Enkäten vad kan vi förbättra från barnen/föräldrar</vt:lpstr>
      <vt:lpstr>Fokus 2023</vt:lpstr>
      <vt:lpstr>Laget.se</vt:lpstr>
      <vt:lpstr>Laget.se - Ny typ av kallelse</vt:lpstr>
      <vt:lpstr>Fokus 2024</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Fokus 2024 - Laget</vt:lpstr>
      <vt:lpstr>Fokus 2024 - Roller</vt:lpstr>
      <vt:lpstr>Roller 2024 </vt:lpstr>
      <vt:lpstr>Roller 2024 - Rollbeskrivning</vt:lpstr>
      <vt:lpstr>Askimsdagen 2023 - Tack till!</vt:lpstr>
      <vt:lpstr>Askimsdagen 8 juni</vt:lpstr>
      <vt:lpstr>Fokus 2024 - Laget Club Building</vt:lpstr>
      <vt:lpstr>Fokus 2024 - Hur skall vi bete oss under matcher Ledare/föräldrar?</vt:lpstr>
      <vt:lpstr>Fokus 2024 - Träningsmål och upplägg</vt:lpstr>
      <vt:lpstr>Hur kan en träning se ut</vt:lpstr>
      <vt:lpstr>Fokus 2024 - Träningar</vt:lpstr>
      <vt:lpstr>PowerPoint-presentation</vt:lpstr>
      <vt:lpstr>Fokus 2024 - Vilka krav har vi på barnen</vt:lpstr>
      <vt:lpstr>Fokus 2024 - Vilka krav som förälder?</vt:lpstr>
      <vt:lpstr>Fokus 2024 - Vilka krav som förälder?</vt:lpstr>
      <vt:lpstr>Fokus 2024 - Tävlingssäsongen 2024</vt:lpstr>
      <vt:lpstr>Digitala Lagkassan</vt:lpstr>
      <vt:lpstr>Digitala Lagkassan - Hur man bidrar</vt:lpstr>
      <vt:lpstr>Digitala Lagkassan - Hur man bidrar</vt:lpstr>
      <vt:lpstr>Digitala Lagkassan - Hur man bidrar</vt:lpstr>
      <vt:lpstr>Digitala Lagkassan - Hur man bidrar</vt:lpstr>
      <vt:lpstr>Anteckningar: </vt:lpstr>
      <vt:lpstr>Anteckningar: </vt:lpstr>
      <vt:lpstr>Anteckningar: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Martin Svärd</cp:lastModifiedBy>
  <cp:revision>8</cp:revision>
  <dcterms:modified xsi:type="dcterms:W3CDTF">2024-02-26T15:47:30Z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Simple Light:3</vt:lpwstr>
  </property>
  <property fmtid="{D5CDD505-2E9C-101B-9397-08002B2CF9AE}" pid="3" name="ClassificationContentMarkingFooterText">
    <vt:lpwstr>Internal</vt:lpwstr>
  </property>
  <property fmtid="{D5CDD505-2E9C-101B-9397-08002B2CF9AE}" pid="4" name="ClassificationContentMarkingHeaderLocations">
    <vt:lpwstr>Simple Light:4</vt:lpwstr>
  </property>
  <property fmtid="{D5CDD505-2E9C-101B-9397-08002B2CF9AE}" pid="5" name="ClassificationContentMarkingHeaderText">
    <vt:lpwstr>This document is labeled as "Public". It is therefore available for anyone (Not Protected) </vt:lpwstr>
  </property>
  <property fmtid="{D5CDD505-2E9C-101B-9397-08002B2CF9AE}" pid="6" name="ContentTypeId">
    <vt:lpwstr>0x0101004901746D616ACB47B8B681CC00CE400F</vt:lpwstr>
  </property>
</Properties>
</file>